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Nunito"/>
      <p:regular r:id="rId29"/>
      <p:bold r:id="rId30"/>
      <p:italic r:id="rId31"/>
      <p:boldItalic r:id="rId32"/>
    </p:embeddedFont>
    <p:embeddedFont>
      <p:font typeface="Cairo"/>
      <p:regular r:id="rId33"/>
      <p:bold r:id="rId34"/>
    </p:embeddedFont>
    <p:embeddedFont>
      <p:font typeface="Exo 2"/>
      <p:regular r:id="rId35"/>
      <p:bold r:id="rId36"/>
      <p:italic r:id="rId37"/>
      <p:boldItalic r:id="rId38"/>
    </p:embeddedFont>
    <p:embeddedFont>
      <p:font typeface="Rajdhani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jdhani-bold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7.xml"/><Relationship Id="rId33" Type="http://schemas.openxmlformats.org/officeDocument/2006/relationships/font" Target="fonts/Cairo-regular.fntdata"/><Relationship Id="rId10" Type="http://schemas.openxmlformats.org/officeDocument/2006/relationships/slide" Target="slides/slide6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9.xml"/><Relationship Id="rId35" Type="http://schemas.openxmlformats.org/officeDocument/2006/relationships/font" Target="fonts/Exo2-regular.fntdata"/><Relationship Id="rId12" Type="http://schemas.openxmlformats.org/officeDocument/2006/relationships/slide" Target="slides/slide8.xml"/><Relationship Id="rId34" Type="http://schemas.openxmlformats.org/officeDocument/2006/relationships/font" Target="fonts/Cairo-bold.fntdata"/><Relationship Id="rId15" Type="http://schemas.openxmlformats.org/officeDocument/2006/relationships/slide" Target="slides/slide11.xml"/><Relationship Id="rId37" Type="http://schemas.openxmlformats.org/officeDocument/2006/relationships/font" Target="fonts/Exo2-italic.fntdata"/><Relationship Id="rId14" Type="http://schemas.openxmlformats.org/officeDocument/2006/relationships/slide" Target="slides/slide10.xml"/><Relationship Id="rId36" Type="http://schemas.openxmlformats.org/officeDocument/2006/relationships/font" Target="fonts/Exo2-bold.fntdata"/><Relationship Id="rId17" Type="http://schemas.openxmlformats.org/officeDocument/2006/relationships/slide" Target="slides/slide13.xml"/><Relationship Id="rId39" Type="http://schemas.openxmlformats.org/officeDocument/2006/relationships/font" Target="fonts/Rajdhani-regular.fntdata"/><Relationship Id="rId16" Type="http://schemas.openxmlformats.org/officeDocument/2006/relationships/slide" Target="slides/slide12.xml"/><Relationship Id="rId38" Type="http://schemas.openxmlformats.org/officeDocument/2006/relationships/font" Target="fonts/Exo2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84" name="Shape 12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5" name="Google Shape;12385;g1e3a6508c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6" name="Google Shape;12386;g1e3a6508c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73" name="Shape 12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4" name="Google Shape;12974;g1e3a6508cf0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5" name="Google Shape;12975;g1e3a6508cf0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68" name="Shape 13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9" name="Google Shape;13069;g1e3a6508cf0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0" name="Google Shape;13070;g1e3a6508cf0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63" name="Shape 1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4" name="Google Shape;13164;g1e3a6508cf0_0_7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5" name="Google Shape;13165;g1e3a6508cf0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3" name="Shape 13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4" name="Google Shape;13274;g1e3a6508cf0_0_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75" name="Google Shape;13275;g1e3a6508cf0_0_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8" name="Shape 13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9" name="Google Shape;13369;g1e3a6508cf0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0" name="Google Shape;13370;g1e3a6508cf0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7" name="Shape 13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8" name="Google Shape;13478;g1e3a6508cf0_0_10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9" name="Google Shape;13479;g1e3a6508cf0_0_10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73" name="Shape 13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4" name="Google Shape;13574;g1e3a6508cf0_0_1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5" name="Google Shape;13575;g1e3a6508cf0_0_1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9" name="Shape 13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0" name="Google Shape;13670;g1e3a6508cf0_0_1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1" name="Google Shape;13671;g1e3a6508cf0_0_1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5" name="Shape 13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6" name="Google Shape;13766;g1e3a6508cf0_0_1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7" name="Google Shape;13767;g1e3a6508cf0_0_1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1" name="Shape 13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2" name="Google Shape;13862;g1e3a6508cf0_0_1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3" name="Google Shape;13863;g1e3a6508cf0_0_1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3" name="Shape 1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4" name="Google Shape;12494;g1e3a6508cf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5" name="Google Shape;12495;g1e3a6508cf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7" name="Shape 1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8" name="Google Shape;13958;g1e3a6508cf0_0_1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9" name="Google Shape;13959;g1e3a6508cf0_0_1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0" name="Shape 12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1" name="Google Shape;12511;g1e3a6508cf0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2" name="Google Shape;12512;g1e3a6508cf0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85" name="Shape 1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6" name="Google Shape;12586;g1e3a6508cf0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7" name="Google Shape;12587;g1e3a6508cf0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Ao contrário das linguagens compiladas, em que o código fonte é traduzido para uma linguagem de máquina específica antes de ser executado, as linguagens interpretadas são executadas linha por linha, diretamente a partir do código fonte. O interpretador lê cada instrução, interpreta seu significado e realiza a ação correspondente em tempo real.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As linguagens interpretadas geralmente oferecem um ambiente mais interativo e flexível para os desenvolvedores, pois permitem que o código seja modificado e executado instantaneamente, sem a necessidade de passar por um processo de compilação. Isso facilita a depuração e o desenvolvimento iterativo, pois as alterações podem ser testadas rapidamente.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 entanto, em comparação com as linguagens compiladas, as linguagens interpretadas tendem a ter uma execução mais lenta, uma vez que o interpretador precisa analisar e traduzir o código em tempo real durante a execução. Além disso, a ausência de uma etapa de compilação pode resultar em uma menor otimização de desempenho.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14" name="Shape 1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5" name="Google Shape;12615;g1e3a6508cf0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6" name="Google Shape;12616;g1e3a6508cf0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46" name="Shape 1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7" name="Google Shape;12647;g1e3a6508cf0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8" name="Google Shape;12648;g1e3a6508cf0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1" name="Shape 1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2" name="Google Shape;12742;g1e3a6508cf0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3" name="Google Shape;12743;g1e3a6508cf0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0" name="Shape 1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1" name="Google Shape;12851;g1e3a6508cf0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2" name="Google Shape;12852;g1e3a6508cf0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8" name="Shape 12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9" name="Google Shape;12879;g1e3a6508cf0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0" name="Google Shape;12880;g1e3a6508cf0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55725" y="-1593148"/>
            <a:ext cx="11237873" cy="8017870"/>
            <a:chOff x="-855725" y="-1593148"/>
            <a:chExt cx="11237873" cy="801787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8091280" y="928374"/>
              <a:ext cx="883939" cy="70936"/>
              <a:chOff x="5933780" y="1496474"/>
              <a:chExt cx="883939" cy="70936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" name="Google Shape;13;p2"/>
            <p:cNvSpPr/>
            <p:nvPr/>
          </p:nvSpPr>
          <p:spPr>
            <a:xfrm rot="10800000">
              <a:off x="49" y="1"/>
              <a:ext cx="9123651" cy="811599"/>
            </a:xfrm>
            <a:custGeom>
              <a:rect b="b" l="l" r="r" t="t"/>
              <a:pathLst>
                <a:path extrusionOk="0" h="12562" w="74415">
                  <a:moveTo>
                    <a:pt x="1" y="0"/>
                  </a:moveTo>
                  <a:lnTo>
                    <a:pt x="1" y="12561"/>
                  </a:lnTo>
                  <a:lnTo>
                    <a:pt x="74415" y="12561"/>
                  </a:lnTo>
                  <a:lnTo>
                    <a:pt x="74415" y="0"/>
                  </a:lnTo>
                  <a:lnTo>
                    <a:pt x="73200" y="12"/>
                  </a:lnTo>
                  <a:cubicBezTo>
                    <a:pt x="73180" y="12"/>
                    <a:pt x="73159" y="12"/>
                    <a:pt x="73138" y="12"/>
                  </a:cubicBezTo>
                  <a:cubicBezTo>
                    <a:pt x="71326" y="12"/>
                    <a:pt x="69539" y="523"/>
                    <a:pt x="67986" y="1453"/>
                  </a:cubicBezTo>
                  <a:lnTo>
                    <a:pt x="66747" y="2203"/>
                  </a:lnTo>
                  <a:cubicBezTo>
                    <a:pt x="64771" y="3394"/>
                    <a:pt x="62509" y="4025"/>
                    <a:pt x="60199" y="4025"/>
                  </a:cubicBezTo>
                  <a:lnTo>
                    <a:pt x="29636" y="4025"/>
                  </a:lnTo>
                  <a:cubicBezTo>
                    <a:pt x="28790" y="4025"/>
                    <a:pt x="27957" y="3763"/>
                    <a:pt x="27254" y="3286"/>
                  </a:cubicBezTo>
                  <a:lnTo>
                    <a:pt x="25504" y="2084"/>
                  </a:lnTo>
                  <a:cubicBezTo>
                    <a:pt x="24790" y="1596"/>
                    <a:pt x="23956" y="1334"/>
                    <a:pt x="23087" y="1334"/>
                  </a:cubicBezTo>
                  <a:lnTo>
                    <a:pt x="19682" y="1334"/>
                  </a:lnTo>
                  <a:cubicBezTo>
                    <a:pt x="19051" y="1334"/>
                    <a:pt x="18444" y="1489"/>
                    <a:pt x="17896" y="1786"/>
                  </a:cubicBezTo>
                  <a:lnTo>
                    <a:pt x="16896" y="2322"/>
                  </a:lnTo>
                  <a:cubicBezTo>
                    <a:pt x="16705" y="2429"/>
                    <a:pt x="16479" y="2489"/>
                    <a:pt x="16241" y="2489"/>
                  </a:cubicBezTo>
                  <a:lnTo>
                    <a:pt x="10847" y="2489"/>
                  </a:lnTo>
                  <a:cubicBezTo>
                    <a:pt x="10240" y="2477"/>
                    <a:pt x="9657" y="2227"/>
                    <a:pt x="9252" y="1786"/>
                  </a:cubicBezTo>
                  <a:cubicBezTo>
                    <a:pt x="8192" y="643"/>
                    <a:pt x="6704" y="0"/>
                    <a:pt x="5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" name="Google Shape;14;p2"/>
            <p:cNvGrpSpPr/>
            <p:nvPr/>
          </p:nvGrpSpPr>
          <p:grpSpPr>
            <a:xfrm>
              <a:off x="7957201" y="3313418"/>
              <a:ext cx="883944" cy="107726"/>
              <a:chOff x="6979030" y="945698"/>
              <a:chExt cx="409120" cy="68354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6979030" y="945698"/>
                <a:ext cx="237481" cy="68354"/>
              </a:xfrm>
              <a:custGeom>
                <a:rect b="b" l="l" r="r" t="t"/>
                <a:pathLst>
                  <a:path extrusionOk="0" h="953" w="3311">
                    <a:moveTo>
                      <a:pt x="477" y="0"/>
                    </a:moveTo>
                    <a:cubicBezTo>
                      <a:pt x="203" y="0"/>
                      <a:pt x="0" y="214"/>
                      <a:pt x="0" y="476"/>
                    </a:cubicBezTo>
                    <a:cubicBezTo>
                      <a:pt x="0" y="738"/>
                      <a:pt x="203" y="953"/>
                      <a:pt x="477" y="953"/>
                    </a:cubicBezTo>
                    <a:lnTo>
                      <a:pt x="2834" y="953"/>
                    </a:lnTo>
                    <a:cubicBezTo>
                      <a:pt x="3096" y="953"/>
                      <a:pt x="3310" y="738"/>
                      <a:pt x="3310" y="476"/>
                    </a:cubicBezTo>
                    <a:cubicBezTo>
                      <a:pt x="3310" y="214"/>
                      <a:pt x="3096" y="0"/>
                      <a:pt x="283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282212" y="945698"/>
                <a:ext cx="105938" cy="68354"/>
              </a:xfrm>
              <a:custGeom>
                <a:rect b="b" l="l" r="r" t="t"/>
                <a:pathLst>
                  <a:path extrusionOk="0" h="953" w="1477">
                    <a:moveTo>
                      <a:pt x="476" y="0"/>
                    </a:moveTo>
                    <a:cubicBezTo>
                      <a:pt x="214" y="0"/>
                      <a:pt x="0" y="214"/>
                      <a:pt x="12" y="476"/>
                    </a:cubicBezTo>
                    <a:cubicBezTo>
                      <a:pt x="12" y="738"/>
                      <a:pt x="214" y="953"/>
                      <a:pt x="476" y="953"/>
                    </a:cubicBezTo>
                    <a:lnTo>
                      <a:pt x="1012" y="953"/>
                    </a:lnTo>
                    <a:cubicBezTo>
                      <a:pt x="1274" y="953"/>
                      <a:pt x="1477" y="738"/>
                      <a:pt x="1477" y="476"/>
                    </a:cubicBezTo>
                    <a:cubicBezTo>
                      <a:pt x="1477" y="214"/>
                      <a:pt x="1274" y="0"/>
                      <a:pt x="101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" name="Google Shape;17;p2"/>
            <p:cNvSpPr/>
            <p:nvPr/>
          </p:nvSpPr>
          <p:spPr>
            <a:xfrm>
              <a:off x="-1" y="3309075"/>
              <a:ext cx="9191938" cy="1453185"/>
            </a:xfrm>
            <a:custGeom>
              <a:rect b="b" l="l" r="r" t="t"/>
              <a:pathLst>
                <a:path extrusionOk="0" h="17801" w="112598">
                  <a:moveTo>
                    <a:pt x="0" y="1"/>
                  </a:moveTo>
                  <a:lnTo>
                    <a:pt x="0" y="15253"/>
                  </a:lnTo>
                  <a:lnTo>
                    <a:pt x="21503" y="15253"/>
                  </a:lnTo>
                  <a:cubicBezTo>
                    <a:pt x="26218" y="15253"/>
                    <a:pt x="30707" y="14253"/>
                    <a:pt x="33838" y="12514"/>
                  </a:cubicBezTo>
                  <a:cubicBezTo>
                    <a:pt x="35517" y="11574"/>
                    <a:pt x="37934" y="11038"/>
                    <a:pt x="40482" y="11038"/>
                  </a:cubicBezTo>
                  <a:cubicBezTo>
                    <a:pt x="42256" y="11038"/>
                    <a:pt x="43958" y="11383"/>
                    <a:pt x="45209" y="12002"/>
                  </a:cubicBezTo>
                  <a:cubicBezTo>
                    <a:pt x="47673" y="13217"/>
                    <a:pt x="51019" y="13895"/>
                    <a:pt x="54495" y="13895"/>
                  </a:cubicBezTo>
                  <a:lnTo>
                    <a:pt x="71486" y="13895"/>
                  </a:lnTo>
                  <a:cubicBezTo>
                    <a:pt x="75046" y="13895"/>
                    <a:pt x="78332" y="14836"/>
                    <a:pt x="80082" y="16360"/>
                  </a:cubicBezTo>
                  <a:cubicBezTo>
                    <a:pt x="81106" y="17253"/>
                    <a:pt x="83035" y="17801"/>
                    <a:pt x="85106" y="17801"/>
                  </a:cubicBezTo>
                  <a:lnTo>
                    <a:pt x="112598" y="17801"/>
                  </a:lnTo>
                  <a:lnTo>
                    <a:pt x="112598" y="2549"/>
                  </a:lnTo>
                  <a:lnTo>
                    <a:pt x="91095" y="2549"/>
                  </a:lnTo>
                  <a:cubicBezTo>
                    <a:pt x="86380" y="2549"/>
                    <a:pt x="81892" y="3549"/>
                    <a:pt x="78760" y="5287"/>
                  </a:cubicBezTo>
                  <a:cubicBezTo>
                    <a:pt x="77082" y="6228"/>
                    <a:pt x="74665" y="6764"/>
                    <a:pt x="72117" y="6764"/>
                  </a:cubicBezTo>
                  <a:cubicBezTo>
                    <a:pt x="70343" y="6764"/>
                    <a:pt x="68640" y="6418"/>
                    <a:pt x="67390" y="5799"/>
                  </a:cubicBezTo>
                  <a:cubicBezTo>
                    <a:pt x="64925" y="4585"/>
                    <a:pt x="61580" y="3906"/>
                    <a:pt x="58103" y="3906"/>
                  </a:cubicBezTo>
                  <a:lnTo>
                    <a:pt x="41113" y="3906"/>
                  </a:lnTo>
                  <a:cubicBezTo>
                    <a:pt x="37553" y="3906"/>
                    <a:pt x="34267" y="2965"/>
                    <a:pt x="32516" y="1441"/>
                  </a:cubicBezTo>
                  <a:cubicBezTo>
                    <a:pt x="31493" y="548"/>
                    <a:pt x="29564" y="1"/>
                    <a:pt x="274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>
              <a:off x="-200545" y="1158324"/>
              <a:ext cx="883939" cy="70936"/>
              <a:chOff x="5933780" y="1496474"/>
              <a:chExt cx="883939" cy="70936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343600" y="3095039"/>
              <a:ext cx="1372388" cy="107731"/>
              <a:chOff x="5894475" y="435806"/>
              <a:chExt cx="1372388" cy="107731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5894475" y="435878"/>
                <a:ext cx="1099114" cy="107659"/>
              </a:xfrm>
              <a:custGeom>
                <a:rect b="b" l="l" r="r" t="t"/>
                <a:pathLst>
                  <a:path extrusionOk="0" h="1501" w="15324">
                    <a:moveTo>
                      <a:pt x="751" y="0"/>
                    </a:moveTo>
                    <a:cubicBezTo>
                      <a:pt x="334" y="0"/>
                      <a:pt x="0" y="333"/>
                      <a:pt x="0" y="750"/>
                    </a:cubicBezTo>
                    <a:cubicBezTo>
                      <a:pt x="0" y="1167"/>
                      <a:pt x="334" y="1500"/>
                      <a:pt x="751" y="1500"/>
                    </a:cubicBezTo>
                    <a:lnTo>
                      <a:pt x="14574" y="1500"/>
                    </a:lnTo>
                    <a:cubicBezTo>
                      <a:pt x="14990" y="1500"/>
                      <a:pt x="15324" y="1167"/>
                      <a:pt x="15324" y="750"/>
                    </a:cubicBezTo>
                    <a:cubicBezTo>
                      <a:pt x="15324" y="333"/>
                      <a:pt x="14990" y="0"/>
                      <a:pt x="14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7099457" y="435806"/>
                <a:ext cx="167406" cy="107731"/>
              </a:xfrm>
              <a:custGeom>
                <a:rect b="b" l="l" r="r" t="t"/>
                <a:pathLst>
                  <a:path extrusionOk="0" h="1502" w="2334">
                    <a:moveTo>
                      <a:pt x="729" y="1"/>
                    </a:moveTo>
                    <a:cubicBezTo>
                      <a:pt x="322" y="1"/>
                      <a:pt x="0" y="341"/>
                      <a:pt x="0" y="751"/>
                    </a:cubicBezTo>
                    <a:cubicBezTo>
                      <a:pt x="0" y="1168"/>
                      <a:pt x="334" y="1501"/>
                      <a:pt x="750" y="1501"/>
                    </a:cubicBezTo>
                    <a:lnTo>
                      <a:pt x="1584" y="1501"/>
                    </a:lnTo>
                    <a:cubicBezTo>
                      <a:pt x="2000" y="1501"/>
                      <a:pt x="2334" y="1168"/>
                      <a:pt x="2334" y="751"/>
                    </a:cubicBezTo>
                    <a:cubicBezTo>
                      <a:pt x="2334" y="334"/>
                      <a:pt x="2000" y="1"/>
                      <a:pt x="1584" y="1"/>
                    </a:cubicBezTo>
                    <a:lnTo>
                      <a:pt x="750" y="1"/>
                    </a:lnTo>
                    <a:cubicBezTo>
                      <a:pt x="743" y="1"/>
                      <a:pt x="736" y="1"/>
                      <a:pt x="7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>
              <a:off x="162630" y="3421149"/>
              <a:ext cx="883939" cy="70936"/>
              <a:chOff x="5933780" y="1496474"/>
              <a:chExt cx="883939" cy="70936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>
              <a:off x="-855725" y="-1593148"/>
              <a:ext cx="11237873" cy="8017870"/>
              <a:chOff x="-855725" y="-1593148"/>
              <a:chExt cx="11237873" cy="8017870"/>
            </a:xfrm>
          </p:grpSpPr>
          <p:grpSp>
            <p:nvGrpSpPr>
              <p:cNvPr id="28" name="Google Shape;28;p2"/>
              <p:cNvGrpSpPr/>
              <p:nvPr/>
            </p:nvGrpSpPr>
            <p:grpSpPr>
              <a:xfrm>
                <a:off x="-110112" y="2235150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29" name="Google Shape;29;p2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" name="Google Shape;56;p2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" name="Google Shape;57;p2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" name="Google Shape;63;p2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" name="Google Shape;64;p2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" name="Google Shape;70;p2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" name="Google Shape;71;p2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" name="Google Shape;72;p2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" name="Google Shape;73;p2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" name="Google Shape;74;p2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" name="Google Shape;75;p2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" name="Google Shape;76;p2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" name="Google Shape;77;p2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" name="Google Shape;78;p2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" name="Google Shape;79;p2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" name="Google Shape;80;p2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" name="Google Shape;81;p2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" name="Google Shape;82;p2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" name="Google Shape;83;p2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" name="Google Shape;84;p2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" name="Google Shape;85;p2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" name="Google Shape;86;p2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" name="Google Shape;87;p2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" name="Google Shape;88;p2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" name="Google Shape;89;p2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" name="Google Shape;111;p2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" name="Google Shape;112;p2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" name="Google Shape;122;p2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" name="Google Shape;123;p2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" name="Google Shape;124;p2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" name="Google Shape;126;p2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" name="Google Shape;127;p2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" name="Google Shape;128;p2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" name="Google Shape;129;p2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" name="Google Shape;130;p2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" name="Google Shape;131;p2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" name="Google Shape;132;p2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" name="Google Shape;133;p2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" name="Google Shape;134;p2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" name="Google Shape;135;p2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" name="Google Shape;136;p2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" name="Google Shape;137;p2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" name="Google Shape;138;p2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" name="Google Shape;139;p2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" name="Google Shape;140;p2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" name="Google Shape;141;p2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" name="Google Shape;142;p2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" name="Google Shape;143;p2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" name="Google Shape;144;p2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" name="Google Shape;145;p2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" name="Google Shape;146;p2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" name="Google Shape;147;p2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" name="Google Shape;148;p2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" name="Google Shape;149;p2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" name="Google Shape;150;p2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" name="Google Shape;151;p2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2" name="Google Shape;152;p2"/>
              <p:cNvGrpSpPr/>
              <p:nvPr/>
            </p:nvGrpSpPr>
            <p:grpSpPr>
              <a:xfrm>
                <a:off x="6174075" y="-687262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153" name="Google Shape;153;p2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" name="Google Shape;154;p2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" name="Google Shape;155;p2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2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" name="Google Shape;157;p2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" name="Google Shape;158;p2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2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" name="Google Shape;160;p2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" name="Google Shape;161;p2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" name="Google Shape;162;p2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2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2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2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6" name="Google Shape;166;p2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7" name="Google Shape;167;p2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8" name="Google Shape;168;p2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" name="Google Shape;169;p2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" name="Google Shape;170;p2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2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2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2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2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2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2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" name="Google Shape;177;p2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2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2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2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" name="Google Shape;181;p2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" name="Google Shape;182;p2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" name="Google Shape;183;p2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" name="Google Shape;184;p2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" name="Google Shape;185;p2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" name="Google Shape;186;p2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" name="Google Shape;187;p2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" name="Google Shape;188;p2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" name="Google Shape;189;p2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" name="Google Shape;190;p2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" name="Google Shape;191;p2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" name="Google Shape;192;p2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3" name="Google Shape;193;p2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4" name="Google Shape;194;p2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5" name="Google Shape;195;p2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6" name="Google Shape;196;p2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7" name="Google Shape;197;p2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8" name="Google Shape;198;p2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9" name="Google Shape;199;p2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0" name="Google Shape;200;p2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1" name="Google Shape;201;p2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" name="Google Shape;202;p2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" name="Google Shape;203;p2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" name="Google Shape;204;p2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" name="Google Shape;205;p2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" name="Google Shape;206;p2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7" name="Google Shape;207;p2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" name="Google Shape;208;p2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2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" name="Google Shape;210;p2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2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2" name="Google Shape;212;p2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3" name="Google Shape;213;p2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4" name="Google Shape;214;p2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5" name="Google Shape;215;p2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6" name="Google Shape;216;p2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7" name="Google Shape;217;p2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8" name="Google Shape;218;p2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9" name="Google Shape;219;p2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" name="Google Shape;220;p2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" name="Google Shape;221;p2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" name="Google Shape;222;p2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" name="Google Shape;223;p2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" name="Google Shape;224;p2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" name="Google Shape;225;p2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" name="Google Shape;226;p2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" name="Google Shape;227;p2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2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" name="Google Shape;229;p2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" name="Google Shape;230;p2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2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2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2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2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2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" name="Google Shape;236;p2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" name="Google Shape;237;p2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" name="Google Shape;238;p2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" name="Google Shape;239;p2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" name="Google Shape;240;p2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" name="Google Shape;241;p2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" name="Google Shape;242;p2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" name="Google Shape;243;p2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2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" name="Google Shape;245;p2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" name="Google Shape;246;p2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" name="Google Shape;247;p2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2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2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" name="Google Shape;250;p2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2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" name="Google Shape;252;p2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2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" name="Google Shape;254;p2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" name="Google Shape;255;p2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" name="Google Shape;256;p2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" name="Google Shape;257;p2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" name="Google Shape;258;p2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" name="Google Shape;259;p2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" name="Google Shape;260;p2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" name="Google Shape;261;p2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" name="Google Shape;262;p2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" name="Google Shape;263;p2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Google Shape;264;p2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Google Shape;265;p2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" name="Google Shape;266;p2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" name="Google Shape;267;p2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" name="Google Shape;268;p2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Google Shape;269;p2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2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" name="Google Shape;271;p2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2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" name="Google Shape;273;p2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" name="Google Shape;274;p2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" name="Google Shape;275;p2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76" name="Google Shape;276;p2"/>
              <p:cNvGrpSpPr/>
              <p:nvPr/>
            </p:nvGrpSpPr>
            <p:grpSpPr>
              <a:xfrm>
                <a:off x="-855725" y="-1593148"/>
                <a:ext cx="4693623" cy="4048345"/>
                <a:chOff x="780450" y="1002925"/>
                <a:chExt cx="3916575" cy="3378125"/>
              </a:xfrm>
            </p:grpSpPr>
            <p:sp>
              <p:nvSpPr>
                <p:cNvPr id="277" name="Google Shape;277;p2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2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" name="Google Shape;279;p2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2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2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2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2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2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2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2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" name="Google Shape;287;p2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" name="Google Shape;288;p2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" name="Google Shape;289;p2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" name="Google Shape;290;p2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" name="Google Shape;291;p2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" name="Google Shape;292;p2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" name="Google Shape;293;p2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" name="Google Shape;294;p2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" name="Google Shape;295;p2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" name="Google Shape;296;p2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" name="Google Shape;297;p2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" name="Google Shape;298;p2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" name="Google Shape;299;p2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" name="Google Shape;300;p2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" name="Google Shape;301;p2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" name="Google Shape;302;p2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" name="Google Shape;303;p2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" name="Google Shape;304;p2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" name="Google Shape;305;p2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" name="Google Shape;306;p2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" name="Google Shape;307;p2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" name="Google Shape;308;p2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" name="Google Shape;309;p2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" name="Google Shape;310;p2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" name="Google Shape;311;p2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" name="Google Shape;312;p2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" name="Google Shape;313;p2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" name="Google Shape;314;p2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" name="Google Shape;315;p2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2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2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2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2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2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2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" name="Google Shape;322;p2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2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2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2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2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2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2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2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2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2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2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" name="Google Shape;333;p2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" name="Google Shape;334;p2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2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" name="Google Shape;336;p2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" name="Google Shape;337;p2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2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" name="Google Shape;339;p2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" name="Google Shape;340;p2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" name="Google Shape;341;p2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" name="Google Shape;342;p2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2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" name="Google Shape;344;p2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2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" name="Google Shape;346;p2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" name="Google Shape;347;p2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2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2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" name="Google Shape;350;p2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" name="Google Shape;351;p2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" name="Google Shape;352;p2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" name="Google Shape;353;p2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" name="Google Shape;354;p2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" name="Google Shape;355;p2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" name="Google Shape;356;p2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" name="Google Shape;357;p2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" name="Google Shape;358;p2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" name="Google Shape;359;p2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" name="Google Shape;360;p2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" name="Google Shape;361;p2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" name="Google Shape;362;p2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" name="Google Shape;363;p2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" name="Google Shape;364;p2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" name="Google Shape;365;p2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2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2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2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2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2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2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2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2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2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2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2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2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" name="Google Shape;378;p2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Google Shape;379;p2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2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2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" name="Google Shape;382;p2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" name="Google Shape;383;p2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" name="Google Shape;384;p2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2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" name="Google Shape;386;p2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" name="Google Shape;387;p2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2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" name="Google Shape;389;p2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2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2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" name="Google Shape;392;p2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" name="Google Shape;393;p2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2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2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2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2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2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2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00" name="Google Shape;400;p2"/>
              <p:cNvGrpSpPr/>
              <p:nvPr/>
            </p:nvGrpSpPr>
            <p:grpSpPr>
              <a:xfrm>
                <a:off x="5688525" y="2376377"/>
                <a:ext cx="4693623" cy="4048345"/>
                <a:chOff x="780450" y="1002925"/>
                <a:chExt cx="3916575" cy="3378125"/>
              </a:xfrm>
            </p:grpSpPr>
            <p:sp>
              <p:nvSpPr>
                <p:cNvPr id="401" name="Google Shape;401;p2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" name="Google Shape;402;p2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" name="Google Shape;403;p2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2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" name="Google Shape;405;p2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" name="Google Shape;406;p2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" name="Google Shape;407;p2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2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" name="Google Shape;409;p2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2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2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" name="Google Shape;412;p2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" name="Google Shape;413;p2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2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2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2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2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2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2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2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" name="Google Shape;421;p2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" name="Google Shape;422;p2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" name="Google Shape;423;p2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" name="Google Shape;424;p2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" name="Google Shape;425;p2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" name="Google Shape;426;p2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" name="Google Shape;427;p2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" name="Google Shape;428;p2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" name="Google Shape;429;p2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" name="Google Shape;430;p2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" name="Google Shape;431;p2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" name="Google Shape;432;p2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" name="Google Shape;433;p2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" name="Google Shape;434;p2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" name="Google Shape;435;p2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2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" name="Google Shape;437;p2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" name="Google Shape;438;p2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" name="Google Shape;439;p2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" name="Google Shape;440;p2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" name="Google Shape;441;p2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" name="Google Shape;442;p2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" name="Google Shape;443;p2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" name="Google Shape;444;p2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" name="Google Shape;445;p2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" name="Google Shape;446;p2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" name="Google Shape;447;p2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" name="Google Shape;448;p2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" name="Google Shape;449;p2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" name="Google Shape;450;p2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" name="Google Shape;451;p2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" name="Google Shape;452;p2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" name="Google Shape;453;p2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" name="Google Shape;454;p2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" name="Google Shape;455;p2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" name="Google Shape;456;p2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" name="Google Shape;457;p2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" name="Google Shape;458;p2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" name="Google Shape;459;p2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" name="Google Shape;460;p2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" name="Google Shape;461;p2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" name="Google Shape;462;p2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" name="Google Shape;463;p2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" name="Google Shape;464;p2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" name="Google Shape;465;p2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" name="Google Shape;466;p2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" name="Google Shape;467;p2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" name="Google Shape;468;p2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" name="Google Shape;469;p2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" name="Google Shape;470;p2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" name="Google Shape;471;p2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" name="Google Shape;472;p2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" name="Google Shape;473;p2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" name="Google Shape;474;p2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" name="Google Shape;475;p2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" name="Google Shape;476;p2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" name="Google Shape;477;p2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" name="Google Shape;478;p2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" name="Google Shape;479;p2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2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" name="Google Shape;481;p2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" name="Google Shape;482;p2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2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2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2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2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2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8" name="Google Shape;488;p2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9" name="Google Shape;489;p2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0" name="Google Shape;490;p2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1" name="Google Shape;491;p2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2" name="Google Shape;492;p2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" name="Google Shape;493;p2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" name="Google Shape;494;p2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5" name="Google Shape;495;p2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" name="Google Shape;496;p2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" name="Google Shape;497;p2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" name="Google Shape;498;p2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" name="Google Shape;499;p2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0" name="Google Shape;500;p2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1" name="Google Shape;501;p2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2" name="Google Shape;502;p2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3" name="Google Shape;503;p2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4" name="Google Shape;504;p2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5" name="Google Shape;505;p2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6" name="Google Shape;506;p2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7" name="Google Shape;507;p2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8" name="Google Shape;508;p2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9" name="Google Shape;509;p2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" name="Google Shape;510;p2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1" name="Google Shape;511;p2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2" name="Google Shape;512;p2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3" name="Google Shape;513;p2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" name="Google Shape;514;p2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" name="Google Shape;515;p2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" name="Google Shape;516;p2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" name="Google Shape;517;p2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" name="Google Shape;518;p2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" name="Google Shape;519;p2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" name="Google Shape;520;p2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" name="Google Shape;521;p2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" name="Google Shape;522;p2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" name="Google Shape;523;p2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524" name="Google Shape;524;p2"/>
          <p:cNvSpPr txBox="1"/>
          <p:nvPr>
            <p:ph type="ctrTitle"/>
          </p:nvPr>
        </p:nvSpPr>
        <p:spPr>
          <a:xfrm>
            <a:off x="1115950" y="825953"/>
            <a:ext cx="6912000" cy="18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b="1" sz="8000">
                <a:solidFill>
                  <a:schemeClr val="accent6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25" name="Google Shape;525;p2"/>
          <p:cNvSpPr txBox="1"/>
          <p:nvPr>
            <p:ph idx="1" type="subTitle"/>
          </p:nvPr>
        </p:nvSpPr>
        <p:spPr>
          <a:xfrm>
            <a:off x="1900925" y="2527283"/>
            <a:ext cx="51465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3797" name="Shape 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8" name="Google Shape;3798;p11"/>
          <p:cNvGrpSpPr/>
          <p:nvPr/>
        </p:nvGrpSpPr>
        <p:grpSpPr>
          <a:xfrm>
            <a:off x="-797087" y="-2115815"/>
            <a:ext cx="10891703" cy="8458940"/>
            <a:chOff x="-797087" y="-2115815"/>
            <a:chExt cx="10891703" cy="8458940"/>
          </a:xfrm>
        </p:grpSpPr>
        <p:sp>
          <p:nvSpPr>
            <p:cNvPr id="3799" name="Google Shape;3799;p11"/>
            <p:cNvSpPr/>
            <p:nvPr/>
          </p:nvSpPr>
          <p:spPr>
            <a:xfrm rot="4155279">
              <a:off x="6865801" y="1250561"/>
              <a:ext cx="1304193" cy="4273031"/>
            </a:xfrm>
            <a:custGeom>
              <a:rect b="b" l="l" r="r" t="t"/>
              <a:pathLst>
                <a:path extrusionOk="0" h="62128" w="46900">
                  <a:moveTo>
                    <a:pt x="29849" y="1"/>
                  </a:moveTo>
                  <a:cubicBezTo>
                    <a:pt x="29178" y="1"/>
                    <a:pt x="28507" y="3"/>
                    <a:pt x="27837" y="7"/>
                  </a:cubicBezTo>
                  <a:cubicBezTo>
                    <a:pt x="23456" y="31"/>
                    <a:pt x="18932" y="400"/>
                    <a:pt x="15050" y="2626"/>
                  </a:cubicBezTo>
                  <a:cubicBezTo>
                    <a:pt x="13526" y="3495"/>
                    <a:pt x="12228" y="4710"/>
                    <a:pt x="11228" y="6150"/>
                  </a:cubicBezTo>
                  <a:cubicBezTo>
                    <a:pt x="10288" y="7520"/>
                    <a:pt x="9549" y="9246"/>
                    <a:pt x="9883" y="10937"/>
                  </a:cubicBezTo>
                  <a:cubicBezTo>
                    <a:pt x="10228" y="12580"/>
                    <a:pt x="11621" y="13889"/>
                    <a:pt x="12907" y="14842"/>
                  </a:cubicBezTo>
                  <a:cubicBezTo>
                    <a:pt x="14336" y="15902"/>
                    <a:pt x="15919" y="16699"/>
                    <a:pt x="17384" y="17687"/>
                  </a:cubicBezTo>
                  <a:cubicBezTo>
                    <a:pt x="18134" y="18164"/>
                    <a:pt x="18836" y="18723"/>
                    <a:pt x="19467" y="19354"/>
                  </a:cubicBezTo>
                  <a:cubicBezTo>
                    <a:pt x="20063" y="19950"/>
                    <a:pt x="20658" y="20676"/>
                    <a:pt x="20932" y="21486"/>
                  </a:cubicBezTo>
                  <a:cubicBezTo>
                    <a:pt x="21372" y="22807"/>
                    <a:pt x="20396" y="23712"/>
                    <a:pt x="19408" y="24391"/>
                  </a:cubicBezTo>
                  <a:cubicBezTo>
                    <a:pt x="18408" y="25081"/>
                    <a:pt x="17217" y="25665"/>
                    <a:pt x="16527" y="26700"/>
                  </a:cubicBezTo>
                  <a:cubicBezTo>
                    <a:pt x="16134" y="27296"/>
                    <a:pt x="16038" y="27998"/>
                    <a:pt x="16455" y="28605"/>
                  </a:cubicBezTo>
                  <a:cubicBezTo>
                    <a:pt x="16896" y="29248"/>
                    <a:pt x="17598" y="29653"/>
                    <a:pt x="18146" y="30189"/>
                  </a:cubicBezTo>
                  <a:cubicBezTo>
                    <a:pt x="18920" y="30963"/>
                    <a:pt x="19658" y="31832"/>
                    <a:pt x="19956" y="32904"/>
                  </a:cubicBezTo>
                  <a:cubicBezTo>
                    <a:pt x="20229" y="33832"/>
                    <a:pt x="20325" y="34797"/>
                    <a:pt x="20241" y="35761"/>
                  </a:cubicBezTo>
                  <a:cubicBezTo>
                    <a:pt x="20051" y="37714"/>
                    <a:pt x="18908" y="39333"/>
                    <a:pt x="17265" y="40357"/>
                  </a:cubicBezTo>
                  <a:cubicBezTo>
                    <a:pt x="15895" y="41201"/>
                    <a:pt x="14376" y="41481"/>
                    <a:pt x="12830" y="41481"/>
                  </a:cubicBezTo>
                  <a:cubicBezTo>
                    <a:pt x="12064" y="41481"/>
                    <a:pt x="11291" y="41412"/>
                    <a:pt x="10526" y="41309"/>
                  </a:cubicBezTo>
                  <a:cubicBezTo>
                    <a:pt x="9430" y="41155"/>
                    <a:pt x="8347" y="40964"/>
                    <a:pt x="7252" y="40821"/>
                  </a:cubicBezTo>
                  <a:cubicBezTo>
                    <a:pt x="6736" y="40751"/>
                    <a:pt x="6211" y="40684"/>
                    <a:pt x="5688" y="40684"/>
                  </a:cubicBezTo>
                  <a:cubicBezTo>
                    <a:pt x="5330" y="40684"/>
                    <a:pt x="4973" y="40715"/>
                    <a:pt x="4620" y="40797"/>
                  </a:cubicBezTo>
                  <a:cubicBezTo>
                    <a:pt x="1596" y="41512"/>
                    <a:pt x="465" y="45060"/>
                    <a:pt x="191" y="47774"/>
                  </a:cubicBezTo>
                  <a:cubicBezTo>
                    <a:pt x="1" y="49632"/>
                    <a:pt x="167" y="51549"/>
                    <a:pt x="525" y="53370"/>
                  </a:cubicBezTo>
                  <a:cubicBezTo>
                    <a:pt x="929" y="55430"/>
                    <a:pt x="1608" y="57466"/>
                    <a:pt x="2691" y="59264"/>
                  </a:cubicBezTo>
                  <a:cubicBezTo>
                    <a:pt x="3120" y="59978"/>
                    <a:pt x="3620" y="60645"/>
                    <a:pt x="4180" y="61264"/>
                  </a:cubicBezTo>
                  <a:cubicBezTo>
                    <a:pt x="4625" y="61709"/>
                    <a:pt x="5178" y="62127"/>
                    <a:pt x="5815" y="62127"/>
                  </a:cubicBezTo>
                  <a:cubicBezTo>
                    <a:pt x="5911" y="62127"/>
                    <a:pt x="6009" y="62118"/>
                    <a:pt x="6109" y="62098"/>
                  </a:cubicBezTo>
                  <a:cubicBezTo>
                    <a:pt x="6180" y="62086"/>
                    <a:pt x="6204" y="62002"/>
                    <a:pt x="6180" y="61943"/>
                  </a:cubicBezTo>
                  <a:cubicBezTo>
                    <a:pt x="6144" y="61883"/>
                    <a:pt x="6097" y="61836"/>
                    <a:pt x="6061" y="61788"/>
                  </a:cubicBezTo>
                  <a:cubicBezTo>
                    <a:pt x="6061" y="61764"/>
                    <a:pt x="6049" y="61740"/>
                    <a:pt x="6025" y="61729"/>
                  </a:cubicBezTo>
                  <a:cubicBezTo>
                    <a:pt x="5406" y="61431"/>
                    <a:pt x="5216" y="60693"/>
                    <a:pt x="5180" y="60062"/>
                  </a:cubicBezTo>
                  <a:cubicBezTo>
                    <a:pt x="5132" y="59300"/>
                    <a:pt x="5216" y="58538"/>
                    <a:pt x="5406" y="57800"/>
                  </a:cubicBezTo>
                  <a:cubicBezTo>
                    <a:pt x="5835" y="56037"/>
                    <a:pt x="7049" y="54573"/>
                    <a:pt x="8406" y="53430"/>
                  </a:cubicBezTo>
                  <a:cubicBezTo>
                    <a:pt x="9240" y="52727"/>
                    <a:pt x="10181" y="52168"/>
                    <a:pt x="11193" y="51775"/>
                  </a:cubicBezTo>
                  <a:cubicBezTo>
                    <a:pt x="12062" y="51454"/>
                    <a:pt x="12990" y="51346"/>
                    <a:pt x="13919" y="51287"/>
                  </a:cubicBezTo>
                  <a:cubicBezTo>
                    <a:pt x="15634" y="51168"/>
                    <a:pt x="17443" y="51251"/>
                    <a:pt x="19063" y="50549"/>
                  </a:cubicBezTo>
                  <a:cubicBezTo>
                    <a:pt x="20884" y="49751"/>
                    <a:pt x="21968" y="48025"/>
                    <a:pt x="22301" y="46108"/>
                  </a:cubicBezTo>
                  <a:cubicBezTo>
                    <a:pt x="22480" y="45119"/>
                    <a:pt x="22480" y="44131"/>
                    <a:pt x="22527" y="43131"/>
                  </a:cubicBezTo>
                  <a:cubicBezTo>
                    <a:pt x="22575" y="42083"/>
                    <a:pt x="22742" y="41036"/>
                    <a:pt x="23456" y="40226"/>
                  </a:cubicBezTo>
                  <a:cubicBezTo>
                    <a:pt x="24512" y="39035"/>
                    <a:pt x="26141" y="38735"/>
                    <a:pt x="27672" y="38735"/>
                  </a:cubicBezTo>
                  <a:cubicBezTo>
                    <a:pt x="27763" y="38735"/>
                    <a:pt x="27854" y="38736"/>
                    <a:pt x="27945" y="38738"/>
                  </a:cubicBezTo>
                  <a:cubicBezTo>
                    <a:pt x="29576" y="38773"/>
                    <a:pt x="31183" y="39107"/>
                    <a:pt x="32802" y="39309"/>
                  </a:cubicBezTo>
                  <a:cubicBezTo>
                    <a:pt x="33241" y="39364"/>
                    <a:pt x="33683" y="39395"/>
                    <a:pt x="34122" y="39395"/>
                  </a:cubicBezTo>
                  <a:cubicBezTo>
                    <a:pt x="35293" y="39395"/>
                    <a:pt x="36449" y="39179"/>
                    <a:pt x="37505" y="38642"/>
                  </a:cubicBezTo>
                  <a:cubicBezTo>
                    <a:pt x="38851" y="37976"/>
                    <a:pt x="39863" y="36797"/>
                    <a:pt x="40303" y="35380"/>
                  </a:cubicBezTo>
                  <a:cubicBezTo>
                    <a:pt x="40875" y="33535"/>
                    <a:pt x="40458" y="31487"/>
                    <a:pt x="39875" y="29713"/>
                  </a:cubicBezTo>
                  <a:cubicBezTo>
                    <a:pt x="39184" y="27617"/>
                    <a:pt x="38077" y="25677"/>
                    <a:pt x="36779" y="23903"/>
                  </a:cubicBezTo>
                  <a:cubicBezTo>
                    <a:pt x="35648" y="22355"/>
                    <a:pt x="34338" y="20985"/>
                    <a:pt x="33029" y="19581"/>
                  </a:cubicBezTo>
                  <a:cubicBezTo>
                    <a:pt x="31802" y="18283"/>
                    <a:pt x="30576" y="16890"/>
                    <a:pt x="29814" y="15259"/>
                  </a:cubicBezTo>
                  <a:cubicBezTo>
                    <a:pt x="29445" y="14509"/>
                    <a:pt x="29254" y="13687"/>
                    <a:pt x="29266" y="12854"/>
                  </a:cubicBezTo>
                  <a:cubicBezTo>
                    <a:pt x="29326" y="11984"/>
                    <a:pt x="29683" y="11151"/>
                    <a:pt x="30266" y="10508"/>
                  </a:cubicBezTo>
                  <a:cubicBezTo>
                    <a:pt x="31445" y="9139"/>
                    <a:pt x="33219" y="8567"/>
                    <a:pt x="34946" y="8293"/>
                  </a:cubicBezTo>
                  <a:cubicBezTo>
                    <a:pt x="36731" y="7996"/>
                    <a:pt x="38553" y="7984"/>
                    <a:pt x="40351" y="7770"/>
                  </a:cubicBezTo>
                  <a:cubicBezTo>
                    <a:pt x="41137" y="7662"/>
                    <a:pt x="41923" y="7520"/>
                    <a:pt x="42708" y="7365"/>
                  </a:cubicBezTo>
                  <a:cubicBezTo>
                    <a:pt x="43566" y="7198"/>
                    <a:pt x="44447" y="6996"/>
                    <a:pt x="45233" y="6603"/>
                  </a:cubicBezTo>
                  <a:cubicBezTo>
                    <a:pt x="45911" y="6269"/>
                    <a:pt x="46661" y="5698"/>
                    <a:pt x="46768" y="4888"/>
                  </a:cubicBezTo>
                  <a:cubicBezTo>
                    <a:pt x="46899" y="4114"/>
                    <a:pt x="46328" y="3483"/>
                    <a:pt x="45768" y="3043"/>
                  </a:cubicBezTo>
                  <a:cubicBezTo>
                    <a:pt x="44304" y="1852"/>
                    <a:pt x="42423" y="1174"/>
                    <a:pt x="40601" y="757"/>
                  </a:cubicBezTo>
                  <a:cubicBezTo>
                    <a:pt x="38553" y="292"/>
                    <a:pt x="36446" y="114"/>
                    <a:pt x="34350" y="54"/>
                  </a:cubicBezTo>
                  <a:cubicBezTo>
                    <a:pt x="32853" y="13"/>
                    <a:pt x="31350" y="1"/>
                    <a:pt x="2984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00" name="Google Shape;3800;p11"/>
            <p:cNvGrpSpPr/>
            <p:nvPr/>
          </p:nvGrpSpPr>
          <p:grpSpPr>
            <a:xfrm>
              <a:off x="7113953" y="4684655"/>
              <a:ext cx="573363" cy="95700"/>
              <a:chOff x="7289565" y="849931"/>
              <a:chExt cx="377585" cy="63019"/>
            </a:xfrm>
          </p:grpSpPr>
          <p:sp>
            <p:nvSpPr>
              <p:cNvPr id="3801" name="Google Shape;3801;p11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2" name="Google Shape;3802;p11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03" name="Google Shape;3803;p11"/>
            <p:cNvSpPr/>
            <p:nvPr/>
          </p:nvSpPr>
          <p:spPr>
            <a:xfrm>
              <a:off x="0" y="136530"/>
              <a:ext cx="9143929" cy="2338708"/>
            </a:xfrm>
            <a:custGeom>
              <a:rect b="b" l="l" r="r" t="t"/>
              <a:pathLst>
                <a:path extrusionOk="0" h="13039" w="74415">
                  <a:moveTo>
                    <a:pt x="72676" y="1"/>
                  </a:moveTo>
                  <a:cubicBezTo>
                    <a:pt x="69628" y="1"/>
                    <a:pt x="66616" y="775"/>
                    <a:pt x="63949" y="2239"/>
                  </a:cubicBezTo>
                  <a:cubicBezTo>
                    <a:pt x="60758" y="3977"/>
                    <a:pt x="57198" y="4894"/>
                    <a:pt x="53566" y="4894"/>
                  </a:cubicBezTo>
                  <a:lnTo>
                    <a:pt x="46173" y="4894"/>
                  </a:lnTo>
                  <a:cubicBezTo>
                    <a:pt x="44327" y="4894"/>
                    <a:pt x="42482" y="4728"/>
                    <a:pt x="40660" y="4394"/>
                  </a:cubicBezTo>
                  <a:lnTo>
                    <a:pt x="27266" y="1930"/>
                  </a:lnTo>
                  <a:cubicBezTo>
                    <a:pt x="25569" y="1618"/>
                    <a:pt x="23853" y="1463"/>
                    <a:pt x="22138" y="1463"/>
                  </a:cubicBezTo>
                  <a:cubicBezTo>
                    <a:pt x="20508" y="1463"/>
                    <a:pt x="18877" y="1603"/>
                    <a:pt x="17264" y="1882"/>
                  </a:cubicBezTo>
                  <a:lnTo>
                    <a:pt x="0" y="4894"/>
                  </a:lnTo>
                  <a:lnTo>
                    <a:pt x="0" y="13038"/>
                  </a:lnTo>
                  <a:lnTo>
                    <a:pt x="1739" y="13038"/>
                  </a:lnTo>
                  <a:cubicBezTo>
                    <a:pt x="4787" y="13026"/>
                    <a:pt x="7787" y="12264"/>
                    <a:pt x="10466" y="10800"/>
                  </a:cubicBezTo>
                  <a:cubicBezTo>
                    <a:pt x="13645" y="9061"/>
                    <a:pt x="17217" y="8145"/>
                    <a:pt x="20836" y="8145"/>
                  </a:cubicBezTo>
                  <a:lnTo>
                    <a:pt x="28230" y="8145"/>
                  </a:lnTo>
                  <a:cubicBezTo>
                    <a:pt x="30087" y="8145"/>
                    <a:pt x="31933" y="8323"/>
                    <a:pt x="33754" y="8657"/>
                  </a:cubicBezTo>
                  <a:lnTo>
                    <a:pt x="47149" y="11109"/>
                  </a:lnTo>
                  <a:cubicBezTo>
                    <a:pt x="48846" y="11421"/>
                    <a:pt x="50561" y="11575"/>
                    <a:pt x="52276" y="11575"/>
                  </a:cubicBezTo>
                  <a:cubicBezTo>
                    <a:pt x="53907" y="11575"/>
                    <a:pt x="55537" y="11435"/>
                    <a:pt x="57150" y="11157"/>
                  </a:cubicBezTo>
                  <a:lnTo>
                    <a:pt x="74414" y="8157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11"/>
            <p:cNvSpPr/>
            <p:nvPr/>
          </p:nvSpPr>
          <p:spPr>
            <a:xfrm>
              <a:off x="0" y="2697899"/>
              <a:ext cx="9144053" cy="2445593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805" name="Google Shape;3805;p11"/>
            <p:cNvGrpSpPr/>
            <p:nvPr/>
          </p:nvGrpSpPr>
          <p:grpSpPr>
            <a:xfrm>
              <a:off x="305296" y="4753780"/>
              <a:ext cx="1620974" cy="127168"/>
              <a:chOff x="6291500" y="380394"/>
              <a:chExt cx="1264805" cy="99218"/>
            </a:xfrm>
          </p:grpSpPr>
          <p:sp>
            <p:nvSpPr>
              <p:cNvPr id="3806" name="Google Shape;3806;p11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7" name="Google Shape;3807;p11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08" name="Google Shape;3808;p11"/>
            <p:cNvGrpSpPr/>
            <p:nvPr/>
          </p:nvGrpSpPr>
          <p:grpSpPr>
            <a:xfrm>
              <a:off x="8049652" y="843661"/>
              <a:ext cx="761891" cy="127172"/>
              <a:chOff x="7289565" y="849931"/>
              <a:chExt cx="377585" cy="63019"/>
            </a:xfrm>
          </p:grpSpPr>
          <p:sp>
            <p:nvSpPr>
              <p:cNvPr id="3809" name="Google Shape;3809;p11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0" name="Google Shape;3810;p11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11" name="Google Shape;3811;p11"/>
            <p:cNvGrpSpPr/>
            <p:nvPr/>
          </p:nvGrpSpPr>
          <p:grpSpPr>
            <a:xfrm>
              <a:off x="140280" y="1502859"/>
              <a:ext cx="761967" cy="127172"/>
              <a:chOff x="7289565" y="849931"/>
              <a:chExt cx="377585" cy="63019"/>
            </a:xfrm>
          </p:grpSpPr>
          <p:sp>
            <p:nvSpPr>
              <p:cNvPr id="3812" name="Google Shape;3812;p11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3" name="Google Shape;3813;p11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814" name="Google Shape;3814;p11"/>
            <p:cNvGrpSpPr/>
            <p:nvPr/>
          </p:nvGrpSpPr>
          <p:grpSpPr>
            <a:xfrm>
              <a:off x="-797087" y="2448950"/>
              <a:ext cx="3916575" cy="3378125"/>
              <a:chOff x="780450" y="1002925"/>
              <a:chExt cx="3916575" cy="3378125"/>
            </a:xfrm>
          </p:grpSpPr>
          <p:sp>
            <p:nvSpPr>
              <p:cNvPr id="3815" name="Google Shape;3815;p11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6" name="Google Shape;3816;p11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7" name="Google Shape;3817;p11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8" name="Google Shape;3818;p11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9" name="Google Shape;3819;p11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0" name="Google Shape;3820;p11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1" name="Google Shape;3821;p11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2" name="Google Shape;3822;p11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3" name="Google Shape;3823;p11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4" name="Google Shape;3824;p11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5" name="Google Shape;3825;p11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6" name="Google Shape;3826;p11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7" name="Google Shape;3827;p11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8" name="Google Shape;3828;p11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9" name="Google Shape;3829;p11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0" name="Google Shape;3830;p11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1" name="Google Shape;3831;p11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2" name="Google Shape;3832;p11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3" name="Google Shape;3833;p11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4" name="Google Shape;3834;p11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5" name="Google Shape;3835;p11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6" name="Google Shape;3836;p11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7" name="Google Shape;3837;p11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8" name="Google Shape;3838;p11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9" name="Google Shape;3839;p11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0" name="Google Shape;3840;p11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1" name="Google Shape;3841;p11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2" name="Google Shape;3842;p11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3" name="Google Shape;3843;p11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4" name="Google Shape;3844;p11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5" name="Google Shape;3845;p11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6" name="Google Shape;3846;p11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7" name="Google Shape;3847;p11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8" name="Google Shape;3848;p11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9" name="Google Shape;3849;p11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0" name="Google Shape;3850;p11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1" name="Google Shape;3851;p11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2" name="Google Shape;3852;p11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3" name="Google Shape;3853;p11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4" name="Google Shape;3854;p11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5" name="Google Shape;3855;p11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6" name="Google Shape;3856;p11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7" name="Google Shape;3857;p11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8" name="Google Shape;3858;p11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9" name="Google Shape;3859;p11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0" name="Google Shape;3860;p11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1" name="Google Shape;3861;p11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2" name="Google Shape;3862;p11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3" name="Google Shape;3863;p11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4" name="Google Shape;3864;p11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5" name="Google Shape;3865;p11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6" name="Google Shape;3866;p11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7" name="Google Shape;3867;p11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8" name="Google Shape;3868;p11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9" name="Google Shape;3869;p11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0" name="Google Shape;3870;p11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1" name="Google Shape;3871;p11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2" name="Google Shape;3872;p11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3" name="Google Shape;3873;p11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4" name="Google Shape;3874;p11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5" name="Google Shape;3875;p11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6" name="Google Shape;3876;p11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7" name="Google Shape;3877;p11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8" name="Google Shape;3878;p11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9" name="Google Shape;3879;p11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0" name="Google Shape;3880;p11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1" name="Google Shape;3881;p11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2" name="Google Shape;3882;p11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3" name="Google Shape;3883;p11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4" name="Google Shape;3884;p11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5" name="Google Shape;3885;p11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6" name="Google Shape;3886;p11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7" name="Google Shape;3887;p11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8" name="Google Shape;3888;p11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9" name="Google Shape;3889;p11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0" name="Google Shape;3890;p11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1" name="Google Shape;3891;p11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2" name="Google Shape;3892;p11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3" name="Google Shape;3893;p11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4" name="Google Shape;3894;p11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5" name="Google Shape;3895;p11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6" name="Google Shape;3896;p11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7" name="Google Shape;3897;p11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8" name="Google Shape;3898;p11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9" name="Google Shape;3899;p11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0" name="Google Shape;3900;p11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1" name="Google Shape;3901;p11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2" name="Google Shape;3902;p11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3" name="Google Shape;3903;p11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4" name="Google Shape;3904;p11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5" name="Google Shape;3905;p11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6" name="Google Shape;3906;p11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7" name="Google Shape;3907;p11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8" name="Google Shape;3908;p11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9" name="Google Shape;3909;p11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0" name="Google Shape;3910;p11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1" name="Google Shape;3911;p11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2" name="Google Shape;3912;p11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3" name="Google Shape;3913;p11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4" name="Google Shape;3914;p11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5" name="Google Shape;3915;p11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6" name="Google Shape;3916;p11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7" name="Google Shape;3917;p11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8" name="Google Shape;3918;p11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9" name="Google Shape;3919;p11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0" name="Google Shape;3920;p11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1" name="Google Shape;3921;p11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2" name="Google Shape;3922;p11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3" name="Google Shape;3923;p11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4" name="Google Shape;3924;p11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5" name="Google Shape;3925;p11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6" name="Google Shape;3926;p11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7" name="Google Shape;3927;p11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8" name="Google Shape;3928;p11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9" name="Google Shape;3929;p11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0" name="Google Shape;3930;p11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1" name="Google Shape;3931;p11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2" name="Google Shape;3932;p11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3" name="Google Shape;3933;p11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4" name="Google Shape;3934;p11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5" name="Google Shape;3935;p11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6" name="Google Shape;3936;p11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7" name="Google Shape;3937;p11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38" name="Google Shape;3938;p11"/>
            <p:cNvGrpSpPr/>
            <p:nvPr/>
          </p:nvGrpSpPr>
          <p:grpSpPr>
            <a:xfrm rot="3599956">
              <a:off x="-172851" y="-1264432"/>
              <a:ext cx="3916489" cy="3378051"/>
              <a:chOff x="780450" y="1002925"/>
              <a:chExt cx="3916575" cy="3378125"/>
            </a:xfrm>
          </p:grpSpPr>
          <p:sp>
            <p:nvSpPr>
              <p:cNvPr id="3939" name="Google Shape;3939;p11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0" name="Google Shape;3940;p11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1" name="Google Shape;3941;p11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2" name="Google Shape;3942;p11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3" name="Google Shape;3943;p11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4" name="Google Shape;3944;p11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5" name="Google Shape;3945;p11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6" name="Google Shape;3946;p11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7" name="Google Shape;3947;p11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8" name="Google Shape;3948;p11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9" name="Google Shape;3949;p11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0" name="Google Shape;3950;p11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1" name="Google Shape;3951;p11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2" name="Google Shape;3952;p11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3" name="Google Shape;3953;p11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4" name="Google Shape;3954;p11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5" name="Google Shape;3955;p11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6" name="Google Shape;3956;p11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7" name="Google Shape;3957;p11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8" name="Google Shape;3958;p11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9" name="Google Shape;3959;p11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0" name="Google Shape;3960;p11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1" name="Google Shape;3961;p11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2" name="Google Shape;3962;p11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3" name="Google Shape;3963;p11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4" name="Google Shape;3964;p11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5" name="Google Shape;3965;p11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6" name="Google Shape;3966;p11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7" name="Google Shape;3967;p11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8" name="Google Shape;3968;p11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9" name="Google Shape;3969;p11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0" name="Google Shape;3970;p11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1" name="Google Shape;3971;p11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2" name="Google Shape;3972;p11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3" name="Google Shape;3973;p11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4" name="Google Shape;3974;p11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5" name="Google Shape;3975;p11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6" name="Google Shape;3976;p11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7" name="Google Shape;3977;p11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8" name="Google Shape;3978;p11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9" name="Google Shape;3979;p11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0" name="Google Shape;3980;p11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1" name="Google Shape;3981;p11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2" name="Google Shape;3982;p11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3" name="Google Shape;3983;p11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4" name="Google Shape;3984;p11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5" name="Google Shape;3985;p11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6" name="Google Shape;3986;p11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7" name="Google Shape;3987;p11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8" name="Google Shape;3988;p11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9" name="Google Shape;3989;p11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0" name="Google Shape;3990;p11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1" name="Google Shape;3991;p11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2" name="Google Shape;3992;p11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3" name="Google Shape;3993;p11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4" name="Google Shape;3994;p11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5" name="Google Shape;3995;p11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6" name="Google Shape;3996;p11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7" name="Google Shape;3997;p11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8" name="Google Shape;3998;p11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9" name="Google Shape;3999;p11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0" name="Google Shape;4000;p11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1" name="Google Shape;4001;p11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2" name="Google Shape;4002;p11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3" name="Google Shape;4003;p11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4" name="Google Shape;4004;p11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5" name="Google Shape;4005;p11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6" name="Google Shape;4006;p11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7" name="Google Shape;4007;p11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8" name="Google Shape;4008;p11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9" name="Google Shape;4009;p11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0" name="Google Shape;4010;p11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1" name="Google Shape;4011;p11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2" name="Google Shape;4012;p11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3" name="Google Shape;4013;p11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4" name="Google Shape;4014;p11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5" name="Google Shape;4015;p11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6" name="Google Shape;4016;p11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7" name="Google Shape;4017;p11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8" name="Google Shape;4018;p11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9" name="Google Shape;4019;p11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0" name="Google Shape;4020;p11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1" name="Google Shape;4021;p11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2" name="Google Shape;4022;p11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3" name="Google Shape;4023;p11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4" name="Google Shape;4024;p11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5" name="Google Shape;4025;p11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6" name="Google Shape;4026;p11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7" name="Google Shape;4027;p11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8" name="Google Shape;4028;p11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9" name="Google Shape;4029;p11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0" name="Google Shape;4030;p11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1" name="Google Shape;4031;p11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2" name="Google Shape;4032;p11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3" name="Google Shape;4033;p11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4" name="Google Shape;4034;p11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5" name="Google Shape;4035;p11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6" name="Google Shape;4036;p11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7" name="Google Shape;4037;p11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8" name="Google Shape;4038;p11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9" name="Google Shape;4039;p11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0" name="Google Shape;4040;p11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1" name="Google Shape;4041;p11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2" name="Google Shape;4042;p11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3" name="Google Shape;4043;p11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4" name="Google Shape;4044;p11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5" name="Google Shape;4045;p11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6" name="Google Shape;4046;p11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7" name="Google Shape;4047;p11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8" name="Google Shape;4048;p11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9" name="Google Shape;4049;p11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0" name="Google Shape;4050;p11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1" name="Google Shape;4051;p11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2" name="Google Shape;4052;p11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3" name="Google Shape;4053;p11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4" name="Google Shape;4054;p11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5" name="Google Shape;4055;p11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6" name="Google Shape;4056;p11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7" name="Google Shape;4057;p11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8" name="Google Shape;4058;p11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9" name="Google Shape;4059;p11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0" name="Google Shape;4060;p11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1" name="Google Shape;4061;p11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062" name="Google Shape;4062;p11"/>
            <p:cNvGrpSpPr/>
            <p:nvPr/>
          </p:nvGrpSpPr>
          <p:grpSpPr>
            <a:xfrm>
              <a:off x="4613113" y="2965000"/>
              <a:ext cx="3916575" cy="3378125"/>
              <a:chOff x="780450" y="1002925"/>
              <a:chExt cx="3916575" cy="3378125"/>
            </a:xfrm>
          </p:grpSpPr>
          <p:sp>
            <p:nvSpPr>
              <p:cNvPr id="4063" name="Google Shape;4063;p11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4" name="Google Shape;4064;p11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5" name="Google Shape;4065;p11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6" name="Google Shape;4066;p11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7" name="Google Shape;4067;p11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8" name="Google Shape;4068;p11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9" name="Google Shape;4069;p11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0" name="Google Shape;4070;p11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1" name="Google Shape;4071;p11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2" name="Google Shape;4072;p11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3" name="Google Shape;4073;p11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4" name="Google Shape;4074;p11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5" name="Google Shape;4075;p11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6" name="Google Shape;4076;p11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7" name="Google Shape;4077;p11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8" name="Google Shape;4078;p11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9" name="Google Shape;4079;p11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0" name="Google Shape;4080;p11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1" name="Google Shape;4081;p11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2" name="Google Shape;4082;p11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3" name="Google Shape;4083;p11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4" name="Google Shape;4084;p11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5" name="Google Shape;4085;p11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6" name="Google Shape;4086;p11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7" name="Google Shape;4087;p11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8" name="Google Shape;4088;p11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9" name="Google Shape;4089;p11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0" name="Google Shape;4090;p11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1" name="Google Shape;4091;p11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2" name="Google Shape;4092;p11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3" name="Google Shape;4093;p11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4" name="Google Shape;4094;p11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5" name="Google Shape;4095;p11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6" name="Google Shape;4096;p11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7" name="Google Shape;4097;p11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8" name="Google Shape;4098;p11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9" name="Google Shape;4099;p11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0" name="Google Shape;4100;p11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1" name="Google Shape;4101;p11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2" name="Google Shape;4102;p11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3" name="Google Shape;4103;p11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4" name="Google Shape;4104;p11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5" name="Google Shape;4105;p11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6" name="Google Shape;4106;p11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7" name="Google Shape;4107;p11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8" name="Google Shape;4108;p11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9" name="Google Shape;4109;p11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0" name="Google Shape;4110;p11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1" name="Google Shape;4111;p11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2" name="Google Shape;4112;p11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3" name="Google Shape;4113;p11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4" name="Google Shape;4114;p11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5" name="Google Shape;4115;p11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6" name="Google Shape;4116;p11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7" name="Google Shape;4117;p11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8" name="Google Shape;4118;p11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9" name="Google Shape;4119;p11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0" name="Google Shape;4120;p11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1" name="Google Shape;4121;p11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2" name="Google Shape;4122;p11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3" name="Google Shape;4123;p11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4" name="Google Shape;4124;p11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5" name="Google Shape;4125;p11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6" name="Google Shape;4126;p11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7" name="Google Shape;4127;p11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8" name="Google Shape;4128;p11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9" name="Google Shape;4129;p11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0" name="Google Shape;4130;p11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1" name="Google Shape;4131;p11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2" name="Google Shape;4132;p11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3" name="Google Shape;4133;p11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4" name="Google Shape;4134;p11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5" name="Google Shape;4135;p11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6" name="Google Shape;4136;p11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7" name="Google Shape;4137;p11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8" name="Google Shape;4138;p11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9" name="Google Shape;4139;p11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0" name="Google Shape;4140;p11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1" name="Google Shape;4141;p11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2" name="Google Shape;4142;p11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3" name="Google Shape;4143;p11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4" name="Google Shape;4144;p11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5" name="Google Shape;4145;p11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6" name="Google Shape;4146;p11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7" name="Google Shape;4147;p11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8" name="Google Shape;4148;p11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9" name="Google Shape;4149;p11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0" name="Google Shape;4150;p11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1" name="Google Shape;4151;p11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2" name="Google Shape;4152;p11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3" name="Google Shape;4153;p11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4" name="Google Shape;4154;p11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5" name="Google Shape;4155;p11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6" name="Google Shape;4156;p11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7" name="Google Shape;4157;p11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8" name="Google Shape;4158;p11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9" name="Google Shape;4159;p11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0" name="Google Shape;4160;p11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1" name="Google Shape;4161;p11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2" name="Google Shape;4162;p11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3" name="Google Shape;4163;p11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4" name="Google Shape;4164;p11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5" name="Google Shape;4165;p11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6" name="Google Shape;4166;p11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7" name="Google Shape;4167;p11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8" name="Google Shape;4168;p11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9" name="Google Shape;4169;p11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0" name="Google Shape;4170;p11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1" name="Google Shape;4171;p11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2" name="Google Shape;4172;p11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3" name="Google Shape;4173;p11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4" name="Google Shape;4174;p11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5" name="Google Shape;4175;p11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6" name="Google Shape;4176;p11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7" name="Google Shape;4177;p11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8" name="Google Shape;4178;p11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9" name="Google Shape;4179;p11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0" name="Google Shape;4180;p11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1" name="Google Shape;4181;p11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2" name="Google Shape;4182;p11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3" name="Google Shape;4183;p11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4" name="Google Shape;4184;p11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5" name="Google Shape;4185;p11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86" name="Google Shape;4186;p11"/>
            <p:cNvGrpSpPr/>
            <p:nvPr/>
          </p:nvGrpSpPr>
          <p:grpSpPr>
            <a:xfrm rot="3599956">
              <a:off x="5694499" y="-352107"/>
              <a:ext cx="3916489" cy="3378051"/>
              <a:chOff x="780450" y="1002925"/>
              <a:chExt cx="3916575" cy="3378125"/>
            </a:xfrm>
          </p:grpSpPr>
          <p:sp>
            <p:nvSpPr>
              <p:cNvPr id="4187" name="Google Shape;4187;p11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8" name="Google Shape;4188;p11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9" name="Google Shape;4189;p11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0" name="Google Shape;4190;p11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1" name="Google Shape;4191;p11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2" name="Google Shape;4192;p11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3" name="Google Shape;4193;p11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4" name="Google Shape;4194;p11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5" name="Google Shape;4195;p11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6" name="Google Shape;4196;p11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7" name="Google Shape;4197;p11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8" name="Google Shape;4198;p11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9" name="Google Shape;4199;p11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0" name="Google Shape;4200;p11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1" name="Google Shape;4201;p11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2" name="Google Shape;4202;p11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3" name="Google Shape;4203;p11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4" name="Google Shape;4204;p11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5" name="Google Shape;4205;p11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6" name="Google Shape;4206;p11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7" name="Google Shape;4207;p11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8" name="Google Shape;4208;p11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9" name="Google Shape;4209;p11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0" name="Google Shape;4210;p11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1" name="Google Shape;4211;p11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2" name="Google Shape;4212;p11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3" name="Google Shape;4213;p11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4" name="Google Shape;4214;p11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5" name="Google Shape;4215;p11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6" name="Google Shape;4216;p11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7" name="Google Shape;4217;p11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8" name="Google Shape;4218;p11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9" name="Google Shape;4219;p11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0" name="Google Shape;4220;p11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1" name="Google Shape;4221;p11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2" name="Google Shape;4222;p11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3" name="Google Shape;4223;p11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4" name="Google Shape;4224;p11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5" name="Google Shape;4225;p11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6" name="Google Shape;4226;p11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7" name="Google Shape;4227;p11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8" name="Google Shape;4228;p11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9" name="Google Shape;4229;p11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0" name="Google Shape;4230;p11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1" name="Google Shape;4231;p11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2" name="Google Shape;4232;p11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3" name="Google Shape;4233;p11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4" name="Google Shape;4234;p11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5" name="Google Shape;4235;p11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6" name="Google Shape;4236;p11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7" name="Google Shape;4237;p11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8" name="Google Shape;4238;p11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9" name="Google Shape;4239;p11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0" name="Google Shape;4240;p11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1" name="Google Shape;4241;p11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2" name="Google Shape;4242;p11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3" name="Google Shape;4243;p11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4" name="Google Shape;4244;p11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5" name="Google Shape;4245;p11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6" name="Google Shape;4246;p11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7" name="Google Shape;4247;p11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8" name="Google Shape;4248;p11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9" name="Google Shape;4249;p11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0" name="Google Shape;4250;p11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1" name="Google Shape;4251;p11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2" name="Google Shape;4252;p11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3" name="Google Shape;4253;p11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4" name="Google Shape;4254;p11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5" name="Google Shape;4255;p11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6" name="Google Shape;4256;p11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7" name="Google Shape;4257;p11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8" name="Google Shape;4258;p11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9" name="Google Shape;4259;p11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0" name="Google Shape;4260;p11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1" name="Google Shape;4261;p11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2" name="Google Shape;4262;p11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3" name="Google Shape;4263;p11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4" name="Google Shape;4264;p11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5" name="Google Shape;4265;p11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6" name="Google Shape;4266;p11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7" name="Google Shape;4267;p11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8" name="Google Shape;4268;p11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9" name="Google Shape;4269;p11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0" name="Google Shape;4270;p11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1" name="Google Shape;4271;p11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2" name="Google Shape;4272;p11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3" name="Google Shape;4273;p11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4" name="Google Shape;4274;p11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5" name="Google Shape;4275;p11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6" name="Google Shape;4276;p11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7" name="Google Shape;4277;p11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8" name="Google Shape;4278;p11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9" name="Google Shape;4279;p11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0" name="Google Shape;4280;p11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1" name="Google Shape;4281;p11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2" name="Google Shape;4282;p11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3" name="Google Shape;4283;p11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4" name="Google Shape;4284;p11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5" name="Google Shape;4285;p11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6" name="Google Shape;4286;p11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7" name="Google Shape;4287;p11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8" name="Google Shape;4288;p11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9" name="Google Shape;4289;p11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0" name="Google Shape;4290;p11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1" name="Google Shape;4291;p11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2" name="Google Shape;4292;p11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3" name="Google Shape;4293;p11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4" name="Google Shape;4294;p11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5" name="Google Shape;4295;p11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6" name="Google Shape;4296;p11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7" name="Google Shape;4297;p11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8" name="Google Shape;4298;p11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9" name="Google Shape;4299;p11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0" name="Google Shape;4300;p11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1" name="Google Shape;4301;p11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2" name="Google Shape;4302;p11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3" name="Google Shape;4303;p11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4" name="Google Shape;4304;p11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5" name="Google Shape;4305;p11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6" name="Google Shape;4306;p11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7" name="Google Shape;4307;p11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8" name="Google Shape;4308;p11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9" name="Google Shape;4309;p11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310" name="Google Shape;4310;p11"/>
          <p:cNvSpPr txBox="1"/>
          <p:nvPr>
            <p:ph hasCustomPrompt="1" type="title"/>
          </p:nvPr>
        </p:nvSpPr>
        <p:spPr>
          <a:xfrm>
            <a:off x="1422525" y="2360247"/>
            <a:ext cx="6299100" cy="145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5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11" name="Google Shape;4311;p11"/>
          <p:cNvSpPr txBox="1"/>
          <p:nvPr>
            <p:ph idx="1" type="body"/>
          </p:nvPr>
        </p:nvSpPr>
        <p:spPr>
          <a:xfrm>
            <a:off x="1669800" y="3742275"/>
            <a:ext cx="5804100" cy="5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 sz="1800">
                <a:solidFill>
                  <a:schemeClr val="lt2"/>
                </a:solidFill>
              </a:defRPr>
            </a:lvl1pPr>
            <a:lvl2pPr indent="-323850" lvl="1" marL="914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○"/>
              <a:defRPr>
                <a:solidFill>
                  <a:schemeClr val="lt2"/>
                </a:solidFill>
              </a:defRPr>
            </a:lvl2pPr>
            <a:lvl3pPr indent="-323850" lvl="2" marL="1371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■"/>
              <a:defRPr>
                <a:solidFill>
                  <a:schemeClr val="lt2"/>
                </a:solidFill>
              </a:defRPr>
            </a:lvl3pPr>
            <a:lvl4pPr indent="-323850" lvl="3" marL="1828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>
                <a:solidFill>
                  <a:schemeClr val="lt2"/>
                </a:solidFill>
              </a:defRPr>
            </a:lvl4pPr>
            <a:lvl5pPr indent="-323850" lvl="4" marL="22860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○"/>
              <a:defRPr>
                <a:solidFill>
                  <a:schemeClr val="lt2"/>
                </a:solidFill>
              </a:defRPr>
            </a:lvl5pPr>
            <a:lvl6pPr indent="-323850" lvl="5" marL="2743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■"/>
              <a:defRPr>
                <a:solidFill>
                  <a:schemeClr val="lt2"/>
                </a:solidFill>
              </a:defRPr>
            </a:lvl6pPr>
            <a:lvl7pPr indent="-323850" lvl="6" marL="32004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●"/>
              <a:defRPr>
                <a:solidFill>
                  <a:schemeClr val="lt2"/>
                </a:solidFill>
              </a:defRPr>
            </a:lvl7pPr>
            <a:lvl8pPr indent="-323850" lvl="7" marL="36576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○"/>
              <a:defRPr>
                <a:solidFill>
                  <a:schemeClr val="lt2"/>
                </a:solidFill>
              </a:defRPr>
            </a:lvl8pPr>
            <a:lvl9pPr indent="-323850" lvl="8" marL="41148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312" name="Shape 43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solidFill>
          <a:schemeClr val="dk1"/>
        </a:solidFill>
      </p:bgPr>
    </p:bg>
    <p:spTree>
      <p:nvGrpSpPr>
        <p:cNvPr id="4313" name="Shape 4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4" name="Google Shape;4314;p13"/>
          <p:cNvGrpSpPr/>
          <p:nvPr/>
        </p:nvGrpSpPr>
        <p:grpSpPr>
          <a:xfrm>
            <a:off x="-855725" y="-1593148"/>
            <a:ext cx="11237873" cy="8017870"/>
            <a:chOff x="-855725" y="-1593148"/>
            <a:chExt cx="11237873" cy="8017870"/>
          </a:xfrm>
        </p:grpSpPr>
        <p:grpSp>
          <p:nvGrpSpPr>
            <p:cNvPr id="4315" name="Google Shape;4315;p13"/>
            <p:cNvGrpSpPr/>
            <p:nvPr/>
          </p:nvGrpSpPr>
          <p:grpSpPr>
            <a:xfrm>
              <a:off x="-383900" y="857644"/>
              <a:ext cx="1264805" cy="99218"/>
              <a:chOff x="6291500" y="380394"/>
              <a:chExt cx="1264805" cy="99218"/>
            </a:xfrm>
          </p:grpSpPr>
          <p:sp>
            <p:nvSpPr>
              <p:cNvPr id="4316" name="Google Shape;4316;p13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7" name="Google Shape;4317;p13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18" name="Google Shape;4318;p13"/>
            <p:cNvGrpSpPr/>
            <p:nvPr/>
          </p:nvGrpSpPr>
          <p:grpSpPr>
            <a:xfrm>
              <a:off x="8180786" y="956883"/>
              <a:ext cx="745603" cy="70922"/>
              <a:chOff x="5933780" y="1496474"/>
              <a:chExt cx="883939" cy="70936"/>
            </a:xfrm>
          </p:grpSpPr>
          <p:sp>
            <p:nvSpPr>
              <p:cNvPr id="4319" name="Google Shape;4319;p13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0" name="Google Shape;4320;p13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21" name="Google Shape;4321;p13"/>
            <p:cNvSpPr/>
            <p:nvPr/>
          </p:nvSpPr>
          <p:spPr>
            <a:xfrm>
              <a:off x="0" y="3465100"/>
              <a:ext cx="9403705" cy="1485648"/>
            </a:xfrm>
            <a:custGeom>
              <a:rect b="b" l="l" r="r" t="t"/>
              <a:pathLst>
                <a:path extrusionOk="0" h="17789" w="112599">
                  <a:moveTo>
                    <a:pt x="1" y="0"/>
                  </a:moveTo>
                  <a:lnTo>
                    <a:pt x="1" y="15240"/>
                  </a:lnTo>
                  <a:lnTo>
                    <a:pt x="21503" y="15240"/>
                  </a:lnTo>
                  <a:cubicBezTo>
                    <a:pt x="26218" y="15240"/>
                    <a:pt x="30719" y="14240"/>
                    <a:pt x="33838" y="12502"/>
                  </a:cubicBezTo>
                  <a:cubicBezTo>
                    <a:pt x="35517" y="11561"/>
                    <a:pt x="37946" y="11026"/>
                    <a:pt x="40482" y="11026"/>
                  </a:cubicBezTo>
                  <a:cubicBezTo>
                    <a:pt x="42256" y="11026"/>
                    <a:pt x="43959" y="11371"/>
                    <a:pt x="45209" y="11990"/>
                  </a:cubicBezTo>
                  <a:cubicBezTo>
                    <a:pt x="47673" y="13204"/>
                    <a:pt x="51019" y="13883"/>
                    <a:pt x="54508" y="13883"/>
                  </a:cubicBezTo>
                  <a:lnTo>
                    <a:pt x="71498" y="13883"/>
                  </a:lnTo>
                  <a:cubicBezTo>
                    <a:pt x="75046" y="13883"/>
                    <a:pt x="78344" y="14824"/>
                    <a:pt x="80094" y="16348"/>
                  </a:cubicBezTo>
                  <a:cubicBezTo>
                    <a:pt x="81118" y="17241"/>
                    <a:pt x="83035" y="17788"/>
                    <a:pt x="85119" y="17788"/>
                  </a:cubicBezTo>
                  <a:lnTo>
                    <a:pt x="112598" y="17788"/>
                  </a:lnTo>
                  <a:lnTo>
                    <a:pt x="112598" y="2548"/>
                  </a:lnTo>
                  <a:lnTo>
                    <a:pt x="91107" y="2548"/>
                  </a:lnTo>
                  <a:cubicBezTo>
                    <a:pt x="86381" y="2548"/>
                    <a:pt x="81892" y="3537"/>
                    <a:pt x="78772" y="5275"/>
                  </a:cubicBezTo>
                  <a:cubicBezTo>
                    <a:pt x="77082" y="6216"/>
                    <a:pt x="74665" y="6751"/>
                    <a:pt x="72117" y="6751"/>
                  </a:cubicBezTo>
                  <a:cubicBezTo>
                    <a:pt x="70343" y="6751"/>
                    <a:pt x="68652" y="6406"/>
                    <a:pt x="67390" y="5787"/>
                  </a:cubicBezTo>
                  <a:cubicBezTo>
                    <a:pt x="64926" y="4584"/>
                    <a:pt x="61592" y="3894"/>
                    <a:pt x="58103" y="3894"/>
                  </a:cubicBezTo>
                  <a:lnTo>
                    <a:pt x="41113" y="3894"/>
                  </a:lnTo>
                  <a:cubicBezTo>
                    <a:pt x="37553" y="3894"/>
                    <a:pt x="34267" y="2953"/>
                    <a:pt x="32517" y="1441"/>
                  </a:cubicBezTo>
                  <a:cubicBezTo>
                    <a:pt x="31493" y="548"/>
                    <a:pt x="29576" y="0"/>
                    <a:pt x="27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13"/>
            <p:cNvSpPr/>
            <p:nvPr/>
          </p:nvSpPr>
          <p:spPr>
            <a:xfrm>
              <a:off x="-755326" y="956874"/>
              <a:ext cx="9899306" cy="1405070"/>
            </a:xfrm>
            <a:custGeom>
              <a:rect b="b" l="l" r="r" t="t"/>
              <a:pathLst>
                <a:path extrusionOk="0" h="16558" w="116658">
                  <a:moveTo>
                    <a:pt x="83992" y="1"/>
                  </a:moveTo>
                  <a:cubicBezTo>
                    <a:pt x="77267" y="1"/>
                    <a:pt x="70084" y="658"/>
                    <a:pt x="63044" y="2464"/>
                  </a:cubicBezTo>
                  <a:cubicBezTo>
                    <a:pt x="54118" y="4751"/>
                    <a:pt x="46885" y="5526"/>
                    <a:pt x="40795" y="5526"/>
                  </a:cubicBezTo>
                  <a:cubicBezTo>
                    <a:pt x="27972" y="5526"/>
                    <a:pt x="20211" y="2090"/>
                    <a:pt x="12364" y="2090"/>
                  </a:cubicBezTo>
                  <a:cubicBezTo>
                    <a:pt x="8899" y="2090"/>
                    <a:pt x="5418" y="2760"/>
                    <a:pt x="1477" y="4691"/>
                  </a:cubicBezTo>
                  <a:cubicBezTo>
                    <a:pt x="0" y="5405"/>
                    <a:pt x="1477" y="11215"/>
                    <a:pt x="1477" y="11215"/>
                  </a:cubicBezTo>
                  <a:cubicBezTo>
                    <a:pt x="4436" y="13894"/>
                    <a:pt x="14594" y="16557"/>
                    <a:pt x="25044" y="16557"/>
                  </a:cubicBezTo>
                  <a:cubicBezTo>
                    <a:pt x="30105" y="16557"/>
                    <a:pt x="35235" y="15933"/>
                    <a:pt x="39648" y="14382"/>
                  </a:cubicBezTo>
                  <a:cubicBezTo>
                    <a:pt x="48877" y="11132"/>
                    <a:pt x="62824" y="8425"/>
                    <a:pt x="74470" y="8425"/>
                  </a:cubicBezTo>
                  <a:cubicBezTo>
                    <a:pt x="79801" y="8425"/>
                    <a:pt x="84651" y="8992"/>
                    <a:pt x="88345" y="10334"/>
                  </a:cubicBezTo>
                  <a:cubicBezTo>
                    <a:pt x="99834" y="14513"/>
                    <a:pt x="116658" y="15847"/>
                    <a:pt x="116658" y="15847"/>
                  </a:cubicBezTo>
                  <a:lnTo>
                    <a:pt x="116658" y="4691"/>
                  </a:lnTo>
                  <a:cubicBezTo>
                    <a:pt x="116658" y="4691"/>
                    <a:pt x="101958" y="1"/>
                    <a:pt x="83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23" name="Google Shape;4323;p13"/>
            <p:cNvGrpSpPr/>
            <p:nvPr/>
          </p:nvGrpSpPr>
          <p:grpSpPr>
            <a:xfrm>
              <a:off x="8331968" y="3365876"/>
              <a:ext cx="594432" cy="99223"/>
              <a:chOff x="7289565" y="849931"/>
              <a:chExt cx="377585" cy="63019"/>
            </a:xfrm>
          </p:grpSpPr>
          <p:sp>
            <p:nvSpPr>
              <p:cNvPr id="4324" name="Google Shape;4324;p13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5" name="Google Shape;4325;p13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26" name="Google Shape;4326;p13"/>
            <p:cNvGrpSpPr/>
            <p:nvPr/>
          </p:nvGrpSpPr>
          <p:grpSpPr>
            <a:xfrm>
              <a:off x="104255" y="4568337"/>
              <a:ext cx="883939" cy="70936"/>
              <a:chOff x="5933780" y="1496474"/>
              <a:chExt cx="883939" cy="70936"/>
            </a:xfrm>
          </p:grpSpPr>
          <p:sp>
            <p:nvSpPr>
              <p:cNvPr id="4327" name="Google Shape;4327;p13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8" name="Google Shape;4328;p13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29" name="Google Shape;4329;p13"/>
            <p:cNvGrpSpPr/>
            <p:nvPr/>
          </p:nvGrpSpPr>
          <p:grpSpPr>
            <a:xfrm>
              <a:off x="-855725" y="-1593148"/>
              <a:ext cx="11237873" cy="8017870"/>
              <a:chOff x="-855725" y="-1593148"/>
              <a:chExt cx="11237873" cy="8017870"/>
            </a:xfrm>
          </p:grpSpPr>
          <p:grpSp>
            <p:nvGrpSpPr>
              <p:cNvPr id="4330" name="Google Shape;4330;p13"/>
              <p:cNvGrpSpPr/>
              <p:nvPr/>
            </p:nvGrpSpPr>
            <p:grpSpPr>
              <a:xfrm>
                <a:off x="-110112" y="2235150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4331" name="Google Shape;4331;p13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2" name="Google Shape;4332;p13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3" name="Google Shape;4333;p13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4" name="Google Shape;4334;p13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5" name="Google Shape;4335;p13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6" name="Google Shape;4336;p13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7" name="Google Shape;4337;p13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8" name="Google Shape;4338;p13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9" name="Google Shape;4339;p13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0" name="Google Shape;4340;p13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1" name="Google Shape;4341;p13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2" name="Google Shape;4342;p13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3" name="Google Shape;4343;p13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4" name="Google Shape;4344;p13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5" name="Google Shape;4345;p13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6" name="Google Shape;4346;p13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7" name="Google Shape;4347;p13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8" name="Google Shape;4348;p13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9" name="Google Shape;4349;p13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0" name="Google Shape;4350;p13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1" name="Google Shape;4351;p13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2" name="Google Shape;4352;p13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3" name="Google Shape;4353;p13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4" name="Google Shape;4354;p13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5" name="Google Shape;4355;p13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6" name="Google Shape;4356;p13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7" name="Google Shape;4357;p13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8" name="Google Shape;4358;p13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9" name="Google Shape;4359;p13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0" name="Google Shape;4360;p13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1" name="Google Shape;4361;p13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2" name="Google Shape;4362;p13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3" name="Google Shape;4363;p13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4" name="Google Shape;4364;p13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5" name="Google Shape;4365;p13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6" name="Google Shape;4366;p13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7" name="Google Shape;4367;p13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8" name="Google Shape;4368;p13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9" name="Google Shape;4369;p13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0" name="Google Shape;4370;p13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1" name="Google Shape;4371;p13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2" name="Google Shape;4372;p13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3" name="Google Shape;4373;p13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4" name="Google Shape;4374;p13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5" name="Google Shape;4375;p13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6" name="Google Shape;4376;p13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7" name="Google Shape;4377;p13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8" name="Google Shape;4378;p13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9" name="Google Shape;4379;p13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0" name="Google Shape;4380;p13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1" name="Google Shape;4381;p13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2" name="Google Shape;4382;p13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3" name="Google Shape;4383;p13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4" name="Google Shape;4384;p13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5" name="Google Shape;4385;p13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6" name="Google Shape;4386;p13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7" name="Google Shape;4387;p13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8" name="Google Shape;4388;p13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9" name="Google Shape;4389;p13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0" name="Google Shape;4390;p13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1" name="Google Shape;4391;p13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2" name="Google Shape;4392;p13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3" name="Google Shape;4393;p13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4" name="Google Shape;4394;p13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5" name="Google Shape;4395;p13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6" name="Google Shape;4396;p13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7" name="Google Shape;4397;p13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8" name="Google Shape;4398;p13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9" name="Google Shape;4399;p13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0" name="Google Shape;4400;p13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1" name="Google Shape;4401;p13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2" name="Google Shape;4402;p13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3" name="Google Shape;4403;p13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4" name="Google Shape;4404;p13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5" name="Google Shape;4405;p13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6" name="Google Shape;4406;p13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7" name="Google Shape;4407;p13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8" name="Google Shape;4408;p13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9" name="Google Shape;4409;p13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0" name="Google Shape;4410;p13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1" name="Google Shape;4411;p13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2" name="Google Shape;4412;p13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3" name="Google Shape;4413;p13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4" name="Google Shape;4414;p13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5" name="Google Shape;4415;p13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6" name="Google Shape;4416;p13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7" name="Google Shape;4417;p13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8" name="Google Shape;4418;p13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9" name="Google Shape;4419;p13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0" name="Google Shape;4420;p13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1" name="Google Shape;4421;p13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2" name="Google Shape;4422;p13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3" name="Google Shape;4423;p13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4" name="Google Shape;4424;p13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5" name="Google Shape;4425;p13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6" name="Google Shape;4426;p13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7" name="Google Shape;4427;p13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8" name="Google Shape;4428;p13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9" name="Google Shape;4429;p13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0" name="Google Shape;4430;p13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1" name="Google Shape;4431;p13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2" name="Google Shape;4432;p13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3" name="Google Shape;4433;p13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4" name="Google Shape;4434;p13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5" name="Google Shape;4435;p13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6" name="Google Shape;4436;p13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7" name="Google Shape;4437;p13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8" name="Google Shape;4438;p13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9" name="Google Shape;4439;p13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0" name="Google Shape;4440;p13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1" name="Google Shape;4441;p13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2" name="Google Shape;4442;p13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3" name="Google Shape;4443;p13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4" name="Google Shape;4444;p13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5" name="Google Shape;4445;p13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6" name="Google Shape;4446;p13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7" name="Google Shape;4447;p13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8" name="Google Shape;4448;p13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9" name="Google Shape;4449;p13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0" name="Google Shape;4450;p13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1" name="Google Shape;4451;p13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2" name="Google Shape;4452;p13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3" name="Google Shape;4453;p13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454" name="Google Shape;4454;p13"/>
              <p:cNvGrpSpPr/>
              <p:nvPr/>
            </p:nvGrpSpPr>
            <p:grpSpPr>
              <a:xfrm>
                <a:off x="6174075" y="-687262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4455" name="Google Shape;4455;p13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6" name="Google Shape;4456;p13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7" name="Google Shape;4457;p13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8" name="Google Shape;4458;p13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9" name="Google Shape;4459;p13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0" name="Google Shape;4460;p13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1" name="Google Shape;4461;p13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2" name="Google Shape;4462;p13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3" name="Google Shape;4463;p13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4" name="Google Shape;4464;p13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5" name="Google Shape;4465;p13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6" name="Google Shape;4466;p13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7" name="Google Shape;4467;p13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8" name="Google Shape;4468;p13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9" name="Google Shape;4469;p13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0" name="Google Shape;4470;p13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1" name="Google Shape;4471;p13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2" name="Google Shape;4472;p13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3" name="Google Shape;4473;p13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4" name="Google Shape;4474;p13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5" name="Google Shape;4475;p13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6" name="Google Shape;4476;p13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7" name="Google Shape;4477;p13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8" name="Google Shape;4478;p13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9" name="Google Shape;4479;p13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0" name="Google Shape;4480;p13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1" name="Google Shape;4481;p13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2" name="Google Shape;4482;p13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3" name="Google Shape;4483;p13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4" name="Google Shape;4484;p13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5" name="Google Shape;4485;p13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6" name="Google Shape;4486;p13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7" name="Google Shape;4487;p13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8" name="Google Shape;4488;p13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9" name="Google Shape;4489;p13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0" name="Google Shape;4490;p13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1" name="Google Shape;4491;p13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2" name="Google Shape;4492;p13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3" name="Google Shape;4493;p13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4" name="Google Shape;4494;p13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5" name="Google Shape;4495;p13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6" name="Google Shape;4496;p13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7" name="Google Shape;4497;p13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8" name="Google Shape;4498;p13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9" name="Google Shape;4499;p13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0" name="Google Shape;4500;p13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1" name="Google Shape;4501;p13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2" name="Google Shape;4502;p13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3" name="Google Shape;4503;p13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4" name="Google Shape;4504;p13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5" name="Google Shape;4505;p13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6" name="Google Shape;4506;p13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7" name="Google Shape;4507;p13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8" name="Google Shape;4508;p13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09" name="Google Shape;4509;p13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0" name="Google Shape;4510;p13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1" name="Google Shape;4511;p13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2" name="Google Shape;4512;p13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3" name="Google Shape;4513;p13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4" name="Google Shape;4514;p13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5" name="Google Shape;4515;p13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6" name="Google Shape;4516;p13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7" name="Google Shape;4517;p13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8" name="Google Shape;4518;p13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19" name="Google Shape;4519;p13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0" name="Google Shape;4520;p13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1" name="Google Shape;4521;p13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2" name="Google Shape;4522;p13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3" name="Google Shape;4523;p13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4" name="Google Shape;4524;p13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5" name="Google Shape;4525;p13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6" name="Google Shape;4526;p13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7" name="Google Shape;4527;p13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8" name="Google Shape;4528;p13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29" name="Google Shape;4529;p13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0" name="Google Shape;4530;p13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1" name="Google Shape;4531;p13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2" name="Google Shape;4532;p13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3" name="Google Shape;4533;p13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4" name="Google Shape;4534;p13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5" name="Google Shape;4535;p13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6" name="Google Shape;4536;p13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7" name="Google Shape;4537;p13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8" name="Google Shape;4538;p13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9" name="Google Shape;4539;p13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0" name="Google Shape;4540;p13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1" name="Google Shape;4541;p13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2" name="Google Shape;4542;p13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3" name="Google Shape;4543;p13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4" name="Google Shape;4544;p13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5" name="Google Shape;4545;p13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6" name="Google Shape;4546;p13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7" name="Google Shape;4547;p13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8" name="Google Shape;4548;p13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9" name="Google Shape;4549;p13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0" name="Google Shape;4550;p13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1" name="Google Shape;4551;p13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2" name="Google Shape;4552;p13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3" name="Google Shape;4553;p13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4" name="Google Shape;4554;p13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5" name="Google Shape;4555;p13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6" name="Google Shape;4556;p13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7" name="Google Shape;4557;p13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8" name="Google Shape;4558;p13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59" name="Google Shape;4559;p13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0" name="Google Shape;4560;p13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1" name="Google Shape;4561;p13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2" name="Google Shape;4562;p13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3" name="Google Shape;4563;p13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4" name="Google Shape;4564;p13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5" name="Google Shape;4565;p13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6" name="Google Shape;4566;p13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7" name="Google Shape;4567;p13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8" name="Google Shape;4568;p13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69" name="Google Shape;4569;p13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0" name="Google Shape;4570;p13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1" name="Google Shape;4571;p13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2" name="Google Shape;4572;p13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3" name="Google Shape;4573;p13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4" name="Google Shape;4574;p13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5" name="Google Shape;4575;p13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6" name="Google Shape;4576;p13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77" name="Google Shape;4577;p13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578" name="Google Shape;4578;p13"/>
              <p:cNvGrpSpPr/>
              <p:nvPr/>
            </p:nvGrpSpPr>
            <p:grpSpPr>
              <a:xfrm>
                <a:off x="-855725" y="-1593148"/>
                <a:ext cx="4693623" cy="4048345"/>
                <a:chOff x="780450" y="1002925"/>
                <a:chExt cx="3916575" cy="3378125"/>
              </a:xfrm>
            </p:grpSpPr>
            <p:sp>
              <p:nvSpPr>
                <p:cNvPr id="4579" name="Google Shape;4579;p13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0" name="Google Shape;4580;p13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1" name="Google Shape;4581;p13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2" name="Google Shape;4582;p13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3" name="Google Shape;4583;p13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4" name="Google Shape;4584;p13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5" name="Google Shape;4585;p13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6" name="Google Shape;4586;p13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7" name="Google Shape;4587;p13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8" name="Google Shape;4588;p13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89" name="Google Shape;4589;p13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0" name="Google Shape;4590;p13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1" name="Google Shape;4591;p13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2" name="Google Shape;4592;p13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3" name="Google Shape;4593;p13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4" name="Google Shape;4594;p13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5" name="Google Shape;4595;p13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6" name="Google Shape;4596;p13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7" name="Google Shape;4597;p13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8" name="Google Shape;4598;p13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99" name="Google Shape;4599;p13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0" name="Google Shape;4600;p13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1" name="Google Shape;4601;p13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2" name="Google Shape;4602;p13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3" name="Google Shape;4603;p13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4" name="Google Shape;4604;p13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5" name="Google Shape;4605;p13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6" name="Google Shape;4606;p13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7" name="Google Shape;4607;p13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8" name="Google Shape;4608;p13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09" name="Google Shape;4609;p13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0" name="Google Shape;4610;p13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1" name="Google Shape;4611;p13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2" name="Google Shape;4612;p13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3" name="Google Shape;4613;p13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4" name="Google Shape;4614;p13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5" name="Google Shape;4615;p13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6" name="Google Shape;4616;p13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7" name="Google Shape;4617;p13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8" name="Google Shape;4618;p13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19" name="Google Shape;4619;p13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0" name="Google Shape;4620;p13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1" name="Google Shape;4621;p13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2" name="Google Shape;4622;p13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3" name="Google Shape;4623;p13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4" name="Google Shape;4624;p13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5" name="Google Shape;4625;p13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6" name="Google Shape;4626;p13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7" name="Google Shape;4627;p13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8" name="Google Shape;4628;p13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29" name="Google Shape;4629;p13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0" name="Google Shape;4630;p13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1" name="Google Shape;4631;p13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2" name="Google Shape;4632;p13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3" name="Google Shape;4633;p13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4" name="Google Shape;4634;p13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5" name="Google Shape;4635;p13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6" name="Google Shape;4636;p13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7" name="Google Shape;4637;p13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8" name="Google Shape;4638;p13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39" name="Google Shape;4639;p13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0" name="Google Shape;4640;p13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1" name="Google Shape;4641;p13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2" name="Google Shape;4642;p13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3" name="Google Shape;4643;p13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4" name="Google Shape;4644;p13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5" name="Google Shape;4645;p13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6" name="Google Shape;4646;p13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7" name="Google Shape;4647;p13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8" name="Google Shape;4648;p13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49" name="Google Shape;4649;p13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0" name="Google Shape;4650;p13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1" name="Google Shape;4651;p13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2" name="Google Shape;4652;p13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3" name="Google Shape;4653;p13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4" name="Google Shape;4654;p13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5" name="Google Shape;4655;p13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6" name="Google Shape;4656;p13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7" name="Google Shape;4657;p13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8" name="Google Shape;4658;p13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59" name="Google Shape;4659;p13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0" name="Google Shape;4660;p13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1" name="Google Shape;4661;p13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2" name="Google Shape;4662;p13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3" name="Google Shape;4663;p13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4" name="Google Shape;4664;p13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5" name="Google Shape;4665;p13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6" name="Google Shape;4666;p13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7" name="Google Shape;4667;p13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8" name="Google Shape;4668;p13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69" name="Google Shape;4669;p13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0" name="Google Shape;4670;p13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1" name="Google Shape;4671;p13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2" name="Google Shape;4672;p13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3" name="Google Shape;4673;p13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4" name="Google Shape;4674;p13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5" name="Google Shape;4675;p13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6" name="Google Shape;4676;p13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7" name="Google Shape;4677;p13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8" name="Google Shape;4678;p13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79" name="Google Shape;4679;p13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0" name="Google Shape;4680;p13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1" name="Google Shape;4681;p13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2" name="Google Shape;4682;p13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3" name="Google Shape;4683;p13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4" name="Google Shape;4684;p13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5" name="Google Shape;4685;p13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6" name="Google Shape;4686;p13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7" name="Google Shape;4687;p13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8" name="Google Shape;4688;p13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89" name="Google Shape;4689;p13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0" name="Google Shape;4690;p13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1" name="Google Shape;4691;p13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2" name="Google Shape;4692;p13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3" name="Google Shape;4693;p13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4" name="Google Shape;4694;p13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5" name="Google Shape;4695;p13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6" name="Google Shape;4696;p13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7" name="Google Shape;4697;p13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8" name="Google Shape;4698;p13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699" name="Google Shape;4699;p13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0" name="Google Shape;4700;p13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1" name="Google Shape;4701;p13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702" name="Google Shape;4702;p13"/>
              <p:cNvGrpSpPr/>
              <p:nvPr/>
            </p:nvGrpSpPr>
            <p:grpSpPr>
              <a:xfrm>
                <a:off x="5688525" y="2376377"/>
                <a:ext cx="4693623" cy="4048345"/>
                <a:chOff x="780450" y="1002925"/>
                <a:chExt cx="3916575" cy="3378125"/>
              </a:xfrm>
            </p:grpSpPr>
            <p:sp>
              <p:nvSpPr>
                <p:cNvPr id="4703" name="Google Shape;4703;p13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4" name="Google Shape;4704;p13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5" name="Google Shape;4705;p13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6" name="Google Shape;4706;p13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7" name="Google Shape;4707;p13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8" name="Google Shape;4708;p13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09" name="Google Shape;4709;p13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0" name="Google Shape;4710;p13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1" name="Google Shape;4711;p13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2" name="Google Shape;4712;p13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3" name="Google Shape;4713;p13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4" name="Google Shape;4714;p13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5" name="Google Shape;4715;p13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6" name="Google Shape;4716;p13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7" name="Google Shape;4717;p13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8" name="Google Shape;4718;p13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19" name="Google Shape;4719;p13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0" name="Google Shape;4720;p13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1" name="Google Shape;4721;p13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2" name="Google Shape;4722;p13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3" name="Google Shape;4723;p13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4" name="Google Shape;4724;p13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5" name="Google Shape;4725;p13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6" name="Google Shape;4726;p13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7" name="Google Shape;4727;p13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8" name="Google Shape;4728;p13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29" name="Google Shape;4729;p13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0" name="Google Shape;4730;p13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1" name="Google Shape;4731;p13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2" name="Google Shape;4732;p13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3" name="Google Shape;4733;p13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4" name="Google Shape;4734;p13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5" name="Google Shape;4735;p13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6" name="Google Shape;4736;p13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7" name="Google Shape;4737;p13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8" name="Google Shape;4738;p13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39" name="Google Shape;4739;p13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0" name="Google Shape;4740;p13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1" name="Google Shape;4741;p13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2" name="Google Shape;4742;p13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3" name="Google Shape;4743;p13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4" name="Google Shape;4744;p13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5" name="Google Shape;4745;p13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6" name="Google Shape;4746;p13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7" name="Google Shape;4747;p13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8" name="Google Shape;4748;p13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49" name="Google Shape;4749;p13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0" name="Google Shape;4750;p13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1" name="Google Shape;4751;p13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2" name="Google Shape;4752;p13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3" name="Google Shape;4753;p13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4" name="Google Shape;4754;p13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5" name="Google Shape;4755;p13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6" name="Google Shape;4756;p13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7" name="Google Shape;4757;p13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8" name="Google Shape;4758;p13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59" name="Google Shape;4759;p13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0" name="Google Shape;4760;p13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1" name="Google Shape;4761;p13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2" name="Google Shape;4762;p13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3" name="Google Shape;4763;p13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4" name="Google Shape;4764;p13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5" name="Google Shape;4765;p13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6" name="Google Shape;4766;p13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7" name="Google Shape;4767;p13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8" name="Google Shape;4768;p13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69" name="Google Shape;4769;p13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0" name="Google Shape;4770;p13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1" name="Google Shape;4771;p13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2" name="Google Shape;4772;p13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3" name="Google Shape;4773;p13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4" name="Google Shape;4774;p13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5" name="Google Shape;4775;p13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6" name="Google Shape;4776;p13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7" name="Google Shape;4777;p13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8" name="Google Shape;4778;p13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9" name="Google Shape;4779;p13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0" name="Google Shape;4780;p13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1" name="Google Shape;4781;p13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2" name="Google Shape;4782;p13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3" name="Google Shape;4783;p13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4" name="Google Shape;4784;p13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5" name="Google Shape;4785;p13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6" name="Google Shape;4786;p13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7" name="Google Shape;4787;p13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8" name="Google Shape;4788;p13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9" name="Google Shape;4789;p13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0" name="Google Shape;4790;p13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1" name="Google Shape;4791;p13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2" name="Google Shape;4792;p13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3" name="Google Shape;4793;p13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4" name="Google Shape;4794;p13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5" name="Google Shape;4795;p13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6" name="Google Shape;4796;p13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7" name="Google Shape;4797;p13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8" name="Google Shape;4798;p13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9" name="Google Shape;4799;p13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0" name="Google Shape;4800;p13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1" name="Google Shape;4801;p13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2" name="Google Shape;4802;p13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3" name="Google Shape;4803;p13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4" name="Google Shape;4804;p13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5" name="Google Shape;4805;p13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6" name="Google Shape;4806;p13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7" name="Google Shape;4807;p13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8" name="Google Shape;4808;p13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9" name="Google Shape;4809;p13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0" name="Google Shape;4810;p13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1" name="Google Shape;4811;p13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2" name="Google Shape;4812;p13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3" name="Google Shape;4813;p13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4" name="Google Shape;4814;p13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5" name="Google Shape;4815;p13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6" name="Google Shape;4816;p13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7" name="Google Shape;4817;p13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8" name="Google Shape;4818;p13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19" name="Google Shape;4819;p13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0" name="Google Shape;4820;p13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1" name="Google Shape;4821;p13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2" name="Google Shape;4822;p13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3" name="Google Shape;4823;p13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4" name="Google Shape;4824;p13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25" name="Google Shape;4825;p13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826" name="Google Shape;4826;p13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4827" name="Google Shape;4827;p13"/>
          <p:cNvSpPr txBox="1"/>
          <p:nvPr>
            <p:ph hasCustomPrompt="1" idx="2" type="title"/>
          </p:nvPr>
        </p:nvSpPr>
        <p:spPr>
          <a:xfrm>
            <a:off x="1040625" y="1460275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b="0" sz="3000">
                <a:solidFill>
                  <a:schemeClr val="accent5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28" name="Google Shape;4828;p13"/>
          <p:cNvSpPr txBox="1"/>
          <p:nvPr>
            <p:ph idx="3" type="title"/>
          </p:nvPr>
        </p:nvSpPr>
        <p:spPr>
          <a:xfrm>
            <a:off x="1867800" y="1460275"/>
            <a:ext cx="2440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829" name="Google Shape;4829;p13"/>
          <p:cNvSpPr txBox="1"/>
          <p:nvPr>
            <p:ph idx="4" type="title"/>
          </p:nvPr>
        </p:nvSpPr>
        <p:spPr>
          <a:xfrm>
            <a:off x="1867800" y="1915675"/>
            <a:ext cx="24405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830" name="Google Shape;4830;p13"/>
          <p:cNvSpPr txBox="1"/>
          <p:nvPr>
            <p:ph hasCustomPrompt="1" idx="5" type="title"/>
          </p:nvPr>
        </p:nvSpPr>
        <p:spPr>
          <a:xfrm>
            <a:off x="4686300" y="1460275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b="0" sz="3000">
                <a:solidFill>
                  <a:schemeClr val="accent5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31" name="Google Shape;4831;p13"/>
          <p:cNvSpPr txBox="1"/>
          <p:nvPr>
            <p:ph idx="6" type="title"/>
          </p:nvPr>
        </p:nvSpPr>
        <p:spPr>
          <a:xfrm>
            <a:off x="5513475" y="1915675"/>
            <a:ext cx="24405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832" name="Google Shape;4832;p13"/>
          <p:cNvSpPr txBox="1"/>
          <p:nvPr>
            <p:ph hasCustomPrompt="1" idx="7" type="title"/>
          </p:nvPr>
        </p:nvSpPr>
        <p:spPr>
          <a:xfrm>
            <a:off x="1040625" y="2973775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b="0" sz="3000">
                <a:solidFill>
                  <a:schemeClr val="accent5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33" name="Google Shape;4833;p13"/>
          <p:cNvSpPr txBox="1"/>
          <p:nvPr>
            <p:ph idx="8" type="title"/>
          </p:nvPr>
        </p:nvSpPr>
        <p:spPr>
          <a:xfrm>
            <a:off x="1867800" y="2973775"/>
            <a:ext cx="2440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834" name="Google Shape;4834;p13"/>
          <p:cNvSpPr txBox="1"/>
          <p:nvPr>
            <p:ph idx="9" type="title"/>
          </p:nvPr>
        </p:nvSpPr>
        <p:spPr>
          <a:xfrm>
            <a:off x="1867800" y="3429175"/>
            <a:ext cx="24405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835" name="Google Shape;4835;p13"/>
          <p:cNvSpPr txBox="1"/>
          <p:nvPr>
            <p:ph hasCustomPrompt="1" idx="13" type="title"/>
          </p:nvPr>
        </p:nvSpPr>
        <p:spPr>
          <a:xfrm>
            <a:off x="4686300" y="2973775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b="0" sz="3000">
                <a:solidFill>
                  <a:schemeClr val="accent5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36" name="Google Shape;4836;p13"/>
          <p:cNvSpPr txBox="1"/>
          <p:nvPr>
            <p:ph idx="14" type="title"/>
          </p:nvPr>
        </p:nvSpPr>
        <p:spPr>
          <a:xfrm>
            <a:off x="5513475" y="2973775"/>
            <a:ext cx="2440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837" name="Google Shape;4837;p13"/>
          <p:cNvSpPr txBox="1"/>
          <p:nvPr>
            <p:ph idx="15" type="title"/>
          </p:nvPr>
        </p:nvSpPr>
        <p:spPr>
          <a:xfrm>
            <a:off x="5513475" y="3429175"/>
            <a:ext cx="24405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Nunito"/>
              <a:buNone/>
              <a:defRPr sz="1400"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4838" name="Google Shape;4838;p13"/>
          <p:cNvSpPr txBox="1"/>
          <p:nvPr/>
        </p:nvSpPr>
        <p:spPr>
          <a:xfrm>
            <a:off x="1308900" y="1899425"/>
            <a:ext cx="3506700" cy="4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4839" name="Google Shape;4839;p13"/>
          <p:cNvSpPr txBox="1"/>
          <p:nvPr>
            <p:ph idx="16" type="title"/>
          </p:nvPr>
        </p:nvSpPr>
        <p:spPr>
          <a:xfrm>
            <a:off x="5513475" y="1460275"/>
            <a:ext cx="24405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">
    <p:bg>
      <p:bgPr>
        <a:solidFill>
          <a:schemeClr val="dk1"/>
        </a:solidFill>
      </p:bgPr>
    </p:bg>
    <p:spTree>
      <p:nvGrpSpPr>
        <p:cNvPr id="4840" name="Shape 4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1" name="Google Shape;4841;p14"/>
          <p:cNvGrpSpPr/>
          <p:nvPr/>
        </p:nvGrpSpPr>
        <p:grpSpPr>
          <a:xfrm>
            <a:off x="-475655" y="-1593336"/>
            <a:ext cx="10411156" cy="9683235"/>
            <a:chOff x="-475655" y="-1593336"/>
            <a:chExt cx="10411156" cy="9683235"/>
          </a:xfrm>
        </p:grpSpPr>
        <p:sp>
          <p:nvSpPr>
            <p:cNvPr id="4842" name="Google Shape;4842;p14"/>
            <p:cNvSpPr/>
            <p:nvPr/>
          </p:nvSpPr>
          <p:spPr>
            <a:xfrm>
              <a:off x="-365600" y="973900"/>
              <a:ext cx="9509597" cy="525956"/>
            </a:xfrm>
            <a:custGeom>
              <a:rect b="b" l="l" r="r" t="t"/>
              <a:pathLst>
                <a:path extrusionOk="0" h="6973" w="126076">
                  <a:moveTo>
                    <a:pt x="126076" y="1"/>
                  </a:moveTo>
                  <a:cubicBezTo>
                    <a:pt x="126076" y="1"/>
                    <a:pt x="110286" y="1894"/>
                    <a:pt x="99035" y="1894"/>
                  </a:cubicBezTo>
                  <a:cubicBezTo>
                    <a:pt x="95736" y="1894"/>
                    <a:pt x="92827" y="1731"/>
                    <a:pt x="90822" y="1310"/>
                  </a:cubicBezTo>
                  <a:cubicBezTo>
                    <a:pt x="87435" y="605"/>
                    <a:pt x="81269" y="346"/>
                    <a:pt x="74384" y="346"/>
                  </a:cubicBezTo>
                  <a:cubicBezTo>
                    <a:pt x="63261" y="346"/>
                    <a:pt x="50263" y="1021"/>
                    <a:pt x="44078" y="1572"/>
                  </a:cubicBezTo>
                  <a:cubicBezTo>
                    <a:pt x="39327" y="1995"/>
                    <a:pt x="32246" y="2261"/>
                    <a:pt x="25317" y="2261"/>
                  </a:cubicBezTo>
                  <a:cubicBezTo>
                    <a:pt x="17624" y="2261"/>
                    <a:pt x="10119" y="1934"/>
                    <a:pt x="6204" y="1132"/>
                  </a:cubicBezTo>
                  <a:lnTo>
                    <a:pt x="1" y="4418"/>
                  </a:lnTo>
                  <a:cubicBezTo>
                    <a:pt x="1" y="4418"/>
                    <a:pt x="11920" y="6972"/>
                    <a:pt x="23378" y="6972"/>
                  </a:cubicBezTo>
                  <a:cubicBezTo>
                    <a:pt x="27817" y="6972"/>
                    <a:pt x="32186" y="6589"/>
                    <a:pt x="35767" y="5525"/>
                  </a:cubicBezTo>
                  <a:cubicBezTo>
                    <a:pt x="41053" y="3959"/>
                    <a:pt x="50047" y="3262"/>
                    <a:pt x="59174" y="3262"/>
                  </a:cubicBezTo>
                  <a:cubicBezTo>
                    <a:pt x="69126" y="3262"/>
                    <a:pt x="79236" y="4091"/>
                    <a:pt x="84868" y="5525"/>
                  </a:cubicBezTo>
                  <a:cubicBezTo>
                    <a:pt x="88495" y="6454"/>
                    <a:pt x="94342" y="6762"/>
                    <a:pt x="100505" y="6762"/>
                  </a:cubicBezTo>
                  <a:cubicBezTo>
                    <a:pt x="112673" y="6762"/>
                    <a:pt x="126076" y="5561"/>
                    <a:pt x="126076" y="5561"/>
                  </a:cubicBezTo>
                  <a:lnTo>
                    <a:pt x="1260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14"/>
            <p:cNvSpPr/>
            <p:nvPr/>
          </p:nvSpPr>
          <p:spPr>
            <a:xfrm>
              <a:off x="0" y="2816322"/>
              <a:ext cx="9191938" cy="2327169"/>
            </a:xfrm>
            <a:custGeom>
              <a:rect b="b" l="l" r="r" t="t"/>
              <a:pathLst>
                <a:path extrusionOk="0" h="17801" w="112598">
                  <a:moveTo>
                    <a:pt x="0" y="1"/>
                  </a:moveTo>
                  <a:lnTo>
                    <a:pt x="0" y="15253"/>
                  </a:lnTo>
                  <a:lnTo>
                    <a:pt x="21503" y="15253"/>
                  </a:lnTo>
                  <a:cubicBezTo>
                    <a:pt x="26218" y="15253"/>
                    <a:pt x="30707" y="14253"/>
                    <a:pt x="33838" y="12514"/>
                  </a:cubicBezTo>
                  <a:cubicBezTo>
                    <a:pt x="35517" y="11574"/>
                    <a:pt x="37934" y="11038"/>
                    <a:pt x="40482" y="11038"/>
                  </a:cubicBezTo>
                  <a:cubicBezTo>
                    <a:pt x="42256" y="11038"/>
                    <a:pt x="43958" y="11383"/>
                    <a:pt x="45209" y="12002"/>
                  </a:cubicBezTo>
                  <a:cubicBezTo>
                    <a:pt x="47673" y="13217"/>
                    <a:pt x="51019" y="13895"/>
                    <a:pt x="54495" y="13895"/>
                  </a:cubicBezTo>
                  <a:lnTo>
                    <a:pt x="71486" y="13895"/>
                  </a:lnTo>
                  <a:cubicBezTo>
                    <a:pt x="75046" y="13895"/>
                    <a:pt x="78332" y="14836"/>
                    <a:pt x="80082" y="16360"/>
                  </a:cubicBezTo>
                  <a:cubicBezTo>
                    <a:pt x="81106" y="17253"/>
                    <a:pt x="83035" y="17801"/>
                    <a:pt x="85106" y="17801"/>
                  </a:cubicBezTo>
                  <a:lnTo>
                    <a:pt x="112598" y="17801"/>
                  </a:lnTo>
                  <a:lnTo>
                    <a:pt x="112598" y="2549"/>
                  </a:lnTo>
                  <a:lnTo>
                    <a:pt x="91095" y="2549"/>
                  </a:lnTo>
                  <a:cubicBezTo>
                    <a:pt x="86380" y="2549"/>
                    <a:pt x="81892" y="3549"/>
                    <a:pt x="78760" y="5287"/>
                  </a:cubicBezTo>
                  <a:cubicBezTo>
                    <a:pt x="77082" y="6228"/>
                    <a:pt x="74665" y="6764"/>
                    <a:pt x="72117" y="6764"/>
                  </a:cubicBezTo>
                  <a:cubicBezTo>
                    <a:pt x="70343" y="6764"/>
                    <a:pt x="68640" y="6418"/>
                    <a:pt x="67390" y="5799"/>
                  </a:cubicBezTo>
                  <a:cubicBezTo>
                    <a:pt x="64925" y="4585"/>
                    <a:pt x="61580" y="3906"/>
                    <a:pt x="58103" y="3906"/>
                  </a:cubicBezTo>
                  <a:lnTo>
                    <a:pt x="41113" y="3906"/>
                  </a:lnTo>
                  <a:cubicBezTo>
                    <a:pt x="37553" y="3906"/>
                    <a:pt x="34267" y="2965"/>
                    <a:pt x="32516" y="1441"/>
                  </a:cubicBezTo>
                  <a:cubicBezTo>
                    <a:pt x="31493" y="548"/>
                    <a:pt x="29564" y="1"/>
                    <a:pt x="274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44" name="Google Shape;4844;p14"/>
            <p:cNvGrpSpPr/>
            <p:nvPr/>
          </p:nvGrpSpPr>
          <p:grpSpPr>
            <a:xfrm rot="5400000">
              <a:off x="5828950" y="-348541"/>
              <a:ext cx="4409672" cy="3803431"/>
              <a:chOff x="780450" y="1002925"/>
              <a:chExt cx="3916575" cy="3378125"/>
            </a:xfrm>
          </p:grpSpPr>
          <p:sp>
            <p:nvSpPr>
              <p:cNvPr id="4845" name="Google Shape;4845;p14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6" name="Google Shape;4846;p14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7" name="Google Shape;4847;p14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8" name="Google Shape;4848;p14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9" name="Google Shape;4849;p14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0" name="Google Shape;4850;p14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1" name="Google Shape;4851;p14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2" name="Google Shape;4852;p14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3" name="Google Shape;4853;p14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4" name="Google Shape;4854;p14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5" name="Google Shape;4855;p14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6" name="Google Shape;4856;p14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7" name="Google Shape;4857;p14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8" name="Google Shape;4858;p14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9" name="Google Shape;4859;p14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0" name="Google Shape;4860;p14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1" name="Google Shape;4861;p14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2" name="Google Shape;4862;p14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3" name="Google Shape;4863;p14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4" name="Google Shape;4864;p14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5" name="Google Shape;4865;p14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6" name="Google Shape;4866;p14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7" name="Google Shape;4867;p14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8" name="Google Shape;4868;p14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9" name="Google Shape;4869;p14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0" name="Google Shape;4870;p14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1" name="Google Shape;4871;p14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2" name="Google Shape;4872;p14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3" name="Google Shape;4873;p14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4" name="Google Shape;4874;p14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5" name="Google Shape;4875;p14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6" name="Google Shape;4876;p14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7" name="Google Shape;4877;p14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8" name="Google Shape;4878;p14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9" name="Google Shape;4879;p14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0" name="Google Shape;4880;p14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1" name="Google Shape;4881;p14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2" name="Google Shape;4882;p14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3" name="Google Shape;4883;p14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4" name="Google Shape;4884;p14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5" name="Google Shape;4885;p14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6" name="Google Shape;4886;p14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7" name="Google Shape;4887;p14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8" name="Google Shape;4888;p14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9" name="Google Shape;4889;p14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0" name="Google Shape;4890;p14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1" name="Google Shape;4891;p14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2" name="Google Shape;4892;p14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3" name="Google Shape;4893;p14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4" name="Google Shape;4894;p14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5" name="Google Shape;4895;p14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6" name="Google Shape;4896;p14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7" name="Google Shape;4897;p14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8" name="Google Shape;4898;p14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9" name="Google Shape;4899;p14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0" name="Google Shape;4900;p14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1" name="Google Shape;4901;p14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2" name="Google Shape;4902;p14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3" name="Google Shape;4903;p14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4" name="Google Shape;4904;p14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5" name="Google Shape;4905;p14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6" name="Google Shape;4906;p14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7" name="Google Shape;4907;p14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8" name="Google Shape;4908;p14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9" name="Google Shape;4909;p14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0" name="Google Shape;4910;p14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1" name="Google Shape;4911;p14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2" name="Google Shape;4912;p14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3" name="Google Shape;4913;p14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4" name="Google Shape;4914;p14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5" name="Google Shape;4915;p14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6" name="Google Shape;4916;p14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7" name="Google Shape;4917;p14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8" name="Google Shape;4918;p14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9" name="Google Shape;4919;p14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0" name="Google Shape;4920;p14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1" name="Google Shape;4921;p14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2" name="Google Shape;4922;p14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3" name="Google Shape;4923;p14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4" name="Google Shape;4924;p14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5" name="Google Shape;4925;p14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6" name="Google Shape;4926;p14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7" name="Google Shape;4927;p14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8" name="Google Shape;4928;p14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9" name="Google Shape;4929;p14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0" name="Google Shape;4930;p14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1" name="Google Shape;4931;p14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2" name="Google Shape;4932;p14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3" name="Google Shape;4933;p14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4" name="Google Shape;4934;p14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5" name="Google Shape;4935;p14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6" name="Google Shape;4936;p14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7" name="Google Shape;4937;p14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8" name="Google Shape;4938;p14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9" name="Google Shape;4939;p14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0" name="Google Shape;4940;p14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1" name="Google Shape;4941;p14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2" name="Google Shape;4942;p14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3" name="Google Shape;4943;p14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4" name="Google Shape;4944;p14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5" name="Google Shape;4945;p14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6" name="Google Shape;4946;p14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7" name="Google Shape;4947;p14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8" name="Google Shape;4948;p14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9" name="Google Shape;4949;p14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0" name="Google Shape;4950;p14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1" name="Google Shape;4951;p14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2" name="Google Shape;4952;p14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3" name="Google Shape;4953;p14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4" name="Google Shape;4954;p14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5" name="Google Shape;4955;p14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6" name="Google Shape;4956;p14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7" name="Google Shape;4957;p14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8" name="Google Shape;4958;p14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9" name="Google Shape;4959;p14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0" name="Google Shape;4960;p14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1" name="Google Shape;4961;p14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2" name="Google Shape;4962;p14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3" name="Google Shape;4963;p14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4" name="Google Shape;4964;p14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5" name="Google Shape;4965;p14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6" name="Google Shape;4966;p14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7" name="Google Shape;4967;p14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68" name="Google Shape;4968;p14"/>
            <p:cNvSpPr/>
            <p:nvPr/>
          </p:nvSpPr>
          <p:spPr>
            <a:xfrm>
              <a:off x="-288050" y="3610127"/>
              <a:ext cx="28323" cy="30094"/>
            </a:xfrm>
            <a:custGeom>
              <a:rect b="b" l="l" r="r" t="t"/>
              <a:pathLst>
                <a:path extrusionOk="0" h="153" w="144">
                  <a:moveTo>
                    <a:pt x="72" y="1"/>
                  </a:moveTo>
                  <a:cubicBezTo>
                    <a:pt x="36" y="1"/>
                    <a:pt x="0" y="28"/>
                    <a:pt x="0" y="81"/>
                  </a:cubicBezTo>
                  <a:cubicBezTo>
                    <a:pt x="0" y="129"/>
                    <a:pt x="36" y="153"/>
                    <a:pt x="72" y="153"/>
                  </a:cubicBezTo>
                  <a:cubicBezTo>
                    <a:pt x="107" y="153"/>
                    <a:pt x="143" y="129"/>
                    <a:pt x="143" y="81"/>
                  </a:cubicBezTo>
                  <a:cubicBezTo>
                    <a:pt x="143" y="28"/>
                    <a:pt x="107" y="1"/>
                    <a:pt x="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69" name="Google Shape;4969;p14"/>
            <p:cNvGrpSpPr/>
            <p:nvPr/>
          </p:nvGrpSpPr>
          <p:grpSpPr>
            <a:xfrm>
              <a:off x="1017992" y="3730814"/>
              <a:ext cx="1417643" cy="99578"/>
              <a:chOff x="6297842" y="1549942"/>
              <a:chExt cx="874603" cy="61433"/>
            </a:xfrm>
          </p:grpSpPr>
          <p:sp>
            <p:nvSpPr>
              <p:cNvPr id="4970" name="Google Shape;4970;p14"/>
              <p:cNvSpPr/>
              <p:nvPr/>
            </p:nvSpPr>
            <p:spPr>
              <a:xfrm>
                <a:off x="6297842" y="1549942"/>
                <a:ext cx="577343" cy="61433"/>
              </a:xfrm>
              <a:custGeom>
                <a:rect b="b" l="l" r="r" t="t"/>
                <a:pathLst>
                  <a:path extrusionOk="0" h="930" w="874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cubicBezTo>
                      <a:pt x="0" y="715"/>
                      <a:pt x="203" y="929"/>
                      <a:pt x="465" y="929"/>
                    </a:cubicBezTo>
                    <a:lnTo>
                      <a:pt x="8275" y="929"/>
                    </a:lnTo>
                    <a:cubicBezTo>
                      <a:pt x="8537" y="929"/>
                      <a:pt x="8739" y="715"/>
                      <a:pt x="8739" y="465"/>
                    </a:cubicBezTo>
                    <a:cubicBezTo>
                      <a:pt x="8739" y="203"/>
                      <a:pt x="8537" y="0"/>
                      <a:pt x="8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1" name="Google Shape;4971;p14"/>
              <p:cNvSpPr/>
              <p:nvPr/>
            </p:nvSpPr>
            <p:spPr>
              <a:xfrm>
                <a:off x="6958484" y="1549942"/>
                <a:ext cx="213960" cy="61433"/>
              </a:xfrm>
              <a:custGeom>
                <a:rect b="b" l="l" r="r" t="t"/>
                <a:pathLst>
                  <a:path extrusionOk="0" h="930" w="3239">
                    <a:moveTo>
                      <a:pt x="465" y="0"/>
                    </a:moveTo>
                    <a:cubicBezTo>
                      <a:pt x="215" y="0"/>
                      <a:pt x="0" y="203"/>
                      <a:pt x="0" y="465"/>
                    </a:cubicBezTo>
                    <a:cubicBezTo>
                      <a:pt x="0" y="715"/>
                      <a:pt x="215" y="929"/>
                      <a:pt x="465" y="929"/>
                    </a:cubicBezTo>
                    <a:lnTo>
                      <a:pt x="2775" y="929"/>
                    </a:lnTo>
                    <a:cubicBezTo>
                      <a:pt x="3037" y="929"/>
                      <a:pt x="3239" y="715"/>
                      <a:pt x="3239" y="465"/>
                    </a:cubicBezTo>
                    <a:cubicBezTo>
                      <a:pt x="3239" y="203"/>
                      <a:pt x="3037" y="0"/>
                      <a:pt x="2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972" name="Google Shape;4972;p14"/>
            <p:cNvGrpSpPr/>
            <p:nvPr/>
          </p:nvGrpSpPr>
          <p:grpSpPr>
            <a:xfrm>
              <a:off x="4334217" y="4773239"/>
              <a:ext cx="1417643" cy="99578"/>
              <a:chOff x="6297842" y="1549942"/>
              <a:chExt cx="874603" cy="61433"/>
            </a:xfrm>
          </p:grpSpPr>
          <p:sp>
            <p:nvSpPr>
              <p:cNvPr id="4973" name="Google Shape;4973;p14"/>
              <p:cNvSpPr/>
              <p:nvPr/>
            </p:nvSpPr>
            <p:spPr>
              <a:xfrm>
                <a:off x="6297842" y="1549942"/>
                <a:ext cx="577343" cy="61433"/>
              </a:xfrm>
              <a:custGeom>
                <a:rect b="b" l="l" r="r" t="t"/>
                <a:pathLst>
                  <a:path extrusionOk="0" h="930" w="874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cubicBezTo>
                      <a:pt x="0" y="715"/>
                      <a:pt x="203" y="929"/>
                      <a:pt x="465" y="929"/>
                    </a:cubicBezTo>
                    <a:lnTo>
                      <a:pt x="8275" y="929"/>
                    </a:lnTo>
                    <a:cubicBezTo>
                      <a:pt x="8537" y="929"/>
                      <a:pt x="8739" y="715"/>
                      <a:pt x="8739" y="465"/>
                    </a:cubicBezTo>
                    <a:cubicBezTo>
                      <a:pt x="8739" y="203"/>
                      <a:pt x="8537" y="0"/>
                      <a:pt x="8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4" name="Google Shape;4974;p14"/>
              <p:cNvSpPr/>
              <p:nvPr/>
            </p:nvSpPr>
            <p:spPr>
              <a:xfrm>
                <a:off x="6958484" y="1549942"/>
                <a:ext cx="213960" cy="61433"/>
              </a:xfrm>
              <a:custGeom>
                <a:rect b="b" l="l" r="r" t="t"/>
                <a:pathLst>
                  <a:path extrusionOk="0" h="930" w="3239">
                    <a:moveTo>
                      <a:pt x="465" y="0"/>
                    </a:moveTo>
                    <a:cubicBezTo>
                      <a:pt x="215" y="0"/>
                      <a:pt x="0" y="203"/>
                      <a:pt x="0" y="465"/>
                    </a:cubicBezTo>
                    <a:cubicBezTo>
                      <a:pt x="0" y="715"/>
                      <a:pt x="215" y="929"/>
                      <a:pt x="465" y="929"/>
                    </a:cubicBezTo>
                    <a:lnTo>
                      <a:pt x="2775" y="929"/>
                    </a:lnTo>
                    <a:cubicBezTo>
                      <a:pt x="3037" y="929"/>
                      <a:pt x="3239" y="715"/>
                      <a:pt x="3239" y="465"/>
                    </a:cubicBezTo>
                    <a:cubicBezTo>
                      <a:pt x="3239" y="203"/>
                      <a:pt x="3037" y="0"/>
                      <a:pt x="27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975" name="Google Shape;4975;p14"/>
            <p:cNvSpPr/>
            <p:nvPr/>
          </p:nvSpPr>
          <p:spPr>
            <a:xfrm>
              <a:off x="5449365" y="771901"/>
              <a:ext cx="749275" cy="99575"/>
            </a:xfrm>
            <a:custGeom>
              <a:rect b="b" l="l" r="r" t="t"/>
              <a:pathLst>
                <a:path extrusionOk="0" h="978" w="7359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77"/>
                    <a:pt x="489" y="977"/>
                  </a:cubicBezTo>
                  <a:lnTo>
                    <a:pt x="6871" y="977"/>
                  </a:lnTo>
                  <a:cubicBezTo>
                    <a:pt x="7133" y="977"/>
                    <a:pt x="7359" y="763"/>
                    <a:pt x="7359" y="489"/>
                  </a:cubicBezTo>
                  <a:cubicBezTo>
                    <a:pt x="7359" y="215"/>
                    <a:pt x="7133" y="1"/>
                    <a:pt x="6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76" name="Google Shape;4976;p14"/>
            <p:cNvGrpSpPr/>
            <p:nvPr/>
          </p:nvGrpSpPr>
          <p:grpSpPr>
            <a:xfrm rot="5400000">
              <a:off x="-778775" y="-1290216"/>
              <a:ext cx="4409672" cy="3803431"/>
              <a:chOff x="780450" y="1002925"/>
              <a:chExt cx="3916575" cy="3378125"/>
            </a:xfrm>
          </p:grpSpPr>
          <p:sp>
            <p:nvSpPr>
              <p:cNvPr id="4977" name="Google Shape;4977;p14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8" name="Google Shape;4978;p14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9" name="Google Shape;4979;p14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0" name="Google Shape;4980;p14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1" name="Google Shape;4981;p14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2" name="Google Shape;4982;p14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3" name="Google Shape;4983;p14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4" name="Google Shape;4984;p14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5" name="Google Shape;4985;p14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6" name="Google Shape;4986;p14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7" name="Google Shape;4987;p14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8" name="Google Shape;4988;p14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9" name="Google Shape;4989;p14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0" name="Google Shape;4990;p14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1" name="Google Shape;4991;p14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2" name="Google Shape;4992;p14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3" name="Google Shape;4993;p14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4" name="Google Shape;4994;p14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5" name="Google Shape;4995;p14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6" name="Google Shape;4996;p14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7" name="Google Shape;4997;p14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8" name="Google Shape;4998;p14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9" name="Google Shape;4999;p14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0" name="Google Shape;5000;p14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1" name="Google Shape;5001;p14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2" name="Google Shape;5002;p14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3" name="Google Shape;5003;p14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4" name="Google Shape;5004;p14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5" name="Google Shape;5005;p14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6" name="Google Shape;5006;p14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7" name="Google Shape;5007;p14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8" name="Google Shape;5008;p14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9" name="Google Shape;5009;p14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0" name="Google Shape;5010;p14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1" name="Google Shape;5011;p14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2" name="Google Shape;5012;p14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3" name="Google Shape;5013;p14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4" name="Google Shape;5014;p14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5" name="Google Shape;5015;p14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6" name="Google Shape;5016;p14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7" name="Google Shape;5017;p14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8" name="Google Shape;5018;p14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9" name="Google Shape;5019;p14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0" name="Google Shape;5020;p14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1" name="Google Shape;5021;p14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2" name="Google Shape;5022;p14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3" name="Google Shape;5023;p14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4" name="Google Shape;5024;p14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5" name="Google Shape;5025;p14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6" name="Google Shape;5026;p14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7" name="Google Shape;5027;p14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8" name="Google Shape;5028;p14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9" name="Google Shape;5029;p14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0" name="Google Shape;5030;p14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1" name="Google Shape;5031;p14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2" name="Google Shape;5032;p14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3" name="Google Shape;5033;p14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4" name="Google Shape;5034;p14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5" name="Google Shape;5035;p14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6" name="Google Shape;5036;p14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7" name="Google Shape;5037;p14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8" name="Google Shape;5038;p14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9" name="Google Shape;5039;p14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0" name="Google Shape;5040;p14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1" name="Google Shape;5041;p14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2" name="Google Shape;5042;p14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3" name="Google Shape;5043;p14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4" name="Google Shape;5044;p14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5" name="Google Shape;5045;p14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6" name="Google Shape;5046;p14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7" name="Google Shape;5047;p14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8" name="Google Shape;5048;p14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9" name="Google Shape;5049;p14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0" name="Google Shape;5050;p14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1" name="Google Shape;5051;p14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2" name="Google Shape;5052;p14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3" name="Google Shape;5053;p14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4" name="Google Shape;5054;p14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5" name="Google Shape;5055;p14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6" name="Google Shape;5056;p14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7" name="Google Shape;5057;p14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8" name="Google Shape;5058;p14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9" name="Google Shape;5059;p14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0" name="Google Shape;5060;p14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1" name="Google Shape;5061;p14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2" name="Google Shape;5062;p14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3" name="Google Shape;5063;p14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4" name="Google Shape;5064;p14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5" name="Google Shape;5065;p14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6" name="Google Shape;5066;p14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7" name="Google Shape;5067;p14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8" name="Google Shape;5068;p14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9" name="Google Shape;5069;p14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0" name="Google Shape;5070;p14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1" name="Google Shape;5071;p14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2" name="Google Shape;5072;p14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3" name="Google Shape;5073;p14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4" name="Google Shape;5074;p14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5" name="Google Shape;5075;p14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6" name="Google Shape;5076;p14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7" name="Google Shape;5077;p14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8" name="Google Shape;5078;p14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9" name="Google Shape;5079;p14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0" name="Google Shape;5080;p14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1" name="Google Shape;5081;p14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2" name="Google Shape;5082;p14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3" name="Google Shape;5083;p14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4" name="Google Shape;5084;p14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5" name="Google Shape;5085;p14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6" name="Google Shape;5086;p14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7" name="Google Shape;5087;p14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8" name="Google Shape;5088;p14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9" name="Google Shape;5089;p14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0" name="Google Shape;5090;p14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1" name="Google Shape;5091;p14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2" name="Google Shape;5092;p14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3" name="Google Shape;5093;p14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4" name="Google Shape;5094;p14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5" name="Google Shape;5095;p14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6" name="Google Shape;5096;p14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7" name="Google Shape;5097;p14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8" name="Google Shape;5098;p14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9" name="Google Shape;5099;p14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00" name="Google Shape;5100;p14"/>
            <p:cNvGrpSpPr/>
            <p:nvPr/>
          </p:nvGrpSpPr>
          <p:grpSpPr>
            <a:xfrm rot="5400000">
              <a:off x="2292113" y="3456305"/>
              <a:ext cx="4975617" cy="4291570"/>
              <a:chOff x="780450" y="1002925"/>
              <a:chExt cx="3916575" cy="3378125"/>
            </a:xfrm>
          </p:grpSpPr>
          <p:sp>
            <p:nvSpPr>
              <p:cNvPr id="5101" name="Google Shape;5101;p14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2" name="Google Shape;5102;p14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3" name="Google Shape;5103;p14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4" name="Google Shape;5104;p14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5" name="Google Shape;5105;p14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6" name="Google Shape;5106;p14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7" name="Google Shape;5107;p14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8" name="Google Shape;5108;p14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9" name="Google Shape;5109;p14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0" name="Google Shape;5110;p14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1" name="Google Shape;5111;p14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2" name="Google Shape;5112;p14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3" name="Google Shape;5113;p14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4" name="Google Shape;5114;p14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5" name="Google Shape;5115;p14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6" name="Google Shape;5116;p14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7" name="Google Shape;5117;p14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8" name="Google Shape;5118;p14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9" name="Google Shape;5119;p14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0" name="Google Shape;5120;p14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1" name="Google Shape;5121;p14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2" name="Google Shape;5122;p14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3" name="Google Shape;5123;p14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4" name="Google Shape;5124;p14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5" name="Google Shape;5125;p14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6" name="Google Shape;5126;p14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7" name="Google Shape;5127;p14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8" name="Google Shape;5128;p14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9" name="Google Shape;5129;p14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0" name="Google Shape;5130;p14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1" name="Google Shape;5131;p14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2" name="Google Shape;5132;p14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3" name="Google Shape;5133;p14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4" name="Google Shape;5134;p14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5" name="Google Shape;5135;p14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6" name="Google Shape;5136;p14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7" name="Google Shape;5137;p14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8" name="Google Shape;5138;p14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9" name="Google Shape;5139;p14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0" name="Google Shape;5140;p14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1" name="Google Shape;5141;p14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2" name="Google Shape;5142;p14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3" name="Google Shape;5143;p14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4" name="Google Shape;5144;p14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5" name="Google Shape;5145;p14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6" name="Google Shape;5146;p14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7" name="Google Shape;5147;p14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8" name="Google Shape;5148;p14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9" name="Google Shape;5149;p14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0" name="Google Shape;5150;p14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1" name="Google Shape;5151;p14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2" name="Google Shape;5152;p14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3" name="Google Shape;5153;p14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4" name="Google Shape;5154;p14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5" name="Google Shape;5155;p14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6" name="Google Shape;5156;p14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7" name="Google Shape;5157;p14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8" name="Google Shape;5158;p14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9" name="Google Shape;5159;p14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0" name="Google Shape;5160;p14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1" name="Google Shape;5161;p14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2" name="Google Shape;5162;p14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3" name="Google Shape;5163;p14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4" name="Google Shape;5164;p14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5" name="Google Shape;5165;p14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6" name="Google Shape;5166;p14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7" name="Google Shape;5167;p14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8" name="Google Shape;5168;p14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9" name="Google Shape;5169;p14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0" name="Google Shape;5170;p14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1" name="Google Shape;5171;p14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2" name="Google Shape;5172;p14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3" name="Google Shape;5173;p14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4" name="Google Shape;5174;p14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5" name="Google Shape;5175;p14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6" name="Google Shape;5176;p14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7" name="Google Shape;5177;p14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8" name="Google Shape;5178;p14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9" name="Google Shape;5179;p14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0" name="Google Shape;5180;p14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1" name="Google Shape;5181;p14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2" name="Google Shape;5182;p14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3" name="Google Shape;5183;p14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4" name="Google Shape;5184;p14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5" name="Google Shape;5185;p14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6" name="Google Shape;5186;p14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7" name="Google Shape;5187;p14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8" name="Google Shape;5188;p14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9" name="Google Shape;5189;p14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0" name="Google Shape;5190;p14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1" name="Google Shape;5191;p14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2" name="Google Shape;5192;p14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3" name="Google Shape;5193;p14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4" name="Google Shape;5194;p14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5" name="Google Shape;5195;p14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6" name="Google Shape;5196;p14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7" name="Google Shape;5197;p14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8" name="Google Shape;5198;p14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9" name="Google Shape;5199;p14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0" name="Google Shape;5200;p14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1" name="Google Shape;5201;p14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2" name="Google Shape;5202;p14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3" name="Google Shape;5203;p14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4" name="Google Shape;5204;p14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5" name="Google Shape;5205;p14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6" name="Google Shape;5206;p14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7" name="Google Shape;5207;p14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8" name="Google Shape;5208;p14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9" name="Google Shape;5209;p14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0" name="Google Shape;5210;p14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1" name="Google Shape;5211;p14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2" name="Google Shape;5212;p14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3" name="Google Shape;5213;p14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4" name="Google Shape;5214;p14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5" name="Google Shape;5215;p14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6" name="Google Shape;5216;p14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7" name="Google Shape;5217;p14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8" name="Google Shape;5218;p14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9" name="Google Shape;5219;p14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0" name="Google Shape;5220;p14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1" name="Google Shape;5221;p14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2" name="Google Shape;5222;p14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3" name="Google Shape;5223;p14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224" name="Google Shape;5224;p14"/>
          <p:cNvSpPr txBox="1"/>
          <p:nvPr>
            <p:ph type="title"/>
          </p:nvPr>
        </p:nvSpPr>
        <p:spPr>
          <a:xfrm>
            <a:off x="1018000" y="3002625"/>
            <a:ext cx="4168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225" name="Google Shape;5225;p14"/>
          <p:cNvSpPr txBox="1"/>
          <p:nvPr>
            <p:ph idx="2" type="title"/>
          </p:nvPr>
        </p:nvSpPr>
        <p:spPr>
          <a:xfrm>
            <a:off x="1018000" y="1876775"/>
            <a:ext cx="5611800" cy="123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 b="0" sz="28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Font typeface="Exo 2"/>
              <a:buNone/>
              <a:defRPr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CUSTOM_4">
    <p:bg>
      <p:bgPr>
        <a:solidFill>
          <a:schemeClr val="dk1"/>
        </a:solidFill>
      </p:bgPr>
    </p:bg>
    <p:spTree>
      <p:nvGrpSpPr>
        <p:cNvPr id="5226" name="Shape 5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7" name="Google Shape;5227;p15"/>
          <p:cNvGrpSpPr/>
          <p:nvPr/>
        </p:nvGrpSpPr>
        <p:grpSpPr>
          <a:xfrm>
            <a:off x="-1355678" y="-1756440"/>
            <a:ext cx="11985769" cy="7735915"/>
            <a:chOff x="-1355678" y="-1756440"/>
            <a:chExt cx="11985769" cy="7735915"/>
          </a:xfrm>
        </p:grpSpPr>
        <p:grpSp>
          <p:nvGrpSpPr>
            <p:cNvPr id="5228" name="Google Shape;5228;p15"/>
            <p:cNvGrpSpPr/>
            <p:nvPr/>
          </p:nvGrpSpPr>
          <p:grpSpPr>
            <a:xfrm>
              <a:off x="7113953" y="4684655"/>
              <a:ext cx="573363" cy="95700"/>
              <a:chOff x="7289565" y="849931"/>
              <a:chExt cx="377585" cy="63019"/>
            </a:xfrm>
          </p:grpSpPr>
          <p:sp>
            <p:nvSpPr>
              <p:cNvPr id="5229" name="Google Shape;5229;p15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0" name="Google Shape;5230;p15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31" name="Google Shape;5231;p15"/>
            <p:cNvSpPr/>
            <p:nvPr/>
          </p:nvSpPr>
          <p:spPr>
            <a:xfrm>
              <a:off x="0" y="-206787"/>
              <a:ext cx="9143929" cy="1602200"/>
            </a:xfrm>
            <a:custGeom>
              <a:rect b="b" l="l" r="r" t="t"/>
              <a:pathLst>
                <a:path extrusionOk="0" h="13039" w="74415">
                  <a:moveTo>
                    <a:pt x="72676" y="1"/>
                  </a:moveTo>
                  <a:cubicBezTo>
                    <a:pt x="69628" y="1"/>
                    <a:pt x="66616" y="775"/>
                    <a:pt x="63949" y="2239"/>
                  </a:cubicBezTo>
                  <a:cubicBezTo>
                    <a:pt x="60758" y="3977"/>
                    <a:pt x="57198" y="4894"/>
                    <a:pt x="53566" y="4894"/>
                  </a:cubicBezTo>
                  <a:lnTo>
                    <a:pt x="46173" y="4894"/>
                  </a:lnTo>
                  <a:cubicBezTo>
                    <a:pt x="44327" y="4894"/>
                    <a:pt x="42482" y="4728"/>
                    <a:pt x="40660" y="4394"/>
                  </a:cubicBezTo>
                  <a:lnTo>
                    <a:pt x="27266" y="1930"/>
                  </a:lnTo>
                  <a:cubicBezTo>
                    <a:pt x="25569" y="1618"/>
                    <a:pt x="23853" y="1463"/>
                    <a:pt x="22138" y="1463"/>
                  </a:cubicBezTo>
                  <a:cubicBezTo>
                    <a:pt x="20508" y="1463"/>
                    <a:pt x="18877" y="1603"/>
                    <a:pt x="17264" y="1882"/>
                  </a:cubicBezTo>
                  <a:lnTo>
                    <a:pt x="0" y="4894"/>
                  </a:lnTo>
                  <a:lnTo>
                    <a:pt x="0" y="13038"/>
                  </a:lnTo>
                  <a:lnTo>
                    <a:pt x="1739" y="13038"/>
                  </a:lnTo>
                  <a:cubicBezTo>
                    <a:pt x="4787" y="13026"/>
                    <a:pt x="7787" y="12264"/>
                    <a:pt x="10466" y="10800"/>
                  </a:cubicBezTo>
                  <a:cubicBezTo>
                    <a:pt x="13645" y="9061"/>
                    <a:pt x="17217" y="8145"/>
                    <a:pt x="20836" y="8145"/>
                  </a:cubicBezTo>
                  <a:lnTo>
                    <a:pt x="28230" y="8145"/>
                  </a:lnTo>
                  <a:cubicBezTo>
                    <a:pt x="30087" y="8145"/>
                    <a:pt x="31933" y="8323"/>
                    <a:pt x="33754" y="8657"/>
                  </a:cubicBezTo>
                  <a:lnTo>
                    <a:pt x="47149" y="11109"/>
                  </a:lnTo>
                  <a:cubicBezTo>
                    <a:pt x="48846" y="11421"/>
                    <a:pt x="50561" y="11575"/>
                    <a:pt x="52276" y="11575"/>
                  </a:cubicBezTo>
                  <a:cubicBezTo>
                    <a:pt x="53907" y="11575"/>
                    <a:pt x="55537" y="11435"/>
                    <a:pt x="57150" y="11157"/>
                  </a:cubicBezTo>
                  <a:lnTo>
                    <a:pt x="74414" y="8157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2" name="Google Shape;5232;p15"/>
            <p:cNvSpPr/>
            <p:nvPr/>
          </p:nvSpPr>
          <p:spPr>
            <a:xfrm>
              <a:off x="1" y="2881243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33" name="Google Shape;5233;p15"/>
            <p:cNvGrpSpPr/>
            <p:nvPr/>
          </p:nvGrpSpPr>
          <p:grpSpPr>
            <a:xfrm>
              <a:off x="305296" y="4753780"/>
              <a:ext cx="1620974" cy="127168"/>
              <a:chOff x="6291500" y="380394"/>
              <a:chExt cx="1264805" cy="99218"/>
            </a:xfrm>
          </p:grpSpPr>
          <p:sp>
            <p:nvSpPr>
              <p:cNvPr id="5234" name="Google Shape;5234;p15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5" name="Google Shape;5235;p15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36" name="Google Shape;5236;p15"/>
            <p:cNvGrpSpPr/>
            <p:nvPr/>
          </p:nvGrpSpPr>
          <p:grpSpPr>
            <a:xfrm>
              <a:off x="8049652" y="310261"/>
              <a:ext cx="761891" cy="127172"/>
              <a:chOff x="7289565" y="849931"/>
              <a:chExt cx="377585" cy="63019"/>
            </a:xfrm>
          </p:grpSpPr>
          <p:sp>
            <p:nvSpPr>
              <p:cNvPr id="5237" name="Google Shape;5237;p15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8" name="Google Shape;5238;p15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39" name="Google Shape;5239;p15"/>
            <p:cNvGrpSpPr/>
            <p:nvPr/>
          </p:nvGrpSpPr>
          <p:grpSpPr>
            <a:xfrm>
              <a:off x="140280" y="1096109"/>
              <a:ext cx="761967" cy="127172"/>
              <a:chOff x="7289565" y="849931"/>
              <a:chExt cx="377585" cy="63019"/>
            </a:xfrm>
          </p:grpSpPr>
          <p:sp>
            <p:nvSpPr>
              <p:cNvPr id="5240" name="Google Shape;5240;p15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1" name="Google Shape;5241;p15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42" name="Google Shape;5242;p15"/>
            <p:cNvGrpSpPr/>
            <p:nvPr/>
          </p:nvGrpSpPr>
          <p:grpSpPr>
            <a:xfrm>
              <a:off x="-797087" y="2448950"/>
              <a:ext cx="3916575" cy="3378125"/>
              <a:chOff x="780450" y="1002925"/>
              <a:chExt cx="3916575" cy="3378125"/>
            </a:xfrm>
          </p:grpSpPr>
          <p:sp>
            <p:nvSpPr>
              <p:cNvPr id="5243" name="Google Shape;5243;p1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4" name="Google Shape;5244;p1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5" name="Google Shape;5245;p1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6" name="Google Shape;5246;p1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7" name="Google Shape;5247;p1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8" name="Google Shape;5248;p1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9" name="Google Shape;5249;p1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0" name="Google Shape;5250;p1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1" name="Google Shape;5251;p1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2" name="Google Shape;5252;p1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3" name="Google Shape;5253;p1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4" name="Google Shape;5254;p1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5" name="Google Shape;5255;p1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6" name="Google Shape;5256;p1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7" name="Google Shape;5257;p1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8" name="Google Shape;5258;p1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9" name="Google Shape;5259;p1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0" name="Google Shape;5260;p1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1" name="Google Shape;5261;p1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2" name="Google Shape;5262;p1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3" name="Google Shape;5263;p1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4" name="Google Shape;5264;p1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5" name="Google Shape;5265;p1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6" name="Google Shape;5266;p1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7" name="Google Shape;5267;p1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8" name="Google Shape;5268;p1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9" name="Google Shape;5269;p1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0" name="Google Shape;5270;p1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1" name="Google Shape;5271;p1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2" name="Google Shape;5272;p1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3" name="Google Shape;5273;p1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4" name="Google Shape;5274;p1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5" name="Google Shape;5275;p1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6" name="Google Shape;5276;p1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7" name="Google Shape;5277;p1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8" name="Google Shape;5278;p1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9" name="Google Shape;5279;p1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0" name="Google Shape;5280;p1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1" name="Google Shape;5281;p1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2" name="Google Shape;5282;p1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3" name="Google Shape;5283;p1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4" name="Google Shape;5284;p1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5" name="Google Shape;5285;p1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6" name="Google Shape;5286;p1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7" name="Google Shape;5287;p1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8" name="Google Shape;5288;p1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9" name="Google Shape;5289;p1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0" name="Google Shape;5290;p1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1" name="Google Shape;5291;p1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2" name="Google Shape;5292;p1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3" name="Google Shape;5293;p1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4" name="Google Shape;5294;p1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5" name="Google Shape;5295;p1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6" name="Google Shape;5296;p1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7" name="Google Shape;5297;p1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8" name="Google Shape;5298;p1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9" name="Google Shape;5299;p1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0" name="Google Shape;5300;p1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1" name="Google Shape;5301;p1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2" name="Google Shape;5302;p1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3" name="Google Shape;5303;p1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4" name="Google Shape;5304;p1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5" name="Google Shape;5305;p1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6" name="Google Shape;5306;p1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7" name="Google Shape;5307;p1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8" name="Google Shape;5308;p1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9" name="Google Shape;5309;p1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0" name="Google Shape;5310;p1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1" name="Google Shape;5311;p1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2" name="Google Shape;5312;p1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3" name="Google Shape;5313;p1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4" name="Google Shape;5314;p1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5" name="Google Shape;5315;p1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6" name="Google Shape;5316;p1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7" name="Google Shape;5317;p1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8" name="Google Shape;5318;p1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9" name="Google Shape;5319;p1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0" name="Google Shape;5320;p1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1" name="Google Shape;5321;p1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2" name="Google Shape;5322;p1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3" name="Google Shape;5323;p1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4" name="Google Shape;5324;p1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5" name="Google Shape;5325;p1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6" name="Google Shape;5326;p1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7" name="Google Shape;5327;p1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8" name="Google Shape;5328;p1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9" name="Google Shape;5329;p1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0" name="Google Shape;5330;p1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1" name="Google Shape;5331;p1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2" name="Google Shape;5332;p1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3" name="Google Shape;5333;p1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4" name="Google Shape;5334;p1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5" name="Google Shape;5335;p1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6" name="Google Shape;5336;p1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7" name="Google Shape;5337;p1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8" name="Google Shape;5338;p1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9" name="Google Shape;5339;p1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0" name="Google Shape;5340;p1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1" name="Google Shape;5341;p1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2" name="Google Shape;5342;p1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3" name="Google Shape;5343;p1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4" name="Google Shape;5344;p1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5" name="Google Shape;5345;p1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6" name="Google Shape;5346;p1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7" name="Google Shape;5347;p1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8" name="Google Shape;5348;p1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9" name="Google Shape;5349;p1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0" name="Google Shape;5350;p1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1" name="Google Shape;5351;p1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2" name="Google Shape;5352;p1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3" name="Google Shape;5353;p1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4" name="Google Shape;5354;p1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5" name="Google Shape;5355;p1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6" name="Google Shape;5356;p1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7" name="Google Shape;5357;p1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8" name="Google Shape;5358;p1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9" name="Google Shape;5359;p1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0" name="Google Shape;5360;p1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1" name="Google Shape;5361;p1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2" name="Google Shape;5362;p1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3" name="Google Shape;5363;p1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4" name="Google Shape;5364;p1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5" name="Google Shape;5365;p1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66" name="Google Shape;5366;p15"/>
            <p:cNvGrpSpPr/>
            <p:nvPr/>
          </p:nvGrpSpPr>
          <p:grpSpPr>
            <a:xfrm rot="3599956">
              <a:off x="-872051" y="-905057"/>
              <a:ext cx="3916489" cy="3378051"/>
              <a:chOff x="780450" y="1002925"/>
              <a:chExt cx="3916575" cy="3378125"/>
            </a:xfrm>
          </p:grpSpPr>
          <p:sp>
            <p:nvSpPr>
              <p:cNvPr id="5367" name="Google Shape;5367;p1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8" name="Google Shape;5368;p1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9" name="Google Shape;5369;p1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0" name="Google Shape;5370;p1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1" name="Google Shape;5371;p1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2" name="Google Shape;5372;p1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3" name="Google Shape;5373;p1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4" name="Google Shape;5374;p1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5" name="Google Shape;5375;p1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6" name="Google Shape;5376;p1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7" name="Google Shape;5377;p1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8" name="Google Shape;5378;p1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9" name="Google Shape;5379;p1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0" name="Google Shape;5380;p1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1" name="Google Shape;5381;p1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2" name="Google Shape;5382;p1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3" name="Google Shape;5383;p1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4" name="Google Shape;5384;p1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5" name="Google Shape;5385;p1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6" name="Google Shape;5386;p1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7" name="Google Shape;5387;p1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8" name="Google Shape;5388;p1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9" name="Google Shape;5389;p1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0" name="Google Shape;5390;p1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1" name="Google Shape;5391;p1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2" name="Google Shape;5392;p1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3" name="Google Shape;5393;p1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4" name="Google Shape;5394;p1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5" name="Google Shape;5395;p1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6" name="Google Shape;5396;p1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7" name="Google Shape;5397;p1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8" name="Google Shape;5398;p1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9" name="Google Shape;5399;p1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0" name="Google Shape;5400;p1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1" name="Google Shape;5401;p1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2" name="Google Shape;5402;p1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3" name="Google Shape;5403;p1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4" name="Google Shape;5404;p1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5" name="Google Shape;5405;p1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6" name="Google Shape;5406;p1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7" name="Google Shape;5407;p1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8" name="Google Shape;5408;p1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9" name="Google Shape;5409;p1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0" name="Google Shape;5410;p1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1" name="Google Shape;5411;p1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2" name="Google Shape;5412;p1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3" name="Google Shape;5413;p1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4" name="Google Shape;5414;p1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5" name="Google Shape;5415;p1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6" name="Google Shape;5416;p1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7" name="Google Shape;5417;p1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8" name="Google Shape;5418;p1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9" name="Google Shape;5419;p1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0" name="Google Shape;5420;p1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1" name="Google Shape;5421;p1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2" name="Google Shape;5422;p1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3" name="Google Shape;5423;p1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4" name="Google Shape;5424;p1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5" name="Google Shape;5425;p1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6" name="Google Shape;5426;p1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7" name="Google Shape;5427;p1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8" name="Google Shape;5428;p1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9" name="Google Shape;5429;p1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0" name="Google Shape;5430;p1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1" name="Google Shape;5431;p1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2" name="Google Shape;5432;p1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3" name="Google Shape;5433;p1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4" name="Google Shape;5434;p1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5" name="Google Shape;5435;p1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6" name="Google Shape;5436;p1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7" name="Google Shape;5437;p1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8" name="Google Shape;5438;p1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9" name="Google Shape;5439;p1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0" name="Google Shape;5440;p1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1" name="Google Shape;5441;p1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2" name="Google Shape;5442;p1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3" name="Google Shape;5443;p1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4" name="Google Shape;5444;p1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5" name="Google Shape;5445;p1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6" name="Google Shape;5446;p1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7" name="Google Shape;5447;p1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8" name="Google Shape;5448;p1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9" name="Google Shape;5449;p1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0" name="Google Shape;5450;p1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1" name="Google Shape;5451;p1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2" name="Google Shape;5452;p1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3" name="Google Shape;5453;p1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4" name="Google Shape;5454;p1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5" name="Google Shape;5455;p1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6" name="Google Shape;5456;p1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7" name="Google Shape;5457;p1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8" name="Google Shape;5458;p1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9" name="Google Shape;5459;p1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0" name="Google Shape;5460;p1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1" name="Google Shape;5461;p1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2" name="Google Shape;5462;p1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3" name="Google Shape;5463;p1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4" name="Google Shape;5464;p1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5" name="Google Shape;5465;p1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6" name="Google Shape;5466;p1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7" name="Google Shape;5467;p1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8" name="Google Shape;5468;p1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9" name="Google Shape;5469;p1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0" name="Google Shape;5470;p1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1" name="Google Shape;5471;p1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2" name="Google Shape;5472;p1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3" name="Google Shape;5473;p1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4" name="Google Shape;5474;p1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5" name="Google Shape;5475;p1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6" name="Google Shape;5476;p1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7" name="Google Shape;5477;p1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8" name="Google Shape;5478;p1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9" name="Google Shape;5479;p1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0" name="Google Shape;5480;p1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1" name="Google Shape;5481;p1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2" name="Google Shape;5482;p1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3" name="Google Shape;5483;p1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4" name="Google Shape;5484;p1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5" name="Google Shape;5485;p1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6" name="Google Shape;5486;p1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7" name="Google Shape;5487;p1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8" name="Google Shape;5488;p1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9" name="Google Shape;5489;p1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90" name="Google Shape;5490;p15"/>
            <p:cNvGrpSpPr/>
            <p:nvPr/>
          </p:nvGrpSpPr>
          <p:grpSpPr>
            <a:xfrm>
              <a:off x="4628538" y="2601350"/>
              <a:ext cx="3916575" cy="3378125"/>
              <a:chOff x="780450" y="1002925"/>
              <a:chExt cx="3916575" cy="3378125"/>
            </a:xfrm>
          </p:grpSpPr>
          <p:sp>
            <p:nvSpPr>
              <p:cNvPr id="5491" name="Google Shape;5491;p1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2" name="Google Shape;5492;p1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3" name="Google Shape;5493;p1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4" name="Google Shape;5494;p1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5" name="Google Shape;5495;p1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6" name="Google Shape;5496;p1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7" name="Google Shape;5497;p1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8" name="Google Shape;5498;p1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9" name="Google Shape;5499;p1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0" name="Google Shape;5500;p1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1" name="Google Shape;5501;p1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2" name="Google Shape;5502;p1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3" name="Google Shape;5503;p1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4" name="Google Shape;5504;p1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5" name="Google Shape;5505;p1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6" name="Google Shape;5506;p1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7" name="Google Shape;5507;p1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8" name="Google Shape;5508;p1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9" name="Google Shape;5509;p1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0" name="Google Shape;5510;p1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1" name="Google Shape;5511;p1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2" name="Google Shape;5512;p1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3" name="Google Shape;5513;p1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4" name="Google Shape;5514;p1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5" name="Google Shape;5515;p1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6" name="Google Shape;5516;p1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7" name="Google Shape;5517;p1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8" name="Google Shape;5518;p1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9" name="Google Shape;5519;p1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0" name="Google Shape;5520;p1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1" name="Google Shape;5521;p1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2" name="Google Shape;5522;p1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3" name="Google Shape;5523;p1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4" name="Google Shape;5524;p1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5" name="Google Shape;5525;p1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6" name="Google Shape;5526;p1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7" name="Google Shape;5527;p1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8" name="Google Shape;5528;p1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9" name="Google Shape;5529;p1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0" name="Google Shape;5530;p1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1" name="Google Shape;5531;p1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2" name="Google Shape;5532;p1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3" name="Google Shape;5533;p1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4" name="Google Shape;5534;p1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5" name="Google Shape;5535;p1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6" name="Google Shape;5536;p1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7" name="Google Shape;5537;p1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8" name="Google Shape;5538;p1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9" name="Google Shape;5539;p1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0" name="Google Shape;5540;p1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1" name="Google Shape;5541;p1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2" name="Google Shape;5542;p1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3" name="Google Shape;5543;p1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4" name="Google Shape;5544;p1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5" name="Google Shape;5545;p1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6" name="Google Shape;5546;p1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7" name="Google Shape;5547;p1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8" name="Google Shape;5548;p1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9" name="Google Shape;5549;p1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0" name="Google Shape;5550;p1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1" name="Google Shape;5551;p1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2" name="Google Shape;5552;p1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3" name="Google Shape;5553;p1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4" name="Google Shape;5554;p1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5" name="Google Shape;5555;p1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6" name="Google Shape;5556;p1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7" name="Google Shape;5557;p1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8" name="Google Shape;5558;p1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9" name="Google Shape;5559;p1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0" name="Google Shape;5560;p1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1" name="Google Shape;5561;p1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2" name="Google Shape;5562;p1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3" name="Google Shape;5563;p1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4" name="Google Shape;5564;p1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5" name="Google Shape;5565;p1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6" name="Google Shape;5566;p1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7" name="Google Shape;5567;p1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8" name="Google Shape;5568;p1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9" name="Google Shape;5569;p1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0" name="Google Shape;5570;p1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1" name="Google Shape;5571;p1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2" name="Google Shape;5572;p1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3" name="Google Shape;5573;p1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4" name="Google Shape;5574;p1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5" name="Google Shape;5575;p1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6" name="Google Shape;5576;p1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7" name="Google Shape;5577;p1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8" name="Google Shape;5578;p1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9" name="Google Shape;5579;p1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0" name="Google Shape;5580;p1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1" name="Google Shape;5581;p1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2" name="Google Shape;5582;p1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3" name="Google Shape;5583;p1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4" name="Google Shape;5584;p1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5" name="Google Shape;5585;p1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6" name="Google Shape;5586;p1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7" name="Google Shape;5587;p1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8" name="Google Shape;5588;p1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9" name="Google Shape;5589;p1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0" name="Google Shape;5590;p1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1" name="Google Shape;5591;p1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2" name="Google Shape;5592;p1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3" name="Google Shape;5593;p1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4" name="Google Shape;5594;p1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5" name="Google Shape;5595;p1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6" name="Google Shape;5596;p1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7" name="Google Shape;5597;p1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8" name="Google Shape;5598;p1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9" name="Google Shape;5599;p1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0" name="Google Shape;5600;p1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1" name="Google Shape;5601;p1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2" name="Google Shape;5602;p1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3" name="Google Shape;5603;p1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4" name="Google Shape;5604;p1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5" name="Google Shape;5605;p1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6" name="Google Shape;5606;p1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7" name="Google Shape;5607;p1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8" name="Google Shape;5608;p1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9" name="Google Shape;5609;p1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0" name="Google Shape;5610;p1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1" name="Google Shape;5611;p1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2" name="Google Shape;5612;p1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3" name="Google Shape;5613;p1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14" name="Google Shape;5614;p15"/>
            <p:cNvGrpSpPr/>
            <p:nvPr/>
          </p:nvGrpSpPr>
          <p:grpSpPr>
            <a:xfrm rot="3599956">
              <a:off x="6229974" y="85543"/>
              <a:ext cx="3916489" cy="3378051"/>
              <a:chOff x="780450" y="1002925"/>
              <a:chExt cx="3916575" cy="3378125"/>
            </a:xfrm>
          </p:grpSpPr>
          <p:sp>
            <p:nvSpPr>
              <p:cNvPr id="5615" name="Google Shape;5615;p1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6" name="Google Shape;5616;p1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7" name="Google Shape;5617;p1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8" name="Google Shape;5618;p1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9" name="Google Shape;5619;p1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0" name="Google Shape;5620;p1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1" name="Google Shape;5621;p1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2" name="Google Shape;5622;p1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3" name="Google Shape;5623;p1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4" name="Google Shape;5624;p1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5" name="Google Shape;5625;p1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6" name="Google Shape;5626;p1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7" name="Google Shape;5627;p1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8" name="Google Shape;5628;p1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9" name="Google Shape;5629;p1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0" name="Google Shape;5630;p1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1" name="Google Shape;5631;p1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2" name="Google Shape;5632;p1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3" name="Google Shape;5633;p1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4" name="Google Shape;5634;p1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5" name="Google Shape;5635;p1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6" name="Google Shape;5636;p1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7" name="Google Shape;5637;p1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8" name="Google Shape;5638;p1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9" name="Google Shape;5639;p1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0" name="Google Shape;5640;p1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1" name="Google Shape;5641;p1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2" name="Google Shape;5642;p1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3" name="Google Shape;5643;p1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4" name="Google Shape;5644;p1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5" name="Google Shape;5645;p1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6" name="Google Shape;5646;p1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7" name="Google Shape;5647;p1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8" name="Google Shape;5648;p1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9" name="Google Shape;5649;p1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0" name="Google Shape;5650;p1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1" name="Google Shape;5651;p1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2" name="Google Shape;5652;p1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3" name="Google Shape;5653;p1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4" name="Google Shape;5654;p1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5" name="Google Shape;5655;p1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6" name="Google Shape;5656;p1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7" name="Google Shape;5657;p1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8" name="Google Shape;5658;p1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9" name="Google Shape;5659;p1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0" name="Google Shape;5660;p1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1" name="Google Shape;5661;p1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2" name="Google Shape;5662;p1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3" name="Google Shape;5663;p1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4" name="Google Shape;5664;p1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5" name="Google Shape;5665;p1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6" name="Google Shape;5666;p1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7" name="Google Shape;5667;p1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8" name="Google Shape;5668;p1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9" name="Google Shape;5669;p1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0" name="Google Shape;5670;p1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1" name="Google Shape;5671;p1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2" name="Google Shape;5672;p1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3" name="Google Shape;5673;p1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4" name="Google Shape;5674;p1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5" name="Google Shape;5675;p1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6" name="Google Shape;5676;p1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7" name="Google Shape;5677;p1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8" name="Google Shape;5678;p1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9" name="Google Shape;5679;p1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0" name="Google Shape;5680;p1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1" name="Google Shape;5681;p1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2" name="Google Shape;5682;p1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3" name="Google Shape;5683;p1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4" name="Google Shape;5684;p1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5" name="Google Shape;5685;p1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6" name="Google Shape;5686;p1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7" name="Google Shape;5687;p1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8" name="Google Shape;5688;p1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9" name="Google Shape;5689;p1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0" name="Google Shape;5690;p1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1" name="Google Shape;5691;p1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2" name="Google Shape;5692;p1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3" name="Google Shape;5693;p1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4" name="Google Shape;5694;p1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5" name="Google Shape;5695;p1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6" name="Google Shape;5696;p1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7" name="Google Shape;5697;p1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8" name="Google Shape;5698;p1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9" name="Google Shape;5699;p1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0" name="Google Shape;5700;p1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1" name="Google Shape;5701;p1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2" name="Google Shape;5702;p1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3" name="Google Shape;5703;p1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4" name="Google Shape;5704;p1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5" name="Google Shape;5705;p1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6" name="Google Shape;5706;p1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7" name="Google Shape;5707;p1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8" name="Google Shape;5708;p1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9" name="Google Shape;5709;p1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0" name="Google Shape;5710;p1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1" name="Google Shape;5711;p1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2" name="Google Shape;5712;p1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3" name="Google Shape;5713;p1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4" name="Google Shape;5714;p1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5" name="Google Shape;5715;p1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6" name="Google Shape;5716;p1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7" name="Google Shape;5717;p1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8" name="Google Shape;5718;p1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9" name="Google Shape;5719;p1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0" name="Google Shape;5720;p1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1" name="Google Shape;5721;p1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2" name="Google Shape;5722;p1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3" name="Google Shape;5723;p1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4" name="Google Shape;5724;p1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5" name="Google Shape;5725;p1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6" name="Google Shape;5726;p1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7" name="Google Shape;5727;p1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8" name="Google Shape;5728;p1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9" name="Google Shape;5729;p1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0" name="Google Shape;5730;p1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1" name="Google Shape;5731;p1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2" name="Google Shape;5732;p1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3" name="Google Shape;5733;p1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4" name="Google Shape;5734;p1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5" name="Google Shape;5735;p1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6" name="Google Shape;5736;p1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7" name="Google Shape;5737;p1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738" name="Google Shape;5738;p15"/>
          <p:cNvSpPr txBox="1"/>
          <p:nvPr>
            <p:ph type="title"/>
          </p:nvPr>
        </p:nvSpPr>
        <p:spPr>
          <a:xfrm>
            <a:off x="976850" y="1223275"/>
            <a:ext cx="3644100" cy="164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4200"/>
              <a:buNone/>
              <a:defRPr sz="3400">
                <a:solidFill>
                  <a:schemeClr val="accent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739" name="Google Shape;5739;p15"/>
          <p:cNvSpPr txBox="1"/>
          <p:nvPr>
            <p:ph idx="1" type="subTitle"/>
          </p:nvPr>
        </p:nvSpPr>
        <p:spPr>
          <a:xfrm>
            <a:off x="976850" y="2836100"/>
            <a:ext cx="3462900" cy="1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3">
  <p:cSld name="CUSTOM_4_1">
    <p:bg>
      <p:bgPr>
        <a:solidFill>
          <a:schemeClr val="dk1"/>
        </a:solidFill>
      </p:bgPr>
    </p:bg>
    <p:spTree>
      <p:nvGrpSpPr>
        <p:cNvPr id="5740" name="Shape 5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41" name="Google Shape;5741;p16"/>
          <p:cNvGrpSpPr/>
          <p:nvPr/>
        </p:nvGrpSpPr>
        <p:grpSpPr>
          <a:xfrm>
            <a:off x="-1355678" y="-1756440"/>
            <a:ext cx="11985769" cy="7735915"/>
            <a:chOff x="-1355678" y="-1756440"/>
            <a:chExt cx="11985769" cy="7735915"/>
          </a:xfrm>
        </p:grpSpPr>
        <p:sp>
          <p:nvSpPr>
            <p:cNvPr id="5742" name="Google Shape;5742;p16"/>
            <p:cNvSpPr/>
            <p:nvPr/>
          </p:nvSpPr>
          <p:spPr>
            <a:xfrm>
              <a:off x="0" y="360900"/>
              <a:ext cx="9143883" cy="1817724"/>
            </a:xfrm>
            <a:custGeom>
              <a:rect b="b" l="l" r="r" t="t"/>
              <a:pathLst>
                <a:path extrusionOk="0" h="17789" w="112599">
                  <a:moveTo>
                    <a:pt x="1" y="0"/>
                  </a:moveTo>
                  <a:lnTo>
                    <a:pt x="1" y="15240"/>
                  </a:lnTo>
                  <a:lnTo>
                    <a:pt x="21503" y="15240"/>
                  </a:lnTo>
                  <a:cubicBezTo>
                    <a:pt x="26218" y="15240"/>
                    <a:pt x="30719" y="14240"/>
                    <a:pt x="33838" y="12502"/>
                  </a:cubicBezTo>
                  <a:cubicBezTo>
                    <a:pt x="35517" y="11561"/>
                    <a:pt x="37946" y="11026"/>
                    <a:pt x="40482" y="11026"/>
                  </a:cubicBezTo>
                  <a:cubicBezTo>
                    <a:pt x="42256" y="11026"/>
                    <a:pt x="43959" y="11371"/>
                    <a:pt x="45209" y="11990"/>
                  </a:cubicBezTo>
                  <a:cubicBezTo>
                    <a:pt x="47673" y="13204"/>
                    <a:pt x="51019" y="13883"/>
                    <a:pt x="54508" y="13883"/>
                  </a:cubicBezTo>
                  <a:lnTo>
                    <a:pt x="71498" y="13883"/>
                  </a:lnTo>
                  <a:cubicBezTo>
                    <a:pt x="75046" y="13883"/>
                    <a:pt x="78344" y="14824"/>
                    <a:pt x="80094" y="16348"/>
                  </a:cubicBezTo>
                  <a:cubicBezTo>
                    <a:pt x="81118" y="17241"/>
                    <a:pt x="83035" y="17788"/>
                    <a:pt x="85119" y="17788"/>
                  </a:cubicBezTo>
                  <a:lnTo>
                    <a:pt x="112598" y="17788"/>
                  </a:lnTo>
                  <a:lnTo>
                    <a:pt x="112598" y="2548"/>
                  </a:lnTo>
                  <a:lnTo>
                    <a:pt x="91107" y="2548"/>
                  </a:lnTo>
                  <a:cubicBezTo>
                    <a:pt x="86381" y="2548"/>
                    <a:pt x="81892" y="3537"/>
                    <a:pt x="78772" y="5275"/>
                  </a:cubicBezTo>
                  <a:cubicBezTo>
                    <a:pt x="77082" y="6216"/>
                    <a:pt x="74665" y="6751"/>
                    <a:pt x="72117" y="6751"/>
                  </a:cubicBezTo>
                  <a:cubicBezTo>
                    <a:pt x="70343" y="6751"/>
                    <a:pt x="68652" y="6406"/>
                    <a:pt x="67390" y="5787"/>
                  </a:cubicBezTo>
                  <a:cubicBezTo>
                    <a:pt x="64926" y="4584"/>
                    <a:pt x="61592" y="3894"/>
                    <a:pt x="58103" y="3894"/>
                  </a:cubicBezTo>
                  <a:lnTo>
                    <a:pt x="41113" y="3894"/>
                  </a:lnTo>
                  <a:cubicBezTo>
                    <a:pt x="37553" y="3894"/>
                    <a:pt x="34267" y="2953"/>
                    <a:pt x="32517" y="1441"/>
                  </a:cubicBezTo>
                  <a:cubicBezTo>
                    <a:pt x="31493" y="548"/>
                    <a:pt x="29576" y="0"/>
                    <a:pt x="27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3" name="Google Shape;5743;p16"/>
            <p:cNvSpPr/>
            <p:nvPr/>
          </p:nvSpPr>
          <p:spPr>
            <a:xfrm>
              <a:off x="5976" y="3921300"/>
              <a:ext cx="9143847" cy="1225976"/>
            </a:xfrm>
            <a:custGeom>
              <a:rect b="b" l="l" r="r" t="t"/>
              <a:pathLst>
                <a:path extrusionOk="0" h="7347" w="51639">
                  <a:moveTo>
                    <a:pt x="43483" y="0"/>
                  </a:moveTo>
                  <a:cubicBezTo>
                    <a:pt x="39613" y="0"/>
                    <a:pt x="35874" y="989"/>
                    <a:pt x="32922" y="2798"/>
                  </a:cubicBezTo>
                  <a:cubicBezTo>
                    <a:pt x="31183" y="3858"/>
                    <a:pt x="28981" y="4441"/>
                    <a:pt x="26719" y="4441"/>
                  </a:cubicBezTo>
                  <a:lnTo>
                    <a:pt x="18598" y="4441"/>
                  </a:lnTo>
                  <a:cubicBezTo>
                    <a:pt x="18560" y="4441"/>
                    <a:pt x="18522" y="4441"/>
                    <a:pt x="18484" y="4441"/>
                  </a:cubicBezTo>
                  <a:cubicBezTo>
                    <a:pt x="12213" y="4441"/>
                    <a:pt x="5977" y="5418"/>
                    <a:pt x="1" y="7347"/>
                  </a:cubicBezTo>
                  <a:lnTo>
                    <a:pt x="51638" y="7347"/>
                  </a:lnTo>
                  <a:lnTo>
                    <a:pt x="5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44" name="Google Shape;5744;p16"/>
            <p:cNvGrpSpPr/>
            <p:nvPr/>
          </p:nvGrpSpPr>
          <p:grpSpPr>
            <a:xfrm>
              <a:off x="278090" y="4392614"/>
              <a:ext cx="1567473" cy="122971"/>
              <a:chOff x="6291500" y="380394"/>
              <a:chExt cx="1264805" cy="99218"/>
            </a:xfrm>
          </p:grpSpPr>
          <p:sp>
            <p:nvSpPr>
              <p:cNvPr id="5745" name="Google Shape;5745;p16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6" name="Google Shape;5746;p16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747" name="Google Shape;5747;p16"/>
            <p:cNvGrpSpPr/>
            <p:nvPr/>
          </p:nvGrpSpPr>
          <p:grpSpPr>
            <a:xfrm>
              <a:off x="-797087" y="2448950"/>
              <a:ext cx="3916575" cy="3378125"/>
              <a:chOff x="780450" y="1002925"/>
              <a:chExt cx="3916575" cy="3378125"/>
            </a:xfrm>
          </p:grpSpPr>
          <p:sp>
            <p:nvSpPr>
              <p:cNvPr id="5748" name="Google Shape;5748;p16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9" name="Google Shape;5749;p16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0" name="Google Shape;5750;p16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1" name="Google Shape;5751;p16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2" name="Google Shape;5752;p16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3" name="Google Shape;5753;p16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4" name="Google Shape;5754;p16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5" name="Google Shape;5755;p16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6" name="Google Shape;5756;p16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7" name="Google Shape;5757;p16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8" name="Google Shape;5758;p16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9" name="Google Shape;5759;p16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0" name="Google Shape;5760;p16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1" name="Google Shape;5761;p16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2" name="Google Shape;5762;p16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3" name="Google Shape;5763;p16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4" name="Google Shape;5764;p16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5" name="Google Shape;5765;p16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6" name="Google Shape;5766;p16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7" name="Google Shape;5767;p16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8" name="Google Shape;5768;p16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9" name="Google Shape;5769;p16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0" name="Google Shape;5770;p16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1" name="Google Shape;5771;p16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2" name="Google Shape;5772;p16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3" name="Google Shape;5773;p16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4" name="Google Shape;5774;p16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5" name="Google Shape;5775;p16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6" name="Google Shape;5776;p16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7" name="Google Shape;5777;p16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8" name="Google Shape;5778;p16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9" name="Google Shape;5779;p16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0" name="Google Shape;5780;p16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1" name="Google Shape;5781;p16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2" name="Google Shape;5782;p16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3" name="Google Shape;5783;p16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4" name="Google Shape;5784;p16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5" name="Google Shape;5785;p16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6" name="Google Shape;5786;p16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7" name="Google Shape;5787;p16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8" name="Google Shape;5788;p16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9" name="Google Shape;5789;p16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0" name="Google Shape;5790;p16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1" name="Google Shape;5791;p16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2" name="Google Shape;5792;p16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3" name="Google Shape;5793;p16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4" name="Google Shape;5794;p16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5" name="Google Shape;5795;p16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6" name="Google Shape;5796;p16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7" name="Google Shape;5797;p16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8" name="Google Shape;5798;p16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9" name="Google Shape;5799;p16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0" name="Google Shape;5800;p16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1" name="Google Shape;5801;p16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2" name="Google Shape;5802;p16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3" name="Google Shape;5803;p16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4" name="Google Shape;5804;p16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5" name="Google Shape;5805;p16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6" name="Google Shape;5806;p16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7" name="Google Shape;5807;p16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8" name="Google Shape;5808;p16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9" name="Google Shape;5809;p16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0" name="Google Shape;5810;p16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1" name="Google Shape;5811;p16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2" name="Google Shape;5812;p16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3" name="Google Shape;5813;p16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4" name="Google Shape;5814;p16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5" name="Google Shape;5815;p16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6" name="Google Shape;5816;p16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7" name="Google Shape;5817;p16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8" name="Google Shape;5818;p16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9" name="Google Shape;5819;p16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0" name="Google Shape;5820;p16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1" name="Google Shape;5821;p16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2" name="Google Shape;5822;p16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3" name="Google Shape;5823;p16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4" name="Google Shape;5824;p16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5" name="Google Shape;5825;p16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6" name="Google Shape;5826;p16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7" name="Google Shape;5827;p16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8" name="Google Shape;5828;p16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9" name="Google Shape;5829;p16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0" name="Google Shape;5830;p16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1" name="Google Shape;5831;p16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2" name="Google Shape;5832;p16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3" name="Google Shape;5833;p16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4" name="Google Shape;5834;p16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5" name="Google Shape;5835;p16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6" name="Google Shape;5836;p16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7" name="Google Shape;5837;p16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8" name="Google Shape;5838;p16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9" name="Google Shape;5839;p16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0" name="Google Shape;5840;p16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1" name="Google Shape;5841;p16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2" name="Google Shape;5842;p16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3" name="Google Shape;5843;p16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4" name="Google Shape;5844;p16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5" name="Google Shape;5845;p16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6" name="Google Shape;5846;p16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7" name="Google Shape;5847;p16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8" name="Google Shape;5848;p16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9" name="Google Shape;5849;p16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0" name="Google Shape;5850;p16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1" name="Google Shape;5851;p16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2" name="Google Shape;5852;p16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3" name="Google Shape;5853;p16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4" name="Google Shape;5854;p16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5" name="Google Shape;5855;p16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6" name="Google Shape;5856;p16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7" name="Google Shape;5857;p16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8" name="Google Shape;5858;p16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9" name="Google Shape;5859;p16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0" name="Google Shape;5860;p16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1" name="Google Shape;5861;p16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2" name="Google Shape;5862;p16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3" name="Google Shape;5863;p16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4" name="Google Shape;5864;p16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5" name="Google Shape;5865;p16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6" name="Google Shape;5866;p16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7" name="Google Shape;5867;p16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8" name="Google Shape;5868;p16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9" name="Google Shape;5869;p16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0" name="Google Shape;5870;p16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71" name="Google Shape;5871;p16"/>
            <p:cNvGrpSpPr/>
            <p:nvPr/>
          </p:nvGrpSpPr>
          <p:grpSpPr>
            <a:xfrm rot="3599956">
              <a:off x="-872051" y="-905057"/>
              <a:ext cx="3916489" cy="3378051"/>
              <a:chOff x="780450" y="1002925"/>
              <a:chExt cx="3916575" cy="3378125"/>
            </a:xfrm>
          </p:grpSpPr>
          <p:sp>
            <p:nvSpPr>
              <p:cNvPr id="5872" name="Google Shape;5872;p16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3" name="Google Shape;5873;p16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4" name="Google Shape;5874;p16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5" name="Google Shape;5875;p16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6" name="Google Shape;5876;p16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7" name="Google Shape;5877;p16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8" name="Google Shape;5878;p16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9" name="Google Shape;5879;p16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0" name="Google Shape;5880;p16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1" name="Google Shape;5881;p16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2" name="Google Shape;5882;p16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3" name="Google Shape;5883;p16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4" name="Google Shape;5884;p16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5" name="Google Shape;5885;p16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6" name="Google Shape;5886;p16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7" name="Google Shape;5887;p16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8" name="Google Shape;5888;p16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9" name="Google Shape;5889;p16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0" name="Google Shape;5890;p16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1" name="Google Shape;5891;p16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2" name="Google Shape;5892;p16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3" name="Google Shape;5893;p16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4" name="Google Shape;5894;p16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5" name="Google Shape;5895;p16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6" name="Google Shape;5896;p16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7" name="Google Shape;5897;p16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8" name="Google Shape;5898;p16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9" name="Google Shape;5899;p16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0" name="Google Shape;5900;p16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1" name="Google Shape;5901;p16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2" name="Google Shape;5902;p16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3" name="Google Shape;5903;p16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4" name="Google Shape;5904;p16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5" name="Google Shape;5905;p16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6" name="Google Shape;5906;p16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7" name="Google Shape;5907;p16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8" name="Google Shape;5908;p16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9" name="Google Shape;5909;p16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0" name="Google Shape;5910;p16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1" name="Google Shape;5911;p16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2" name="Google Shape;5912;p16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3" name="Google Shape;5913;p16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4" name="Google Shape;5914;p16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5" name="Google Shape;5915;p16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6" name="Google Shape;5916;p16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7" name="Google Shape;5917;p16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8" name="Google Shape;5918;p16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9" name="Google Shape;5919;p16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0" name="Google Shape;5920;p16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1" name="Google Shape;5921;p16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2" name="Google Shape;5922;p16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3" name="Google Shape;5923;p16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4" name="Google Shape;5924;p16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5" name="Google Shape;5925;p16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6" name="Google Shape;5926;p16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7" name="Google Shape;5927;p16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8" name="Google Shape;5928;p16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9" name="Google Shape;5929;p16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0" name="Google Shape;5930;p16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1" name="Google Shape;5931;p16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2" name="Google Shape;5932;p16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3" name="Google Shape;5933;p16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4" name="Google Shape;5934;p16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5" name="Google Shape;5935;p16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6" name="Google Shape;5936;p16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7" name="Google Shape;5937;p16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8" name="Google Shape;5938;p16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9" name="Google Shape;5939;p16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0" name="Google Shape;5940;p16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1" name="Google Shape;5941;p16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2" name="Google Shape;5942;p16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3" name="Google Shape;5943;p16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4" name="Google Shape;5944;p16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5" name="Google Shape;5945;p16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6" name="Google Shape;5946;p16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7" name="Google Shape;5947;p16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8" name="Google Shape;5948;p16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9" name="Google Shape;5949;p16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0" name="Google Shape;5950;p16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1" name="Google Shape;5951;p16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2" name="Google Shape;5952;p16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3" name="Google Shape;5953;p16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4" name="Google Shape;5954;p16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5" name="Google Shape;5955;p16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6" name="Google Shape;5956;p16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7" name="Google Shape;5957;p16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8" name="Google Shape;5958;p16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9" name="Google Shape;5959;p16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0" name="Google Shape;5960;p16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1" name="Google Shape;5961;p16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2" name="Google Shape;5962;p16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3" name="Google Shape;5963;p16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4" name="Google Shape;5964;p16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5" name="Google Shape;5965;p16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6" name="Google Shape;5966;p16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7" name="Google Shape;5967;p16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8" name="Google Shape;5968;p16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9" name="Google Shape;5969;p16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0" name="Google Shape;5970;p16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1" name="Google Shape;5971;p16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2" name="Google Shape;5972;p16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3" name="Google Shape;5973;p16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4" name="Google Shape;5974;p16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5" name="Google Shape;5975;p16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6" name="Google Shape;5976;p16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7" name="Google Shape;5977;p16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8" name="Google Shape;5978;p16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9" name="Google Shape;5979;p16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0" name="Google Shape;5980;p16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1" name="Google Shape;5981;p16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2" name="Google Shape;5982;p16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3" name="Google Shape;5983;p16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4" name="Google Shape;5984;p16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5" name="Google Shape;5985;p16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6" name="Google Shape;5986;p16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7" name="Google Shape;5987;p16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8" name="Google Shape;5988;p16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9" name="Google Shape;5989;p16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0" name="Google Shape;5990;p16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1" name="Google Shape;5991;p16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2" name="Google Shape;5992;p16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3" name="Google Shape;5993;p16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4" name="Google Shape;5994;p16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95" name="Google Shape;5995;p16"/>
            <p:cNvGrpSpPr/>
            <p:nvPr/>
          </p:nvGrpSpPr>
          <p:grpSpPr>
            <a:xfrm>
              <a:off x="4628538" y="2601350"/>
              <a:ext cx="3916575" cy="3378125"/>
              <a:chOff x="780450" y="1002925"/>
              <a:chExt cx="3916575" cy="3378125"/>
            </a:xfrm>
          </p:grpSpPr>
          <p:sp>
            <p:nvSpPr>
              <p:cNvPr id="5996" name="Google Shape;5996;p16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7" name="Google Shape;5997;p16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8" name="Google Shape;5998;p16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9" name="Google Shape;5999;p16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0" name="Google Shape;6000;p16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1" name="Google Shape;6001;p16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2" name="Google Shape;6002;p16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3" name="Google Shape;6003;p16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4" name="Google Shape;6004;p16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5" name="Google Shape;6005;p16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6" name="Google Shape;6006;p16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7" name="Google Shape;6007;p16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8" name="Google Shape;6008;p16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9" name="Google Shape;6009;p16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0" name="Google Shape;6010;p16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1" name="Google Shape;6011;p16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2" name="Google Shape;6012;p16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3" name="Google Shape;6013;p16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4" name="Google Shape;6014;p16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5" name="Google Shape;6015;p16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6" name="Google Shape;6016;p16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7" name="Google Shape;6017;p16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8" name="Google Shape;6018;p16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9" name="Google Shape;6019;p16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0" name="Google Shape;6020;p16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1" name="Google Shape;6021;p16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2" name="Google Shape;6022;p16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3" name="Google Shape;6023;p16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4" name="Google Shape;6024;p16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5" name="Google Shape;6025;p16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6" name="Google Shape;6026;p16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7" name="Google Shape;6027;p16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8" name="Google Shape;6028;p16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9" name="Google Shape;6029;p16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0" name="Google Shape;6030;p16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1" name="Google Shape;6031;p16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2" name="Google Shape;6032;p16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3" name="Google Shape;6033;p16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4" name="Google Shape;6034;p16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5" name="Google Shape;6035;p16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6" name="Google Shape;6036;p16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7" name="Google Shape;6037;p16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8" name="Google Shape;6038;p16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9" name="Google Shape;6039;p16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0" name="Google Shape;6040;p16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1" name="Google Shape;6041;p16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2" name="Google Shape;6042;p16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3" name="Google Shape;6043;p16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4" name="Google Shape;6044;p16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5" name="Google Shape;6045;p16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6" name="Google Shape;6046;p16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7" name="Google Shape;6047;p16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8" name="Google Shape;6048;p16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9" name="Google Shape;6049;p16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0" name="Google Shape;6050;p16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1" name="Google Shape;6051;p16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2" name="Google Shape;6052;p16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3" name="Google Shape;6053;p16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4" name="Google Shape;6054;p16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5" name="Google Shape;6055;p16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6" name="Google Shape;6056;p16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7" name="Google Shape;6057;p16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8" name="Google Shape;6058;p16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9" name="Google Shape;6059;p16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0" name="Google Shape;6060;p16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1" name="Google Shape;6061;p16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2" name="Google Shape;6062;p16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3" name="Google Shape;6063;p16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4" name="Google Shape;6064;p16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5" name="Google Shape;6065;p16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6" name="Google Shape;6066;p16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7" name="Google Shape;6067;p16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8" name="Google Shape;6068;p16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9" name="Google Shape;6069;p16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0" name="Google Shape;6070;p16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1" name="Google Shape;6071;p16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2" name="Google Shape;6072;p16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3" name="Google Shape;6073;p16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4" name="Google Shape;6074;p16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5" name="Google Shape;6075;p16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6" name="Google Shape;6076;p16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7" name="Google Shape;6077;p16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8" name="Google Shape;6078;p16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9" name="Google Shape;6079;p16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0" name="Google Shape;6080;p16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1" name="Google Shape;6081;p16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2" name="Google Shape;6082;p16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3" name="Google Shape;6083;p16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4" name="Google Shape;6084;p16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5" name="Google Shape;6085;p16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6" name="Google Shape;6086;p16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7" name="Google Shape;6087;p16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8" name="Google Shape;6088;p16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9" name="Google Shape;6089;p16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0" name="Google Shape;6090;p16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1" name="Google Shape;6091;p16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2" name="Google Shape;6092;p16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3" name="Google Shape;6093;p16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4" name="Google Shape;6094;p16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5" name="Google Shape;6095;p16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6" name="Google Shape;6096;p16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7" name="Google Shape;6097;p16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8" name="Google Shape;6098;p16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9" name="Google Shape;6099;p16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0" name="Google Shape;6100;p16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1" name="Google Shape;6101;p16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2" name="Google Shape;6102;p16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3" name="Google Shape;6103;p16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4" name="Google Shape;6104;p16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5" name="Google Shape;6105;p16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6" name="Google Shape;6106;p16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7" name="Google Shape;6107;p16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8" name="Google Shape;6108;p16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9" name="Google Shape;6109;p16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0" name="Google Shape;6110;p16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1" name="Google Shape;6111;p16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2" name="Google Shape;6112;p16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3" name="Google Shape;6113;p16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4" name="Google Shape;6114;p16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5" name="Google Shape;6115;p16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6" name="Google Shape;6116;p16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7" name="Google Shape;6117;p16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8" name="Google Shape;6118;p16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19" name="Google Shape;6119;p16"/>
            <p:cNvGrpSpPr/>
            <p:nvPr/>
          </p:nvGrpSpPr>
          <p:grpSpPr>
            <a:xfrm rot="3599956">
              <a:off x="6229974" y="85543"/>
              <a:ext cx="3916489" cy="3378051"/>
              <a:chOff x="780450" y="1002925"/>
              <a:chExt cx="3916575" cy="3378125"/>
            </a:xfrm>
          </p:grpSpPr>
          <p:sp>
            <p:nvSpPr>
              <p:cNvPr id="6120" name="Google Shape;6120;p16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1" name="Google Shape;6121;p16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2" name="Google Shape;6122;p16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3" name="Google Shape;6123;p16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4" name="Google Shape;6124;p16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5" name="Google Shape;6125;p16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6" name="Google Shape;6126;p16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7" name="Google Shape;6127;p16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8" name="Google Shape;6128;p16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9" name="Google Shape;6129;p16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0" name="Google Shape;6130;p16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1" name="Google Shape;6131;p16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2" name="Google Shape;6132;p16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3" name="Google Shape;6133;p16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4" name="Google Shape;6134;p16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5" name="Google Shape;6135;p16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6" name="Google Shape;6136;p16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7" name="Google Shape;6137;p16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8" name="Google Shape;6138;p16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9" name="Google Shape;6139;p16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0" name="Google Shape;6140;p16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1" name="Google Shape;6141;p16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2" name="Google Shape;6142;p16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3" name="Google Shape;6143;p16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4" name="Google Shape;6144;p16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5" name="Google Shape;6145;p16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6" name="Google Shape;6146;p16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7" name="Google Shape;6147;p16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8" name="Google Shape;6148;p16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9" name="Google Shape;6149;p16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0" name="Google Shape;6150;p16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1" name="Google Shape;6151;p16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2" name="Google Shape;6152;p16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3" name="Google Shape;6153;p16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4" name="Google Shape;6154;p16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5" name="Google Shape;6155;p16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6" name="Google Shape;6156;p16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7" name="Google Shape;6157;p16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8" name="Google Shape;6158;p16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9" name="Google Shape;6159;p16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0" name="Google Shape;6160;p16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1" name="Google Shape;6161;p16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2" name="Google Shape;6162;p16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3" name="Google Shape;6163;p16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4" name="Google Shape;6164;p16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5" name="Google Shape;6165;p16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6" name="Google Shape;6166;p16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7" name="Google Shape;6167;p16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8" name="Google Shape;6168;p16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9" name="Google Shape;6169;p16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0" name="Google Shape;6170;p16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1" name="Google Shape;6171;p16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2" name="Google Shape;6172;p16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3" name="Google Shape;6173;p16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4" name="Google Shape;6174;p16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5" name="Google Shape;6175;p16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6" name="Google Shape;6176;p16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7" name="Google Shape;6177;p16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8" name="Google Shape;6178;p16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9" name="Google Shape;6179;p16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0" name="Google Shape;6180;p16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1" name="Google Shape;6181;p16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2" name="Google Shape;6182;p16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3" name="Google Shape;6183;p16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4" name="Google Shape;6184;p16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5" name="Google Shape;6185;p16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6" name="Google Shape;6186;p16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7" name="Google Shape;6187;p16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8" name="Google Shape;6188;p16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9" name="Google Shape;6189;p16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0" name="Google Shape;6190;p16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1" name="Google Shape;6191;p16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2" name="Google Shape;6192;p16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3" name="Google Shape;6193;p16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4" name="Google Shape;6194;p16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5" name="Google Shape;6195;p16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6" name="Google Shape;6196;p16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7" name="Google Shape;6197;p16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8" name="Google Shape;6198;p16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9" name="Google Shape;6199;p16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0" name="Google Shape;6200;p16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1" name="Google Shape;6201;p16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2" name="Google Shape;6202;p16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3" name="Google Shape;6203;p16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4" name="Google Shape;6204;p16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5" name="Google Shape;6205;p16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6" name="Google Shape;6206;p16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7" name="Google Shape;6207;p16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8" name="Google Shape;6208;p16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9" name="Google Shape;6209;p16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0" name="Google Shape;6210;p16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1" name="Google Shape;6211;p16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2" name="Google Shape;6212;p16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3" name="Google Shape;6213;p16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4" name="Google Shape;6214;p16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5" name="Google Shape;6215;p16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6" name="Google Shape;6216;p16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7" name="Google Shape;6217;p16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8" name="Google Shape;6218;p16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9" name="Google Shape;6219;p16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0" name="Google Shape;6220;p16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1" name="Google Shape;6221;p16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2" name="Google Shape;6222;p16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3" name="Google Shape;6223;p16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4" name="Google Shape;6224;p16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5" name="Google Shape;6225;p16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6" name="Google Shape;6226;p16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7" name="Google Shape;6227;p16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8" name="Google Shape;6228;p16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9" name="Google Shape;6229;p16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0" name="Google Shape;6230;p16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1" name="Google Shape;6231;p16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2" name="Google Shape;6232;p16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3" name="Google Shape;6233;p16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4" name="Google Shape;6234;p16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5" name="Google Shape;6235;p16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6" name="Google Shape;6236;p16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7" name="Google Shape;6237;p16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8" name="Google Shape;6238;p16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9" name="Google Shape;6239;p16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0" name="Google Shape;6240;p16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1" name="Google Shape;6241;p16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2" name="Google Shape;6242;p16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43" name="Google Shape;6243;p16"/>
          <p:cNvSpPr txBox="1"/>
          <p:nvPr>
            <p:ph type="title"/>
          </p:nvPr>
        </p:nvSpPr>
        <p:spPr>
          <a:xfrm>
            <a:off x="2415325" y="2108025"/>
            <a:ext cx="4313400" cy="112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34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244" name="Google Shape;6244;p16"/>
          <p:cNvSpPr txBox="1"/>
          <p:nvPr>
            <p:ph idx="1" type="subTitle"/>
          </p:nvPr>
        </p:nvSpPr>
        <p:spPr>
          <a:xfrm>
            <a:off x="2641575" y="3172800"/>
            <a:ext cx="3679500" cy="11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45" name="Google Shape;6245;p16"/>
          <p:cNvSpPr txBox="1"/>
          <p:nvPr>
            <p:ph idx="2" type="subTitle"/>
          </p:nvPr>
        </p:nvSpPr>
        <p:spPr>
          <a:xfrm>
            <a:off x="2749950" y="1673072"/>
            <a:ext cx="34629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b="1" sz="20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CUSTOM_10">
    <p:bg>
      <p:bgPr>
        <a:solidFill>
          <a:schemeClr val="dk1"/>
        </a:solidFill>
      </p:bgPr>
    </p:bg>
    <p:spTree>
      <p:nvGrpSpPr>
        <p:cNvPr id="6246" name="Shape 6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47" name="Google Shape;6247;p17"/>
          <p:cNvGrpSpPr/>
          <p:nvPr/>
        </p:nvGrpSpPr>
        <p:grpSpPr>
          <a:xfrm>
            <a:off x="-546082" y="-1478475"/>
            <a:ext cx="10681850" cy="9541473"/>
            <a:chOff x="-546082" y="-1478475"/>
            <a:chExt cx="10681850" cy="9541473"/>
          </a:xfrm>
        </p:grpSpPr>
        <p:sp>
          <p:nvSpPr>
            <p:cNvPr id="6248" name="Google Shape;6248;p17"/>
            <p:cNvSpPr/>
            <p:nvPr/>
          </p:nvSpPr>
          <p:spPr>
            <a:xfrm rot="10800000">
              <a:off x="-27" y="8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9" name="Google Shape;6249;p17"/>
            <p:cNvSpPr/>
            <p:nvPr/>
          </p:nvSpPr>
          <p:spPr>
            <a:xfrm flipH="1">
              <a:off x="13" y="3842525"/>
              <a:ext cx="9143976" cy="1300970"/>
            </a:xfrm>
            <a:custGeom>
              <a:rect b="b" l="l" r="r" t="t"/>
              <a:pathLst>
                <a:path extrusionOk="0" h="7347" w="51639">
                  <a:moveTo>
                    <a:pt x="43483" y="0"/>
                  </a:moveTo>
                  <a:cubicBezTo>
                    <a:pt x="39613" y="0"/>
                    <a:pt x="35874" y="989"/>
                    <a:pt x="32922" y="2798"/>
                  </a:cubicBezTo>
                  <a:cubicBezTo>
                    <a:pt x="31183" y="3858"/>
                    <a:pt x="28981" y="4441"/>
                    <a:pt x="26719" y="4441"/>
                  </a:cubicBezTo>
                  <a:lnTo>
                    <a:pt x="18598" y="4441"/>
                  </a:lnTo>
                  <a:cubicBezTo>
                    <a:pt x="18560" y="4441"/>
                    <a:pt x="18522" y="4441"/>
                    <a:pt x="18484" y="4441"/>
                  </a:cubicBezTo>
                  <a:cubicBezTo>
                    <a:pt x="12213" y="4441"/>
                    <a:pt x="5977" y="5418"/>
                    <a:pt x="1" y="7347"/>
                  </a:cubicBezTo>
                  <a:lnTo>
                    <a:pt x="51638" y="7347"/>
                  </a:lnTo>
                  <a:lnTo>
                    <a:pt x="5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50" name="Google Shape;6250;p17"/>
            <p:cNvGrpSpPr/>
            <p:nvPr/>
          </p:nvGrpSpPr>
          <p:grpSpPr>
            <a:xfrm flipH="1">
              <a:off x="-419045" y="2698675"/>
              <a:ext cx="3916575" cy="3378125"/>
              <a:chOff x="780450" y="1002925"/>
              <a:chExt cx="3916575" cy="3378125"/>
            </a:xfrm>
          </p:grpSpPr>
          <p:sp>
            <p:nvSpPr>
              <p:cNvPr id="6251" name="Google Shape;6251;p17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2" name="Google Shape;6252;p17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3" name="Google Shape;6253;p17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4" name="Google Shape;6254;p17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5" name="Google Shape;6255;p17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6" name="Google Shape;6256;p17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7" name="Google Shape;6257;p17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8" name="Google Shape;6258;p17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9" name="Google Shape;6259;p17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0" name="Google Shape;6260;p17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1" name="Google Shape;6261;p17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2" name="Google Shape;6262;p17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3" name="Google Shape;6263;p17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4" name="Google Shape;6264;p17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5" name="Google Shape;6265;p17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6" name="Google Shape;6266;p17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7" name="Google Shape;6267;p17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8" name="Google Shape;6268;p17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9" name="Google Shape;6269;p17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0" name="Google Shape;6270;p17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1" name="Google Shape;6271;p17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2" name="Google Shape;6272;p17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3" name="Google Shape;6273;p17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4" name="Google Shape;6274;p17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5" name="Google Shape;6275;p17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6" name="Google Shape;6276;p17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7" name="Google Shape;6277;p17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8" name="Google Shape;6278;p17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9" name="Google Shape;6279;p17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0" name="Google Shape;6280;p17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1" name="Google Shape;6281;p17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2" name="Google Shape;6282;p17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3" name="Google Shape;6283;p17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4" name="Google Shape;6284;p17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5" name="Google Shape;6285;p17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6" name="Google Shape;6286;p17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7" name="Google Shape;6287;p17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8" name="Google Shape;6288;p17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9" name="Google Shape;6289;p17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0" name="Google Shape;6290;p17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1" name="Google Shape;6291;p17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2" name="Google Shape;6292;p17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3" name="Google Shape;6293;p17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4" name="Google Shape;6294;p17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5" name="Google Shape;6295;p17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6" name="Google Shape;6296;p17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7" name="Google Shape;6297;p17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8" name="Google Shape;6298;p17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9" name="Google Shape;6299;p17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0" name="Google Shape;6300;p17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1" name="Google Shape;6301;p17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2" name="Google Shape;6302;p17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3" name="Google Shape;6303;p17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4" name="Google Shape;6304;p17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5" name="Google Shape;6305;p17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6" name="Google Shape;6306;p17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7" name="Google Shape;6307;p17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8" name="Google Shape;6308;p17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9" name="Google Shape;6309;p17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0" name="Google Shape;6310;p17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1" name="Google Shape;6311;p17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2" name="Google Shape;6312;p17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3" name="Google Shape;6313;p17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4" name="Google Shape;6314;p17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5" name="Google Shape;6315;p17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6" name="Google Shape;6316;p17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7" name="Google Shape;6317;p17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8" name="Google Shape;6318;p17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9" name="Google Shape;6319;p17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0" name="Google Shape;6320;p17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1" name="Google Shape;6321;p17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2" name="Google Shape;6322;p17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3" name="Google Shape;6323;p17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4" name="Google Shape;6324;p17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5" name="Google Shape;6325;p17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6" name="Google Shape;6326;p17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7" name="Google Shape;6327;p17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8" name="Google Shape;6328;p17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9" name="Google Shape;6329;p17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0" name="Google Shape;6330;p17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1" name="Google Shape;6331;p17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2" name="Google Shape;6332;p17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3" name="Google Shape;6333;p17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4" name="Google Shape;6334;p17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5" name="Google Shape;6335;p17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6" name="Google Shape;6336;p17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7" name="Google Shape;6337;p17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8" name="Google Shape;6338;p17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9" name="Google Shape;6339;p17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0" name="Google Shape;6340;p17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1" name="Google Shape;6341;p17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2" name="Google Shape;6342;p17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3" name="Google Shape;6343;p17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4" name="Google Shape;6344;p17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5" name="Google Shape;6345;p17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6" name="Google Shape;6346;p17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7" name="Google Shape;6347;p17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8" name="Google Shape;6348;p17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9" name="Google Shape;6349;p17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0" name="Google Shape;6350;p17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1" name="Google Shape;6351;p17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2" name="Google Shape;6352;p17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3" name="Google Shape;6353;p17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4" name="Google Shape;6354;p17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5" name="Google Shape;6355;p17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6" name="Google Shape;6356;p17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7" name="Google Shape;6357;p17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8" name="Google Shape;6358;p17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9" name="Google Shape;6359;p17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0" name="Google Shape;6360;p17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1" name="Google Shape;6361;p17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2" name="Google Shape;6362;p17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3" name="Google Shape;6363;p17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4" name="Google Shape;6364;p17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5" name="Google Shape;6365;p17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6" name="Google Shape;6366;p17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7" name="Google Shape;6367;p17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8" name="Google Shape;6368;p17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9" name="Google Shape;6369;p17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0" name="Google Shape;6370;p17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1" name="Google Shape;6371;p17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2" name="Google Shape;6372;p17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3" name="Google Shape;6373;p17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74" name="Google Shape;6374;p17"/>
            <p:cNvGrpSpPr/>
            <p:nvPr/>
          </p:nvGrpSpPr>
          <p:grpSpPr>
            <a:xfrm flipH="1">
              <a:off x="-546082" y="-486300"/>
              <a:ext cx="3916575" cy="3378125"/>
              <a:chOff x="780450" y="1002925"/>
              <a:chExt cx="3916575" cy="3378125"/>
            </a:xfrm>
          </p:grpSpPr>
          <p:sp>
            <p:nvSpPr>
              <p:cNvPr id="6375" name="Google Shape;6375;p17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6" name="Google Shape;6376;p17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7" name="Google Shape;6377;p17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8" name="Google Shape;6378;p17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9" name="Google Shape;6379;p17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0" name="Google Shape;6380;p17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1" name="Google Shape;6381;p17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2" name="Google Shape;6382;p17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3" name="Google Shape;6383;p17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4" name="Google Shape;6384;p17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5" name="Google Shape;6385;p17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6" name="Google Shape;6386;p17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7" name="Google Shape;6387;p17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8" name="Google Shape;6388;p17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9" name="Google Shape;6389;p17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0" name="Google Shape;6390;p17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1" name="Google Shape;6391;p17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2" name="Google Shape;6392;p17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3" name="Google Shape;6393;p17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4" name="Google Shape;6394;p17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5" name="Google Shape;6395;p17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6" name="Google Shape;6396;p17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7" name="Google Shape;6397;p17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8" name="Google Shape;6398;p17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9" name="Google Shape;6399;p17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0" name="Google Shape;6400;p17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1" name="Google Shape;6401;p17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2" name="Google Shape;6402;p17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3" name="Google Shape;6403;p17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4" name="Google Shape;6404;p17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5" name="Google Shape;6405;p17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6" name="Google Shape;6406;p17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7" name="Google Shape;6407;p17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8" name="Google Shape;6408;p17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9" name="Google Shape;6409;p17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0" name="Google Shape;6410;p17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1" name="Google Shape;6411;p17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2" name="Google Shape;6412;p17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3" name="Google Shape;6413;p17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4" name="Google Shape;6414;p17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5" name="Google Shape;6415;p17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6" name="Google Shape;6416;p17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7" name="Google Shape;6417;p17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8" name="Google Shape;6418;p17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9" name="Google Shape;6419;p17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0" name="Google Shape;6420;p17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1" name="Google Shape;6421;p17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2" name="Google Shape;6422;p17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3" name="Google Shape;6423;p17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4" name="Google Shape;6424;p17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5" name="Google Shape;6425;p17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6" name="Google Shape;6426;p17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7" name="Google Shape;6427;p17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8" name="Google Shape;6428;p17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9" name="Google Shape;6429;p17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0" name="Google Shape;6430;p17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1" name="Google Shape;6431;p17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2" name="Google Shape;6432;p17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3" name="Google Shape;6433;p17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4" name="Google Shape;6434;p17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5" name="Google Shape;6435;p17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6" name="Google Shape;6436;p17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7" name="Google Shape;6437;p17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8" name="Google Shape;6438;p17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9" name="Google Shape;6439;p17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0" name="Google Shape;6440;p17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1" name="Google Shape;6441;p17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2" name="Google Shape;6442;p17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3" name="Google Shape;6443;p17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4" name="Google Shape;6444;p17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5" name="Google Shape;6445;p17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6" name="Google Shape;6446;p17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7" name="Google Shape;6447;p17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8" name="Google Shape;6448;p17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9" name="Google Shape;6449;p17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0" name="Google Shape;6450;p17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1" name="Google Shape;6451;p17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2" name="Google Shape;6452;p17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3" name="Google Shape;6453;p17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4" name="Google Shape;6454;p17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5" name="Google Shape;6455;p17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6" name="Google Shape;6456;p17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7" name="Google Shape;6457;p17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8" name="Google Shape;6458;p17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9" name="Google Shape;6459;p17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0" name="Google Shape;6460;p17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1" name="Google Shape;6461;p17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2" name="Google Shape;6462;p17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3" name="Google Shape;6463;p17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4" name="Google Shape;6464;p17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5" name="Google Shape;6465;p17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6" name="Google Shape;6466;p17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7" name="Google Shape;6467;p17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8" name="Google Shape;6468;p17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9" name="Google Shape;6469;p17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0" name="Google Shape;6470;p17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1" name="Google Shape;6471;p17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2" name="Google Shape;6472;p17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3" name="Google Shape;6473;p17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4" name="Google Shape;6474;p17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5" name="Google Shape;6475;p17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6" name="Google Shape;6476;p17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7" name="Google Shape;6477;p17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8" name="Google Shape;6478;p17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9" name="Google Shape;6479;p17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0" name="Google Shape;6480;p17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1" name="Google Shape;6481;p17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2" name="Google Shape;6482;p17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3" name="Google Shape;6483;p17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4" name="Google Shape;6484;p17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5" name="Google Shape;6485;p17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6" name="Google Shape;6486;p17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7" name="Google Shape;6487;p17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8" name="Google Shape;6488;p17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9" name="Google Shape;6489;p17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0" name="Google Shape;6490;p17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1" name="Google Shape;6491;p17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2" name="Google Shape;6492;p17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3" name="Google Shape;6493;p17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4" name="Google Shape;6494;p17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5" name="Google Shape;6495;p17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6" name="Google Shape;6496;p17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7" name="Google Shape;6497;p17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498" name="Google Shape;6498;p17"/>
            <p:cNvGrpSpPr/>
            <p:nvPr/>
          </p:nvGrpSpPr>
          <p:grpSpPr>
            <a:xfrm flipH="1">
              <a:off x="7683988" y="160969"/>
              <a:ext cx="1264805" cy="99218"/>
              <a:chOff x="6291500" y="380394"/>
              <a:chExt cx="1264805" cy="99218"/>
            </a:xfrm>
          </p:grpSpPr>
          <p:sp>
            <p:nvSpPr>
              <p:cNvPr id="6499" name="Google Shape;6499;p17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0" name="Google Shape;6500;p17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01" name="Google Shape;6501;p17"/>
            <p:cNvGrpSpPr/>
            <p:nvPr/>
          </p:nvGrpSpPr>
          <p:grpSpPr>
            <a:xfrm flipH="1">
              <a:off x="206847" y="798601"/>
              <a:ext cx="1087030" cy="181425"/>
              <a:chOff x="7289565" y="849931"/>
              <a:chExt cx="377585" cy="63019"/>
            </a:xfrm>
          </p:grpSpPr>
          <p:sp>
            <p:nvSpPr>
              <p:cNvPr id="6502" name="Google Shape;6502;p17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3" name="Google Shape;6503;p17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04" name="Google Shape;6504;p17"/>
            <p:cNvGrpSpPr/>
            <p:nvPr/>
          </p:nvGrpSpPr>
          <p:grpSpPr>
            <a:xfrm flipH="1">
              <a:off x="7756669" y="4560462"/>
              <a:ext cx="1234239" cy="86683"/>
              <a:chOff x="6297842" y="1549942"/>
              <a:chExt cx="874603" cy="61433"/>
            </a:xfrm>
          </p:grpSpPr>
          <p:sp>
            <p:nvSpPr>
              <p:cNvPr id="6505" name="Google Shape;6505;p17"/>
              <p:cNvSpPr/>
              <p:nvPr/>
            </p:nvSpPr>
            <p:spPr>
              <a:xfrm>
                <a:off x="6297842" y="1549942"/>
                <a:ext cx="577343" cy="61433"/>
              </a:xfrm>
              <a:custGeom>
                <a:rect b="b" l="l" r="r" t="t"/>
                <a:pathLst>
                  <a:path extrusionOk="0" h="930" w="874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cubicBezTo>
                      <a:pt x="0" y="715"/>
                      <a:pt x="203" y="929"/>
                      <a:pt x="465" y="929"/>
                    </a:cubicBezTo>
                    <a:lnTo>
                      <a:pt x="8275" y="929"/>
                    </a:lnTo>
                    <a:cubicBezTo>
                      <a:pt x="8537" y="929"/>
                      <a:pt x="8739" y="715"/>
                      <a:pt x="8739" y="465"/>
                    </a:cubicBezTo>
                    <a:cubicBezTo>
                      <a:pt x="8739" y="203"/>
                      <a:pt x="8537" y="0"/>
                      <a:pt x="8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6" name="Google Shape;6506;p17"/>
              <p:cNvSpPr/>
              <p:nvPr/>
            </p:nvSpPr>
            <p:spPr>
              <a:xfrm>
                <a:off x="6958484" y="1549942"/>
                <a:ext cx="213960" cy="61433"/>
              </a:xfrm>
              <a:custGeom>
                <a:rect b="b" l="l" r="r" t="t"/>
                <a:pathLst>
                  <a:path extrusionOk="0" h="930" w="3239">
                    <a:moveTo>
                      <a:pt x="465" y="0"/>
                    </a:moveTo>
                    <a:cubicBezTo>
                      <a:pt x="215" y="0"/>
                      <a:pt x="0" y="203"/>
                      <a:pt x="0" y="465"/>
                    </a:cubicBezTo>
                    <a:cubicBezTo>
                      <a:pt x="0" y="715"/>
                      <a:pt x="215" y="929"/>
                      <a:pt x="465" y="929"/>
                    </a:cubicBezTo>
                    <a:lnTo>
                      <a:pt x="2775" y="929"/>
                    </a:lnTo>
                    <a:cubicBezTo>
                      <a:pt x="3037" y="929"/>
                      <a:pt x="3239" y="715"/>
                      <a:pt x="3239" y="465"/>
                    </a:cubicBezTo>
                    <a:cubicBezTo>
                      <a:pt x="3239" y="203"/>
                      <a:pt x="3037" y="0"/>
                      <a:pt x="27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07" name="Google Shape;6507;p17"/>
            <p:cNvGrpSpPr/>
            <p:nvPr/>
          </p:nvGrpSpPr>
          <p:grpSpPr>
            <a:xfrm flipH="1">
              <a:off x="6219193" y="-1478475"/>
              <a:ext cx="3916575" cy="3378125"/>
              <a:chOff x="780450" y="1002925"/>
              <a:chExt cx="3916575" cy="3378125"/>
            </a:xfrm>
          </p:grpSpPr>
          <p:sp>
            <p:nvSpPr>
              <p:cNvPr id="6508" name="Google Shape;6508;p17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9" name="Google Shape;6509;p17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0" name="Google Shape;6510;p17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1" name="Google Shape;6511;p17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2" name="Google Shape;6512;p17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3" name="Google Shape;6513;p17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4" name="Google Shape;6514;p17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5" name="Google Shape;6515;p17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6" name="Google Shape;6516;p17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7" name="Google Shape;6517;p17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8" name="Google Shape;6518;p17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9" name="Google Shape;6519;p17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0" name="Google Shape;6520;p17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1" name="Google Shape;6521;p17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2" name="Google Shape;6522;p17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3" name="Google Shape;6523;p17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4" name="Google Shape;6524;p17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5" name="Google Shape;6525;p17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6" name="Google Shape;6526;p17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7" name="Google Shape;6527;p17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8" name="Google Shape;6528;p17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9" name="Google Shape;6529;p17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0" name="Google Shape;6530;p17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1" name="Google Shape;6531;p17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2" name="Google Shape;6532;p17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3" name="Google Shape;6533;p17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4" name="Google Shape;6534;p17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5" name="Google Shape;6535;p17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6" name="Google Shape;6536;p17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7" name="Google Shape;6537;p17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8" name="Google Shape;6538;p17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9" name="Google Shape;6539;p17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0" name="Google Shape;6540;p17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1" name="Google Shape;6541;p17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2" name="Google Shape;6542;p17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3" name="Google Shape;6543;p17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4" name="Google Shape;6544;p17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5" name="Google Shape;6545;p17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6" name="Google Shape;6546;p17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7" name="Google Shape;6547;p17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8" name="Google Shape;6548;p17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9" name="Google Shape;6549;p17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0" name="Google Shape;6550;p17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1" name="Google Shape;6551;p17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2" name="Google Shape;6552;p17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3" name="Google Shape;6553;p17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4" name="Google Shape;6554;p17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5" name="Google Shape;6555;p17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6" name="Google Shape;6556;p17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7" name="Google Shape;6557;p17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8" name="Google Shape;6558;p17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9" name="Google Shape;6559;p17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0" name="Google Shape;6560;p17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1" name="Google Shape;6561;p17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2" name="Google Shape;6562;p17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3" name="Google Shape;6563;p17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4" name="Google Shape;6564;p17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5" name="Google Shape;6565;p17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6" name="Google Shape;6566;p17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7" name="Google Shape;6567;p17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8" name="Google Shape;6568;p17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9" name="Google Shape;6569;p17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0" name="Google Shape;6570;p17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1" name="Google Shape;6571;p17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2" name="Google Shape;6572;p17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3" name="Google Shape;6573;p17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4" name="Google Shape;6574;p17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5" name="Google Shape;6575;p17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6" name="Google Shape;6576;p17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7" name="Google Shape;6577;p17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8" name="Google Shape;6578;p17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9" name="Google Shape;6579;p17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0" name="Google Shape;6580;p17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1" name="Google Shape;6581;p17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2" name="Google Shape;6582;p17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3" name="Google Shape;6583;p17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4" name="Google Shape;6584;p17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5" name="Google Shape;6585;p17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6" name="Google Shape;6586;p17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7" name="Google Shape;6587;p17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8" name="Google Shape;6588;p17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9" name="Google Shape;6589;p17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0" name="Google Shape;6590;p17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1" name="Google Shape;6591;p17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2" name="Google Shape;6592;p17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3" name="Google Shape;6593;p17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4" name="Google Shape;6594;p17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5" name="Google Shape;6595;p17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6" name="Google Shape;6596;p17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7" name="Google Shape;6597;p17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8" name="Google Shape;6598;p17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9" name="Google Shape;6599;p17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0" name="Google Shape;6600;p17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1" name="Google Shape;6601;p17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2" name="Google Shape;6602;p17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3" name="Google Shape;6603;p17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4" name="Google Shape;6604;p17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5" name="Google Shape;6605;p17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6" name="Google Shape;6606;p17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7" name="Google Shape;6607;p17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8" name="Google Shape;6608;p17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9" name="Google Shape;6609;p17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0" name="Google Shape;6610;p17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1" name="Google Shape;6611;p17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2" name="Google Shape;6612;p17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3" name="Google Shape;6613;p17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4" name="Google Shape;6614;p17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5" name="Google Shape;6615;p17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6" name="Google Shape;6616;p17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7" name="Google Shape;6617;p17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8" name="Google Shape;6618;p17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9" name="Google Shape;6619;p17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0" name="Google Shape;6620;p17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1" name="Google Shape;6621;p17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2" name="Google Shape;6622;p17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3" name="Google Shape;6623;p17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4" name="Google Shape;6624;p17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5" name="Google Shape;6625;p17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6" name="Google Shape;6626;p17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7" name="Google Shape;6627;p17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8" name="Google Shape;6628;p17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9" name="Google Shape;6629;p17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0" name="Google Shape;6630;p17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631" name="Google Shape;6631;p17"/>
            <p:cNvGrpSpPr/>
            <p:nvPr/>
          </p:nvGrpSpPr>
          <p:grpSpPr>
            <a:xfrm>
              <a:off x="4414665" y="3715013"/>
              <a:ext cx="5041024" cy="4347985"/>
              <a:chOff x="780450" y="1002925"/>
              <a:chExt cx="3916575" cy="3378125"/>
            </a:xfrm>
          </p:grpSpPr>
          <p:sp>
            <p:nvSpPr>
              <p:cNvPr id="6632" name="Google Shape;6632;p17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3" name="Google Shape;6633;p17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4" name="Google Shape;6634;p17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5" name="Google Shape;6635;p17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6" name="Google Shape;6636;p17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7" name="Google Shape;6637;p17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8" name="Google Shape;6638;p17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9" name="Google Shape;6639;p17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0" name="Google Shape;6640;p17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1" name="Google Shape;6641;p17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2" name="Google Shape;6642;p17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3" name="Google Shape;6643;p17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4" name="Google Shape;6644;p17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5" name="Google Shape;6645;p17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6" name="Google Shape;6646;p17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7" name="Google Shape;6647;p17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8" name="Google Shape;6648;p17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9" name="Google Shape;6649;p17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0" name="Google Shape;6650;p17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1" name="Google Shape;6651;p17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2" name="Google Shape;6652;p17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3" name="Google Shape;6653;p17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4" name="Google Shape;6654;p17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5" name="Google Shape;6655;p17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6" name="Google Shape;6656;p17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7" name="Google Shape;6657;p17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8" name="Google Shape;6658;p17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9" name="Google Shape;6659;p17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0" name="Google Shape;6660;p17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1" name="Google Shape;6661;p17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2" name="Google Shape;6662;p17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3" name="Google Shape;6663;p17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4" name="Google Shape;6664;p17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5" name="Google Shape;6665;p17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6" name="Google Shape;6666;p17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7" name="Google Shape;6667;p17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8" name="Google Shape;6668;p17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9" name="Google Shape;6669;p17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0" name="Google Shape;6670;p17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1" name="Google Shape;6671;p17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2" name="Google Shape;6672;p17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3" name="Google Shape;6673;p17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4" name="Google Shape;6674;p17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5" name="Google Shape;6675;p17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6" name="Google Shape;6676;p17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7" name="Google Shape;6677;p17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8" name="Google Shape;6678;p17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9" name="Google Shape;6679;p17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0" name="Google Shape;6680;p17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1" name="Google Shape;6681;p17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2" name="Google Shape;6682;p17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3" name="Google Shape;6683;p17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4" name="Google Shape;6684;p17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5" name="Google Shape;6685;p17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6" name="Google Shape;6686;p17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7" name="Google Shape;6687;p17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8" name="Google Shape;6688;p17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9" name="Google Shape;6689;p17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0" name="Google Shape;6690;p17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1" name="Google Shape;6691;p17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2" name="Google Shape;6692;p17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3" name="Google Shape;6693;p17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4" name="Google Shape;6694;p17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5" name="Google Shape;6695;p17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6" name="Google Shape;6696;p17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7" name="Google Shape;6697;p17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8" name="Google Shape;6698;p17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9" name="Google Shape;6699;p17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0" name="Google Shape;6700;p17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1" name="Google Shape;6701;p17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2" name="Google Shape;6702;p17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3" name="Google Shape;6703;p17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4" name="Google Shape;6704;p17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5" name="Google Shape;6705;p17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6" name="Google Shape;6706;p17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7" name="Google Shape;6707;p17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8" name="Google Shape;6708;p17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9" name="Google Shape;6709;p17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0" name="Google Shape;6710;p17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1" name="Google Shape;6711;p17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2" name="Google Shape;6712;p17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3" name="Google Shape;6713;p17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4" name="Google Shape;6714;p17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5" name="Google Shape;6715;p17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6" name="Google Shape;6716;p17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7" name="Google Shape;6717;p17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8" name="Google Shape;6718;p17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9" name="Google Shape;6719;p17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0" name="Google Shape;6720;p17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1" name="Google Shape;6721;p17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2" name="Google Shape;6722;p17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3" name="Google Shape;6723;p17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4" name="Google Shape;6724;p17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5" name="Google Shape;6725;p17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6" name="Google Shape;6726;p17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7" name="Google Shape;6727;p17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8" name="Google Shape;6728;p17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9" name="Google Shape;6729;p17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0" name="Google Shape;6730;p17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1" name="Google Shape;6731;p17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2" name="Google Shape;6732;p17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3" name="Google Shape;6733;p17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4" name="Google Shape;6734;p17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5" name="Google Shape;6735;p17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6" name="Google Shape;6736;p17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7" name="Google Shape;6737;p17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8" name="Google Shape;6738;p17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9" name="Google Shape;6739;p17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0" name="Google Shape;6740;p17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1" name="Google Shape;6741;p17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2" name="Google Shape;6742;p17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3" name="Google Shape;6743;p17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4" name="Google Shape;6744;p17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5" name="Google Shape;6745;p17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6" name="Google Shape;6746;p17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7" name="Google Shape;6747;p17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8" name="Google Shape;6748;p17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9" name="Google Shape;6749;p17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0" name="Google Shape;6750;p17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1" name="Google Shape;6751;p17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2" name="Google Shape;6752;p17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3" name="Google Shape;6753;p17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4" name="Google Shape;6754;p17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755" name="Google Shape;6755;p17"/>
          <p:cNvSpPr txBox="1"/>
          <p:nvPr>
            <p:ph type="title"/>
          </p:nvPr>
        </p:nvSpPr>
        <p:spPr>
          <a:xfrm>
            <a:off x="5005550" y="1302150"/>
            <a:ext cx="29871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56" name="Google Shape;6756;p17"/>
          <p:cNvSpPr txBox="1"/>
          <p:nvPr>
            <p:ph idx="1" type="subTitle"/>
          </p:nvPr>
        </p:nvSpPr>
        <p:spPr>
          <a:xfrm>
            <a:off x="4157775" y="1905450"/>
            <a:ext cx="3835200" cy="193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bg>
      <p:bgPr>
        <a:solidFill>
          <a:schemeClr val="dk1"/>
        </a:solidFill>
      </p:bgPr>
    </p:bg>
    <p:spTree>
      <p:nvGrpSpPr>
        <p:cNvPr id="6757" name="Shape 6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" name="Google Shape;6758;p18"/>
          <p:cNvGrpSpPr/>
          <p:nvPr/>
        </p:nvGrpSpPr>
        <p:grpSpPr>
          <a:xfrm>
            <a:off x="-1899117" y="-725969"/>
            <a:ext cx="12994266" cy="7334696"/>
            <a:chOff x="-1899117" y="-725969"/>
            <a:chExt cx="12994266" cy="7334696"/>
          </a:xfrm>
        </p:grpSpPr>
        <p:grpSp>
          <p:nvGrpSpPr>
            <p:cNvPr id="6759" name="Google Shape;6759;p18"/>
            <p:cNvGrpSpPr/>
            <p:nvPr/>
          </p:nvGrpSpPr>
          <p:grpSpPr>
            <a:xfrm>
              <a:off x="8562212" y="4477277"/>
              <a:ext cx="814093" cy="65397"/>
              <a:chOff x="6327700" y="1357252"/>
              <a:chExt cx="814093" cy="65397"/>
            </a:xfrm>
          </p:grpSpPr>
          <p:sp>
            <p:nvSpPr>
              <p:cNvPr id="6760" name="Google Shape;6760;p18"/>
              <p:cNvSpPr/>
              <p:nvPr/>
            </p:nvSpPr>
            <p:spPr>
              <a:xfrm>
                <a:off x="6646229" y="1357252"/>
                <a:ext cx="495563" cy="65331"/>
              </a:xfrm>
              <a:custGeom>
                <a:rect b="b" l="l" r="r" t="t"/>
                <a:pathLst>
                  <a:path extrusionOk="0" h="989" w="7502">
                    <a:moveTo>
                      <a:pt x="489" y="0"/>
                    </a:moveTo>
                    <a:cubicBezTo>
                      <a:pt x="215" y="0"/>
                      <a:pt x="1" y="215"/>
                      <a:pt x="1" y="500"/>
                    </a:cubicBezTo>
                    <a:cubicBezTo>
                      <a:pt x="1" y="762"/>
                      <a:pt x="215" y="989"/>
                      <a:pt x="489" y="989"/>
                    </a:cubicBezTo>
                    <a:lnTo>
                      <a:pt x="7013" y="989"/>
                    </a:lnTo>
                    <a:cubicBezTo>
                      <a:pt x="7287" y="989"/>
                      <a:pt x="7502" y="762"/>
                      <a:pt x="7502" y="500"/>
                    </a:cubicBezTo>
                    <a:cubicBezTo>
                      <a:pt x="7502" y="215"/>
                      <a:pt x="7287" y="0"/>
                      <a:pt x="70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1" name="Google Shape;6761;p18"/>
              <p:cNvSpPr/>
              <p:nvPr/>
            </p:nvSpPr>
            <p:spPr>
              <a:xfrm>
                <a:off x="6327700" y="1357252"/>
                <a:ext cx="229748" cy="65397"/>
              </a:xfrm>
              <a:custGeom>
                <a:rect b="b" l="l" r="r" t="t"/>
                <a:pathLst>
                  <a:path extrusionOk="0" h="990" w="3478">
                    <a:moveTo>
                      <a:pt x="513" y="0"/>
                    </a:moveTo>
                    <a:cubicBezTo>
                      <a:pt x="227" y="0"/>
                      <a:pt x="1" y="215"/>
                      <a:pt x="13" y="500"/>
                    </a:cubicBezTo>
                    <a:cubicBezTo>
                      <a:pt x="1" y="767"/>
                      <a:pt x="227" y="989"/>
                      <a:pt x="492" y="989"/>
                    </a:cubicBezTo>
                    <a:cubicBezTo>
                      <a:pt x="499" y="989"/>
                      <a:pt x="506" y="989"/>
                      <a:pt x="513" y="989"/>
                    </a:cubicBezTo>
                    <a:lnTo>
                      <a:pt x="2989" y="989"/>
                    </a:lnTo>
                    <a:cubicBezTo>
                      <a:pt x="3263" y="989"/>
                      <a:pt x="3477" y="774"/>
                      <a:pt x="3477" y="500"/>
                    </a:cubicBezTo>
                    <a:cubicBezTo>
                      <a:pt x="3477" y="215"/>
                      <a:pt x="3263" y="0"/>
                      <a:pt x="29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62" name="Google Shape;6762;p18"/>
            <p:cNvSpPr/>
            <p:nvPr/>
          </p:nvSpPr>
          <p:spPr>
            <a:xfrm rot="10800000">
              <a:off x="73" y="2"/>
              <a:ext cx="9149477" cy="1307872"/>
            </a:xfrm>
            <a:custGeom>
              <a:rect b="b" l="l" r="r" t="t"/>
              <a:pathLst>
                <a:path extrusionOk="0" h="7491" w="67843">
                  <a:moveTo>
                    <a:pt x="19621" y="0"/>
                  </a:moveTo>
                  <a:cubicBezTo>
                    <a:pt x="15151" y="0"/>
                    <a:pt x="10690" y="714"/>
                    <a:pt x="6407" y="2133"/>
                  </a:cubicBezTo>
                  <a:lnTo>
                    <a:pt x="1" y="4252"/>
                  </a:lnTo>
                  <a:lnTo>
                    <a:pt x="1" y="7491"/>
                  </a:lnTo>
                  <a:lnTo>
                    <a:pt x="67843" y="7491"/>
                  </a:lnTo>
                  <a:cubicBezTo>
                    <a:pt x="64377" y="6297"/>
                    <a:pt x="60744" y="5692"/>
                    <a:pt x="57100" y="5692"/>
                  </a:cubicBezTo>
                  <a:cubicBezTo>
                    <a:pt x="55511" y="5692"/>
                    <a:pt x="53921" y="5807"/>
                    <a:pt x="52341" y="6038"/>
                  </a:cubicBezTo>
                  <a:cubicBezTo>
                    <a:pt x="51711" y="6129"/>
                    <a:pt x="51077" y="6174"/>
                    <a:pt x="50444" y="6174"/>
                  </a:cubicBezTo>
                  <a:cubicBezTo>
                    <a:pt x="49327" y="6174"/>
                    <a:pt x="48212" y="6033"/>
                    <a:pt x="47126" y="5752"/>
                  </a:cubicBezTo>
                  <a:lnTo>
                    <a:pt x="30219" y="1359"/>
                  </a:lnTo>
                  <a:cubicBezTo>
                    <a:pt x="26738" y="452"/>
                    <a:pt x="23177" y="0"/>
                    <a:pt x="196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18"/>
            <p:cNvSpPr/>
            <p:nvPr/>
          </p:nvSpPr>
          <p:spPr>
            <a:xfrm>
              <a:off x="0" y="3524601"/>
              <a:ext cx="9144053" cy="1618920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764" name="Google Shape;6764;p18"/>
            <p:cNvGrpSpPr/>
            <p:nvPr/>
          </p:nvGrpSpPr>
          <p:grpSpPr>
            <a:xfrm>
              <a:off x="-1899117" y="-725969"/>
              <a:ext cx="5008516" cy="4319946"/>
              <a:chOff x="780450" y="1002925"/>
              <a:chExt cx="3916575" cy="3378125"/>
            </a:xfrm>
          </p:grpSpPr>
          <p:sp>
            <p:nvSpPr>
              <p:cNvPr id="6765" name="Google Shape;6765;p18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6" name="Google Shape;6766;p18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7" name="Google Shape;6767;p18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8" name="Google Shape;6768;p18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9" name="Google Shape;6769;p18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0" name="Google Shape;6770;p18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1" name="Google Shape;6771;p18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2" name="Google Shape;6772;p18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3" name="Google Shape;6773;p18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4" name="Google Shape;6774;p18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5" name="Google Shape;6775;p18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6" name="Google Shape;6776;p18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7" name="Google Shape;6777;p18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8" name="Google Shape;6778;p18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9" name="Google Shape;6779;p18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0" name="Google Shape;6780;p18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1" name="Google Shape;6781;p18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2" name="Google Shape;6782;p18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3" name="Google Shape;6783;p18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4" name="Google Shape;6784;p18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5" name="Google Shape;6785;p18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6" name="Google Shape;6786;p18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7" name="Google Shape;6787;p18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8" name="Google Shape;6788;p18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9" name="Google Shape;6789;p18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0" name="Google Shape;6790;p18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1" name="Google Shape;6791;p18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2" name="Google Shape;6792;p18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3" name="Google Shape;6793;p18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4" name="Google Shape;6794;p18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5" name="Google Shape;6795;p18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6" name="Google Shape;6796;p18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7" name="Google Shape;6797;p18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8" name="Google Shape;6798;p18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9" name="Google Shape;6799;p18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0" name="Google Shape;6800;p18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1" name="Google Shape;6801;p18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2" name="Google Shape;6802;p18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3" name="Google Shape;6803;p18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4" name="Google Shape;6804;p18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5" name="Google Shape;6805;p18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6" name="Google Shape;6806;p18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7" name="Google Shape;6807;p18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8" name="Google Shape;6808;p18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9" name="Google Shape;6809;p18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0" name="Google Shape;6810;p18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1" name="Google Shape;6811;p18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2" name="Google Shape;6812;p18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3" name="Google Shape;6813;p18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4" name="Google Shape;6814;p18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5" name="Google Shape;6815;p18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6" name="Google Shape;6816;p18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7" name="Google Shape;6817;p18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8" name="Google Shape;6818;p18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9" name="Google Shape;6819;p18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0" name="Google Shape;6820;p18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1" name="Google Shape;6821;p18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2" name="Google Shape;6822;p18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3" name="Google Shape;6823;p18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4" name="Google Shape;6824;p18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5" name="Google Shape;6825;p18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6" name="Google Shape;6826;p18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7" name="Google Shape;6827;p18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8" name="Google Shape;6828;p18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9" name="Google Shape;6829;p18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0" name="Google Shape;6830;p18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1" name="Google Shape;6831;p18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2" name="Google Shape;6832;p18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3" name="Google Shape;6833;p18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4" name="Google Shape;6834;p18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5" name="Google Shape;6835;p18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6" name="Google Shape;6836;p18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7" name="Google Shape;6837;p18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8" name="Google Shape;6838;p18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9" name="Google Shape;6839;p18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0" name="Google Shape;6840;p18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1" name="Google Shape;6841;p18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2" name="Google Shape;6842;p18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3" name="Google Shape;6843;p18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4" name="Google Shape;6844;p18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5" name="Google Shape;6845;p18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6" name="Google Shape;6846;p18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7" name="Google Shape;6847;p18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8" name="Google Shape;6848;p18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9" name="Google Shape;6849;p18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0" name="Google Shape;6850;p18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1" name="Google Shape;6851;p18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2" name="Google Shape;6852;p18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3" name="Google Shape;6853;p18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4" name="Google Shape;6854;p18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5" name="Google Shape;6855;p18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6" name="Google Shape;6856;p18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7" name="Google Shape;6857;p18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8" name="Google Shape;6858;p18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9" name="Google Shape;6859;p18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0" name="Google Shape;6860;p18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1" name="Google Shape;6861;p18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2" name="Google Shape;6862;p18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3" name="Google Shape;6863;p18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4" name="Google Shape;6864;p18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5" name="Google Shape;6865;p18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6" name="Google Shape;6866;p18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7" name="Google Shape;6867;p18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8" name="Google Shape;6868;p18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9" name="Google Shape;6869;p18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0" name="Google Shape;6870;p18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1" name="Google Shape;6871;p18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2" name="Google Shape;6872;p18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3" name="Google Shape;6873;p18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4" name="Google Shape;6874;p18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5" name="Google Shape;6875;p18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6" name="Google Shape;6876;p18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7" name="Google Shape;6877;p18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8" name="Google Shape;6878;p18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9" name="Google Shape;6879;p18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0" name="Google Shape;6880;p18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1" name="Google Shape;6881;p18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2" name="Google Shape;6882;p18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3" name="Google Shape;6883;p18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4" name="Google Shape;6884;p18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5" name="Google Shape;6885;p18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6" name="Google Shape;6886;p18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7" name="Google Shape;6887;p18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888" name="Google Shape;6888;p18"/>
            <p:cNvGrpSpPr/>
            <p:nvPr/>
          </p:nvGrpSpPr>
          <p:grpSpPr>
            <a:xfrm>
              <a:off x="6086633" y="2288781"/>
              <a:ext cx="5008516" cy="4319946"/>
              <a:chOff x="780450" y="1002925"/>
              <a:chExt cx="3916575" cy="3378125"/>
            </a:xfrm>
          </p:grpSpPr>
          <p:sp>
            <p:nvSpPr>
              <p:cNvPr id="6889" name="Google Shape;6889;p18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0" name="Google Shape;6890;p18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1" name="Google Shape;6891;p18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2" name="Google Shape;6892;p18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3" name="Google Shape;6893;p18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4" name="Google Shape;6894;p18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5" name="Google Shape;6895;p18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6" name="Google Shape;6896;p18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7" name="Google Shape;6897;p18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8" name="Google Shape;6898;p18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9" name="Google Shape;6899;p18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0" name="Google Shape;6900;p18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1" name="Google Shape;6901;p18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2" name="Google Shape;6902;p18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3" name="Google Shape;6903;p18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4" name="Google Shape;6904;p18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5" name="Google Shape;6905;p18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6" name="Google Shape;6906;p18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7" name="Google Shape;6907;p18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8" name="Google Shape;6908;p18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9" name="Google Shape;6909;p18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0" name="Google Shape;6910;p18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1" name="Google Shape;6911;p18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2" name="Google Shape;6912;p18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3" name="Google Shape;6913;p18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4" name="Google Shape;6914;p18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5" name="Google Shape;6915;p18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6" name="Google Shape;6916;p18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7" name="Google Shape;6917;p18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8" name="Google Shape;6918;p18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9" name="Google Shape;6919;p18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0" name="Google Shape;6920;p18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1" name="Google Shape;6921;p18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2" name="Google Shape;6922;p18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3" name="Google Shape;6923;p18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4" name="Google Shape;6924;p18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5" name="Google Shape;6925;p18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6" name="Google Shape;6926;p18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7" name="Google Shape;6927;p18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8" name="Google Shape;6928;p18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9" name="Google Shape;6929;p18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0" name="Google Shape;6930;p18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1" name="Google Shape;6931;p18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2" name="Google Shape;6932;p18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3" name="Google Shape;6933;p18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4" name="Google Shape;6934;p18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5" name="Google Shape;6935;p18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6" name="Google Shape;6936;p18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7" name="Google Shape;6937;p18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8" name="Google Shape;6938;p18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9" name="Google Shape;6939;p18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0" name="Google Shape;6940;p18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1" name="Google Shape;6941;p18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2" name="Google Shape;6942;p18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3" name="Google Shape;6943;p18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4" name="Google Shape;6944;p18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5" name="Google Shape;6945;p18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6" name="Google Shape;6946;p18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7" name="Google Shape;6947;p18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8" name="Google Shape;6948;p18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9" name="Google Shape;6949;p18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0" name="Google Shape;6950;p18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1" name="Google Shape;6951;p18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2" name="Google Shape;6952;p18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3" name="Google Shape;6953;p18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4" name="Google Shape;6954;p18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5" name="Google Shape;6955;p18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6" name="Google Shape;6956;p18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7" name="Google Shape;6957;p18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8" name="Google Shape;6958;p18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9" name="Google Shape;6959;p18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0" name="Google Shape;6960;p18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1" name="Google Shape;6961;p18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2" name="Google Shape;6962;p18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3" name="Google Shape;6963;p18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4" name="Google Shape;6964;p18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5" name="Google Shape;6965;p18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6" name="Google Shape;6966;p18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7" name="Google Shape;6967;p18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8" name="Google Shape;6968;p18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9" name="Google Shape;6969;p18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0" name="Google Shape;6970;p18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1" name="Google Shape;6971;p18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2" name="Google Shape;6972;p18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3" name="Google Shape;6973;p18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4" name="Google Shape;6974;p18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5" name="Google Shape;6975;p18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6" name="Google Shape;6976;p18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7" name="Google Shape;6977;p18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8" name="Google Shape;6978;p18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9" name="Google Shape;6979;p18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0" name="Google Shape;6980;p18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1" name="Google Shape;6981;p18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2" name="Google Shape;6982;p18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3" name="Google Shape;6983;p18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4" name="Google Shape;6984;p18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5" name="Google Shape;6985;p18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6" name="Google Shape;6986;p18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7" name="Google Shape;6987;p18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8" name="Google Shape;6988;p18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9" name="Google Shape;6989;p18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0" name="Google Shape;6990;p18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1" name="Google Shape;6991;p18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2" name="Google Shape;6992;p18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3" name="Google Shape;6993;p18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4" name="Google Shape;6994;p18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5" name="Google Shape;6995;p18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6" name="Google Shape;6996;p18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7" name="Google Shape;6997;p18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8" name="Google Shape;6998;p18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9" name="Google Shape;6999;p18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0" name="Google Shape;7000;p18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1" name="Google Shape;7001;p18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2" name="Google Shape;7002;p18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3" name="Google Shape;7003;p18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4" name="Google Shape;7004;p18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5" name="Google Shape;7005;p18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6" name="Google Shape;7006;p18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7" name="Google Shape;7007;p18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8" name="Google Shape;7008;p18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9" name="Google Shape;7009;p18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0" name="Google Shape;7010;p18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1" name="Google Shape;7011;p18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12" name="Google Shape;7012;p18"/>
            <p:cNvGrpSpPr/>
            <p:nvPr/>
          </p:nvGrpSpPr>
          <p:grpSpPr>
            <a:xfrm>
              <a:off x="151175" y="4741794"/>
              <a:ext cx="1264805" cy="99218"/>
              <a:chOff x="6291500" y="380394"/>
              <a:chExt cx="1264805" cy="99218"/>
            </a:xfrm>
          </p:grpSpPr>
          <p:sp>
            <p:nvSpPr>
              <p:cNvPr id="7013" name="Google Shape;7013;p18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4" name="Google Shape;7014;p18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15" name="Google Shape;7015;p18"/>
            <p:cNvGrpSpPr/>
            <p:nvPr/>
          </p:nvGrpSpPr>
          <p:grpSpPr>
            <a:xfrm>
              <a:off x="-506025" y="347119"/>
              <a:ext cx="1264805" cy="99218"/>
              <a:chOff x="6291500" y="380394"/>
              <a:chExt cx="1264805" cy="99218"/>
            </a:xfrm>
          </p:grpSpPr>
          <p:sp>
            <p:nvSpPr>
              <p:cNvPr id="7016" name="Google Shape;7016;p18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7" name="Google Shape;7017;p18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18" name="Google Shape;7018;p18"/>
            <p:cNvSpPr/>
            <p:nvPr/>
          </p:nvSpPr>
          <p:spPr>
            <a:xfrm>
              <a:off x="8726194" y="857748"/>
              <a:ext cx="486117" cy="64604"/>
            </a:xfrm>
            <a:custGeom>
              <a:rect b="b" l="l" r="r" t="t"/>
              <a:pathLst>
                <a:path extrusionOk="0" h="978" w="7359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77"/>
                    <a:pt x="489" y="977"/>
                  </a:cubicBezTo>
                  <a:lnTo>
                    <a:pt x="6871" y="977"/>
                  </a:lnTo>
                  <a:cubicBezTo>
                    <a:pt x="7133" y="977"/>
                    <a:pt x="7359" y="763"/>
                    <a:pt x="7359" y="489"/>
                  </a:cubicBezTo>
                  <a:cubicBezTo>
                    <a:pt x="7359" y="215"/>
                    <a:pt x="7133" y="1"/>
                    <a:pt x="6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19" name="Google Shape;7019;p18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">
    <p:bg>
      <p:bgPr>
        <a:solidFill>
          <a:schemeClr val="dk1"/>
        </a:solidFill>
      </p:bgPr>
    </p:bg>
    <p:spTree>
      <p:nvGrpSpPr>
        <p:cNvPr id="7020" name="Shape 7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1" name="Google Shape;7021;p19"/>
          <p:cNvGrpSpPr/>
          <p:nvPr/>
        </p:nvGrpSpPr>
        <p:grpSpPr>
          <a:xfrm>
            <a:off x="-677500" y="-1113375"/>
            <a:ext cx="10449200" cy="7972350"/>
            <a:chOff x="-677500" y="-1113375"/>
            <a:chExt cx="10449200" cy="7972350"/>
          </a:xfrm>
        </p:grpSpPr>
        <p:grpSp>
          <p:nvGrpSpPr>
            <p:cNvPr id="7022" name="Google Shape;7022;p19"/>
            <p:cNvGrpSpPr/>
            <p:nvPr/>
          </p:nvGrpSpPr>
          <p:grpSpPr>
            <a:xfrm>
              <a:off x="-677500" y="-317350"/>
              <a:ext cx="10449200" cy="7176325"/>
              <a:chOff x="-677500" y="-317350"/>
              <a:chExt cx="10449200" cy="7176325"/>
            </a:xfrm>
          </p:grpSpPr>
          <p:sp>
            <p:nvSpPr>
              <p:cNvPr id="7023" name="Google Shape;7023;p19"/>
              <p:cNvSpPr/>
              <p:nvPr/>
            </p:nvSpPr>
            <p:spPr>
              <a:xfrm flipH="1" rot="10800000">
                <a:off x="-37" y="8"/>
                <a:ext cx="9144053" cy="2262267"/>
              </a:xfrm>
              <a:custGeom>
                <a:rect b="b" l="l" r="r" t="t"/>
                <a:pathLst>
                  <a:path extrusionOk="0" h="18434" w="74510">
                    <a:moveTo>
                      <a:pt x="289" y="1"/>
                    </a:moveTo>
                    <a:cubicBezTo>
                      <a:pt x="193" y="1"/>
                      <a:pt x="96" y="1"/>
                      <a:pt x="0" y="3"/>
                    </a:cubicBezTo>
                    <a:lnTo>
                      <a:pt x="96" y="18433"/>
                    </a:lnTo>
                    <a:lnTo>
                      <a:pt x="74510" y="18433"/>
                    </a:lnTo>
                    <a:lnTo>
                      <a:pt x="74510" y="13314"/>
                    </a:lnTo>
                    <a:cubicBezTo>
                      <a:pt x="74081" y="13230"/>
                      <a:pt x="73688" y="13183"/>
                      <a:pt x="73498" y="13159"/>
                    </a:cubicBezTo>
                    <a:cubicBezTo>
                      <a:pt x="72975" y="13079"/>
                      <a:pt x="72448" y="13040"/>
                      <a:pt x="71922" y="13040"/>
                    </a:cubicBezTo>
                    <a:cubicBezTo>
                      <a:pt x="70401" y="13040"/>
                      <a:pt x="68889" y="13370"/>
                      <a:pt x="67509" y="14016"/>
                    </a:cubicBezTo>
                    <a:cubicBezTo>
                      <a:pt x="65025" y="15197"/>
                      <a:pt x="62728" y="17044"/>
                      <a:pt x="60024" y="17044"/>
                    </a:cubicBezTo>
                    <a:cubicBezTo>
                      <a:pt x="59320" y="17044"/>
                      <a:pt x="58588" y="16919"/>
                      <a:pt x="57817" y="16624"/>
                    </a:cubicBezTo>
                    <a:cubicBezTo>
                      <a:pt x="56269" y="16031"/>
                      <a:pt x="54843" y="14871"/>
                      <a:pt x="53109" y="14871"/>
                    </a:cubicBezTo>
                    <a:cubicBezTo>
                      <a:pt x="52962" y="14871"/>
                      <a:pt x="52813" y="14880"/>
                      <a:pt x="52662" y="14897"/>
                    </a:cubicBezTo>
                    <a:cubicBezTo>
                      <a:pt x="51126" y="15076"/>
                      <a:pt x="49864" y="16314"/>
                      <a:pt x="48507" y="16921"/>
                    </a:cubicBezTo>
                    <a:cubicBezTo>
                      <a:pt x="47162" y="17532"/>
                      <a:pt x="45638" y="17787"/>
                      <a:pt x="44077" y="17787"/>
                    </a:cubicBezTo>
                    <a:cubicBezTo>
                      <a:pt x="41435" y="17787"/>
                      <a:pt x="38687" y="17056"/>
                      <a:pt x="36517" y="16076"/>
                    </a:cubicBezTo>
                    <a:cubicBezTo>
                      <a:pt x="34183" y="15016"/>
                      <a:pt x="32516" y="13088"/>
                      <a:pt x="30171" y="11992"/>
                    </a:cubicBezTo>
                    <a:cubicBezTo>
                      <a:pt x="27373" y="10694"/>
                      <a:pt x="24515" y="9313"/>
                      <a:pt x="21432" y="8873"/>
                    </a:cubicBezTo>
                    <a:cubicBezTo>
                      <a:pt x="20876" y="8791"/>
                      <a:pt x="20315" y="8765"/>
                      <a:pt x="19752" y="8765"/>
                    </a:cubicBezTo>
                    <a:cubicBezTo>
                      <a:pt x="18744" y="8765"/>
                      <a:pt x="17731" y="8849"/>
                      <a:pt x="16741" y="8849"/>
                    </a:cubicBezTo>
                    <a:cubicBezTo>
                      <a:pt x="15135" y="8849"/>
                      <a:pt x="13589" y="8628"/>
                      <a:pt x="12216" y="7468"/>
                    </a:cubicBezTo>
                    <a:cubicBezTo>
                      <a:pt x="10478" y="6015"/>
                      <a:pt x="9573" y="3824"/>
                      <a:pt x="7871" y="2324"/>
                    </a:cubicBezTo>
                    <a:cubicBezTo>
                      <a:pt x="5790" y="497"/>
                      <a:pt x="2977" y="1"/>
                      <a:pt x="2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4" name="Google Shape;7024;p19"/>
              <p:cNvSpPr/>
              <p:nvPr/>
            </p:nvSpPr>
            <p:spPr>
              <a:xfrm>
                <a:off x="0" y="3842525"/>
                <a:ext cx="9143976" cy="1300970"/>
              </a:xfrm>
              <a:custGeom>
                <a:rect b="b" l="l" r="r" t="t"/>
                <a:pathLst>
                  <a:path extrusionOk="0" h="7347" w="51639">
                    <a:moveTo>
                      <a:pt x="43483" y="0"/>
                    </a:moveTo>
                    <a:cubicBezTo>
                      <a:pt x="39613" y="0"/>
                      <a:pt x="35874" y="989"/>
                      <a:pt x="32922" y="2798"/>
                    </a:cubicBezTo>
                    <a:cubicBezTo>
                      <a:pt x="31183" y="3858"/>
                      <a:pt x="28981" y="4441"/>
                      <a:pt x="26719" y="4441"/>
                    </a:cubicBezTo>
                    <a:lnTo>
                      <a:pt x="18598" y="4441"/>
                    </a:lnTo>
                    <a:cubicBezTo>
                      <a:pt x="18560" y="4441"/>
                      <a:pt x="18522" y="4441"/>
                      <a:pt x="18484" y="4441"/>
                    </a:cubicBezTo>
                    <a:cubicBezTo>
                      <a:pt x="12213" y="4441"/>
                      <a:pt x="5977" y="5418"/>
                      <a:pt x="1" y="7347"/>
                    </a:cubicBezTo>
                    <a:lnTo>
                      <a:pt x="51638" y="7347"/>
                    </a:lnTo>
                    <a:lnTo>
                      <a:pt x="516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025" name="Google Shape;7025;p19"/>
              <p:cNvGrpSpPr/>
              <p:nvPr/>
            </p:nvGrpSpPr>
            <p:grpSpPr>
              <a:xfrm>
                <a:off x="5855125" y="3480850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7026" name="Google Shape;7026;p19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7" name="Google Shape;7027;p19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8" name="Google Shape;7028;p19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9" name="Google Shape;7029;p19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0" name="Google Shape;7030;p19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1" name="Google Shape;7031;p19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2" name="Google Shape;7032;p19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3" name="Google Shape;7033;p19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4" name="Google Shape;7034;p19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5" name="Google Shape;7035;p19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6" name="Google Shape;7036;p19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7" name="Google Shape;7037;p19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8" name="Google Shape;7038;p19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9" name="Google Shape;7039;p19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0" name="Google Shape;7040;p19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1" name="Google Shape;7041;p19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2" name="Google Shape;7042;p19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3" name="Google Shape;7043;p19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4" name="Google Shape;7044;p19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5" name="Google Shape;7045;p19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6" name="Google Shape;7046;p19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7" name="Google Shape;7047;p19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8" name="Google Shape;7048;p19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9" name="Google Shape;7049;p19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0" name="Google Shape;7050;p19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1" name="Google Shape;7051;p19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2" name="Google Shape;7052;p19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3" name="Google Shape;7053;p19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4" name="Google Shape;7054;p19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5" name="Google Shape;7055;p19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6" name="Google Shape;7056;p19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7" name="Google Shape;7057;p19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8" name="Google Shape;7058;p19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9" name="Google Shape;7059;p19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0" name="Google Shape;7060;p19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1" name="Google Shape;7061;p19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2" name="Google Shape;7062;p19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3" name="Google Shape;7063;p19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4" name="Google Shape;7064;p19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5" name="Google Shape;7065;p19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6" name="Google Shape;7066;p19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7" name="Google Shape;7067;p19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8" name="Google Shape;7068;p19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9" name="Google Shape;7069;p19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0" name="Google Shape;7070;p19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1" name="Google Shape;7071;p19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2" name="Google Shape;7072;p19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3" name="Google Shape;7073;p19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4" name="Google Shape;7074;p19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5" name="Google Shape;7075;p19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6" name="Google Shape;7076;p19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7" name="Google Shape;7077;p19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8" name="Google Shape;7078;p19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9" name="Google Shape;7079;p19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0" name="Google Shape;7080;p19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1" name="Google Shape;7081;p19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2" name="Google Shape;7082;p19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3" name="Google Shape;7083;p19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4" name="Google Shape;7084;p19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5" name="Google Shape;7085;p19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6" name="Google Shape;7086;p19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7" name="Google Shape;7087;p19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8" name="Google Shape;7088;p19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9" name="Google Shape;7089;p19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0" name="Google Shape;7090;p19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1" name="Google Shape;7091;p19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2" name="Google Shape;7092;p19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3" name="Google Shape;7093;p19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4" name="Google Shape;7094;p19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5" name="Google Shape;7095;p19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6" name="Google Shape;7096;p19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7" name="Google Shape;7097;p19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8" name="Google Shape;7098;p19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9" name="Google Shape;7099;p19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0" name="Google Shape;7100;p19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1" name="Google Shape;7101;p19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2" name="Google Shape;7102;p19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3" name="Google Shape;7103;p19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4" name="Google Shape;7104;p19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5" name="Google Shape;7105;p19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6" name="Google Shape;7106;p19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7" name="Google Shape;7107;p19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8" name="Google Shape;7108;p19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9" name="Google Shape;7109;p19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0" name="Google Shape;7110;p19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1" name="Google Shape;7111;p19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2" name="Google Shape;7112;p19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3" name="Google Shape;7113;p19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4" name="Google Shape;7114;p19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5" name="Google Shape;7115;p19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6" name="Google Shape;7116;p19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7" name="Google Shape;7117;p19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8" name="Google Shape;7118;p19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9" name="Google Shape;7119;p19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0" name="Google Shape;7120;p19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1" name="Google Shape;7121;p19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2" name="Google Shape;7122;p19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3" name="Google Shape;7123;p19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4" name="Google Shape;7124;p19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5" name="Google Shape;7125;p19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6" name="Google Shape;7126;p19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7" name="Google Shape;7127;p19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8" name="Google Shape;7128;p19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9" name="Google Shape;7129;p19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0" name="Google Shape;7130;p19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1" name="Google Shape;7131;p19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2" name="Google Shape;7132;p19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3" name="Google Shape;7133;p19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4" name="Google Shape;7134;p19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5" name="Google Shape;7135;p19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6" name="Google Shape;7136;p19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7" name="Google Shape;7137;p19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8" name="Google Shape;7138;p19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9" name="Google Shape;7139;p19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0" name="Google Shape;7140;p19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1" name="Google Shape;7141;p19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2" name="Google Shape;7142;p19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3" name="Google Shape;7143;p19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4" name="Google Shape;7144;p19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5" name="Google Shape;7145;p19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6" name="Google Shape;7146;p19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7" name="Google Shape;7147;p19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8" name="Google Shape;7148;p19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49" name="Google Shape;7149;p19"/>
              <p:cNvGrpSpPr/>
              <p:nvPr/>
            </p:nvGrpSpPr>
            <p:grpSpPr>
              <a:xfrm>
                <a:off x="-677500" y="-317350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7150" name="Google Shape;7150;p19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1" name="Google Shape;7151;p19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2" name="Google Shape;7152;p19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3" name="Google Shape;7153;p19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4" name="Google Shape;7154;p19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5" name="Google Shape;7155;p19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6" name="Google Shape;7156;p19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7" name="Google Shape;7157;p19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8" name="Google Shape;7158;p19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9" name="Google Shape;7159;p19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0" name="Google Shape;7160;p19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1" name="Google Shape;7161;p19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2" name="Google Shape;7162;p19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3" name="Google Shape;7163;p19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4" name="Google Shape;7164;p19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5" name="Google Shape;7165;p19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6" name="Google Shape;7166;p19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7" name="Google Shape;7167;p19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8" name="Google Shape;7168;p19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9" name="Google Shape;7169;p19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0" name="Google Shape;7170;p19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1" name="Google Shape;7171;p19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2" name="Google Shape;7172;p19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3" name="Google Shape;7173;p19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4" name="Google Shape;7174;p19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5" name="Google Shape;7175;p19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6" name="Google Shape;7176;p19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7" name="Google Shape;7177;p19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8" name="Google Shape;7178;p19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9" name="Google Shape;7179;p19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0" name="Google Shape;7180;p19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1" name="Google Shape;7181;p19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2" name="Google Shape;7182;p19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3" name="Google Shape;7183;p19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4" name="Google Shape;7184;p19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5" name="Google Shape;7185;p19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6" name="Google Shape;7186;p19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7" name="Google Shape;7187;p19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8" name="Google Shape;7188;p19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9" name="Google Shape;7189;p19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0" name="Google Shape;7190;p19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1" name="Google Shape;7191;p19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2" name="Google Shape;7192;p19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3" name="Google Shape;7193;p19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4" name="Google Shape;7194;p19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5" name="Google Shape;7195;p19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6" name="Google Shape;7196;p19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7" name="Google Shape;7197;p19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8" name="Google Shape;7198;p19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9" name="Google Shape;7199;p19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0" name="Google Shape;7200;p19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1" name="Google Shape;7201;p19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2" name="Google Shape;7202;p19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3" name="Google Shape;7203;p19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4" name="Google Shape;7204;p19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5" name="Google Shape;7205;p19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6" name="Google Shape;7206;p19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7" name="Google Shape;7207;p19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8" name="Google Shape;7208;p19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9" name="Google Shape;7209;p19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0" name="Google Shape;7210;p19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1" name="Google Shape;7211;p19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2" name="Google Shape;7212;p19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3" name="Google Shape;7213;p19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4" name="Google Shape;7214;p19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5" name="Google Shape;7215;p19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6" name="Google Shape;7216;p19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7" name="Google Shape;7217;p19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8" name="Google Shape;7218;p19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9" name="Google Shape;7219;p19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0" name="Google Shape;7220;p19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1" name="Google Shape;7221;p19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2" name="Google Shape;7222;p19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3" name="Google Shape;7223;p19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4" name="Google Shape;7224;p19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5" name="Google Shape;7225;p19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6" name="Google Shape;7226;p19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7" name="Google Shape;7227;p19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8" name="Google Shape;7228;p19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9" name="Google Shape;7229;p19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0" name="Google Shape;7230;p19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1" name="Google Shape;7231;p19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2" name="Google Shape;7232;p19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3" name="Google Shape;7233;p19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4" name="Google Shape;7234;p19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5" name="Google Shape;7235;p19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6" name="Google Shape;7236;p19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7" name="Google Shape;7237;p19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8" name="Google Shape;7238;p19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9" name="Google Shape;7239;p19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0" name="Google Shape;7240;p19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1" name="Google Shape;7241;p19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2" name="Google Shape;7242;p19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3" name="Google Shape;7243;p19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4" name="Google Shape;7244;p19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5" name="Google Shape;7245;p19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6" name="Google Shape;7246;p19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7" name="Google Shape;7247;p19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8" name="Google Shape;7248;p19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9" name="Google Shape;7249;p19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0" name="Google Shape;7250;p19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1" name="Google Shape;7251;p19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2" name="Google Shape;7252;p19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3" name="Google Shape;7253;p19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4" name="Google Shape;7254;p19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5" name="Google Shape;7255;p19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6" name="Google Shape;7256;p19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7" name="Google Shape;7257;p19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8" name="Google Shape;7258;p19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9" name="Google Shape;7259;p19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0" name="Google Shape;7260;p19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1" name="Google Shape;7261;p19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2" name="Google Shape;7262;p19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3" name="Google Shape;7263;p19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4" name="Google Shape;7264;p19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5" name="Google Shape;7265;p19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6" name="Google Shape;7266;p19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7" name="Google Shape;7267;p19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8" name="Google Shape;7268;p19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9" name="Google Shape;7269;p19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0" name="Google Shape;7270;p19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1" name="Google Shape;7271;p19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2" name="Google Shape;7272;p19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273" name="Google Shape;7273;p19"/>
              <p:cNvGrpSpPr/>
              <p:nvPr/>
            </p:nvGrpSpPr>
            <p:grpSpPr>
              <a:xfrm>
                <a:off x="195475" y="160969"/>
                <a:ext cx="1264805" cy="99218"/>
                <a:chOff x="6291500" y="380394"/>
                <a:chExt cx="1264805" cy="99218"/>
              </a:xfrm>
            </p:grpSpPr>
            <p:sp>
              <p:nvSpPr>
                <p:cNvPr id="7274" name="Google Shape;7274;p19"/>
                <p:cNvSpPr/>
                <p:nvPr/>
              </p:nvSpPr>
              <p:spPr>
                <a:xfrm>
                  <a:off x="6291500" y="380394"/>
                  <a:ext cx="1012331" cy="99218"/>
                </a:xfrm>
                <a:custGeom>
                  <a:rect b="b" l="l" r="r" t="t"/>
                  <a:pathLst>
                    <a:path extrusionOk="0" h="1502" w="15325">
                      <a:moveTo>
                        <a:pt x="763" y="1"/>
                      </a:moveTo>
                      <a:cubicBezTo>
                        <a:pt x="346" y="1"/>
                        <a:pt x="1" y="334"/>
                        <a:pt x="13" y="751"/>
                      </a:cubicBezTo>
                      <a:cubicBezTo>
                        <a:pt x="13" y="1168"/>
                        <a:pt x="346" y="1501"/>
                        <a:pt x="763" y="1501"/>
                      </a:cubicBezTo>
                      <a:lnTo>
                        <a:pt x="14574" y="1501"/>
                      </a:lnTo>
                      <a:cubicBezTo>
                        <a:pt x="14991" y="1501"/>
                        <a:pt x="15324" y="1168"/>
                        <a:pt x="15324" y="751"/>
                      </a:cubicBezTo>
                      <a:cubicBezTo>
                        <a:pt x="15324" y="334"/>
                        <a:pt x="14991" y="1"/>
                        <a:pt x="1457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5" name="Google Shape;7275;p19"/>
                <p:cNvSpPr/>
                <p:nvPr/>
              </p:nvSpPr>
              <p:spPr>
                <a:xfrm>
                  <a:off x="7401268" y="380394"/>
                  <a:ext cx="155037" cy="99218"/>
                </a:xfrm>
                <a:custGeom>
                  <a:rect b="b" l="l" r="r" t="t"/>
                  <a:pathLst>
                    <a:path extrusionOk="0" h="1502" w="2347">
                      <a:moveTo>
                        <a:pt x="763" y="1"/>
                      </a:moveTo>
                      <a:cubicBezTo>
                        <a:pt x="346" y="1"/>
                        <a:pt x="1" y="334"/>
                        <a:pt x="1" y="751"/>
                      </a:cubicBezTo>
                      <a:cubicBezTo>
                        <a:pt x="1" y="1168"/>
                        <a:pt x="346" y="1501"/>
                        <a:pt x="763" y="1501"/>
                      </a:cubicBezTo>
                      <a:lnTo>
                        <a:pt x="1584" y="1501"/>
                      </a:lnTo>
                      <a:cubicBezTo>
                        <a:pt x="2001" y="1501"/>
                        <a:pt x="2346" y="1168"/>
                        <a:pt x="2346" y="751"/>
                      </a:cubicBezTo>
                      <a:cubicBezTo>
                        <a:pt x="2346" y="334"/>
                        <a:pt x="2001" y="1"/>
                        <a:pt x="15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276" name="Google Shape;7276;p19"/>
              <p:cNvGrpSpPr/>
              <p:nvPr/>
            </p:nvGrpSpPr>
            <p:grpSpPr>
              <a:xfrm>
                <a:off x="7850391" y="798601"/>
                <a:ext cx="1087030" cy="181425"/>
                <a:chOff x="7289565" y="849931"/>
                <a:chExt cx="377585" cy="63019"/>
              </a:xfrm>
            </p:grpSpPr>
            <p:sp>
              <p:nvSpPr>
                <p:cNvPr id="7277" name="Google Shape;7277;p19"/>
                <p:cNvSpPr/>
                <p:nvPr/>
              </p:nvSpPr>
              <p:spPr>
                <a:xfrm>
                  <a:off x="7289565" y="849931"/>
                  <a:ext cx="218716" cy="63019"/>
                </a:xfrm>
                <a:custGeom>
                  <a:rect b="b" l="l" r="r" t="t"/>
                  <a:pathLst>
                    <a:path extrusionOk="0" h="954" w="3311">
                      <a:moveTo>
                        <a:pt x="477" y="1"/>
                      </a:moveTo>
                      <a:cubicBezTo>
                        <a:pt x="215" y="1"/>
                        <a:pt x="1" y="215"/>
                        <a:pt x="1" y="477"/>
                      </a:cubicBezTo>
                      <a:cubicBezTo>
                        <a:pt x="1" y="739"/>
                        <a:pt x="215" y="953"/>
                        <a:pt x="477" y="953"/>
                      </a:cubicBezTo>
                      <a:lnTo>
                        <a:pt x="2835" y="953"/>
                      </a:lnTo>
                      <a:cubicBezTo>
                        <a:pt x="3097" y="953"/>
                        <a:pt x="3311" y="739"/>
                        <a:pt x="3311" y="477"/>
                      </a:cubicBezTo>
                      <a:cubicBezTo>
                        <a:pt x="3311" y="215"/>
                        <a:pt x="3097" y="1"/>
                        <a:pt x="283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8" name="Google Shape;7278;p19"/>
                <p:cNvSpPr/>
                <p:nvPr/>
              </p:nvSpPr>
              <p:spPr>
                <a:xfrm>
                  <a:off x="7569583" y="849931"/>
                  <a:ext cx="97567" cy="63019"/>
                </a:xfrm>
                <a:custGeom>
                  <a:rect b="b" l="l" r="r" t="t"/>
                  <a:pathLst>
                    <a:path extrusionOk="0" h="954" w="1477">
                      <a:moveTo>
                        <a:pt x="489" y="1"/>
                      </a:moveTo>
                      <a:cubicBezTo>
                        <a:pt x="215" y="1"/>
                        <a:pt x="1" y="215"/>
                        <a:pt x="1" y="477"/>
                      </a:cubicBezTo>
                      <a:cubicBezTo>
                        <a:pt x="1" y="739"/>
                        <a:pt x="215" y="953"/>
                        <a:pt x="477" y="953"/>
                      </a:cubicBezTo>
                      <a:lnTo>
                        <a:pt x="1001" y="953"/>
                      </a:lnTo>
                      <a:cubicBezTo>
                        <a:pt x="1263" y="953"/>
                        <a:pt x="1477" y="739"/>
                        <a:pt x="1477" y="477"/>
                      </a:cubicBezTo>
                      <a:cubicBezTo>
                        <a:pt x="1477" y="215"/>
                        <a:pt x="1263" y="1"/>
                        <a:pt x="100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279" name="Google Shape;7279;p19"/>
              <p:cNvGrpSpPr/>
              <p:nvPr/>
            </p:nvGrpSpPr>
            <p:grpSpPr>
              <a:xfrm>
                <a:off x="153360" y="4560462"/>
                <a:ext cx="1234239" cy="86683"/>
                <a:chOff x="6297842" y="1549942"/>
                <a:chExt cx="874603" cy="61433"/>
              </a:xfrm>
            </p:grpSpPr>
            <p:sp>
              <p:nvSpPr>
                <p:cNvPr id="7280" name="Google Shape;7280;p19"/>
                <p:cNvSpPr/>
                <p:nvPr/>
              </p:nvSpPr>
              <p:spPr>
                <a:xfrm>
                  <a:off x="6297842" y="1549942"/>
                  <a:ext cx="577343" cy="61433"/>
                </a:xfrm>
                <a:custGeom>
                  <a:rect b="b" l="l" r="r" t="t"/>
                  <a:pathLst>
                    <a:path extrusionOk="0" h="930" w="8740">
                      <a:moveTo>
                        <a:pt x="465" y="0"/>
                      </a:moveTo>
                      <a:cubicBezTo>
                        <a:pt x="203" y="0"/>
                        <a:pt x="0" y="203"/>
                        <a:pt x="0" y="465"/>
                      </a:cubicBezTo>
                      <a:cubicBezTo>
                        <a:pt x="0" y="715"/>
                        <a:pt x="203" y="929"/>
                        <a:pt x="465" y="929"/>
                      </a:cubicBezTo>
                      <a:lnTo>
                        <a:pt x="8275" y="929"/>
                      </a:lnTo>
                      <a:cubicBezTo>
                        <a:pt x="8537" y="929"/>
                        <a:pt x="8739" y="715"/>
                        <a:pt x="8739" y="465"/>
                      </a:cubicBezTo>
                      <a:cubicBezTo>
                        <a:pt x="8739" y="203"/>
                        <a:pt x="8537" y="0"/>
                        <a:pt x="8287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1" name="Google Shape;7281;p19"/>
                <p:cNvSpPr/>
                <p:nvPr/>
              </p:nvSpPr>
              <p:spPr>
                <a:xfrm>
                  <a:off x="6958484" y="1549942"/>
                  <a:ext cx="213960" cy="61433"/>
                </a:xfrm>
                <a:custGeom>
                  <a:rect b="b" l="l" r="r" t="t"/>
                  <a:pathLst>
                    <a:path extrusionOk="0" h="930" w="3239">
                      <a:moveTo>
                        <a:pt x="465" y="0"/>
                      </a:moveTo>
                      <a:cubicBezTo>
                        <a:pt x="215" y="0"/>
                        <a:pt x="0" y="203"/>
                        <a:pt x="0" y="465"/>
                      </a:cubicBezTo>
                      <a:cubicBezTo>
                        <a:pt x="0" y="715"/>
                        <a:pt x="215" y="929"/>
                        <a:pt x="465" y="929"/>
                      </a:cubicBezTo>
                      <a:lnTo>
                        <a:pt x="2775" y="929"/>
                      </a:lnTo>
                      <a:cubicBezTo>
                        <a:pt x="3037" y="929"/>
                        <a:pt x="3239" y="715"/>
                        <a:pt x="3239" y="465"/>
                      </a:cubicBezTo>
                      <a:cubicBezTo>
                        <a:pt x="3239" y="203"/>
                        <a:pt x="3037" y="0"/>
                        <a:pt x="277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282" name="Google Shape;7282;p19"/>
              <p:cNvGrpSpPr/>
              <p:nvPr/>
            </p:nvGrpSpPr>
            <p:grpSpPr>
              <a:xfrm>
                <a:off x="-84225" y="2431913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7283" name="Google Shape;7283;p19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4" name="Google Shape;7284;p19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5" name="Google Shape;7285;p19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6" name="Google Shape;7286;p19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7" name="Google Shape;7287;p19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8" name="Google Shape;7288;p19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9" name="Google Shape;7289;p19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0" name="Google Shape;7290;p19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1" name="Google Shape;7291;p19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2" name="Google Shape;7292;p19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3" name="Google Shape;7293;p19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4" name="Google Shape;7294;p19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5" name="Google Shape;7295;p19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6" name="Google Shape;7296;p19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7" name="Google Shape;7297;p19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8" name="Google Shape;7298;p19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9" name="Google Shape;7299;p19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0" name="Google Shape;7300;p19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1" name="Google Shape;7301;p19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2" name="Google Shape;7302;p19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3" name="Google Shape;7303;p19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4" name="Google Shape;7304;p19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5" name="Google Shape;7305;p19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6" name="Google Shape;7306;p19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7" name="Google Shape;7307;p19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8" name="Google Shape;7308;p19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9" name="Google Shape;7309;p19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0" name="Google Shape;7310;p19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1" name="Google Shape;7311;p19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2" name="Google Shape;7312;p19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3" name="Google Shape;7313;p19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4" name="Google Shape;7314;p19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5" name="Google Shape;7315;p19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6" name="Google Shape;7316;p19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7" name="Google Shape;7317;p19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8" name="Google Shape;7318;p19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9" name="Google Shape;7319;p19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0" name="Google Shape;7320;p19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1" name="Google Shape;7321;p19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2" name="Google Shape;7322;p19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3" name="Google Shape;7323;p19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4" name="Google Shape;7324;p19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5" name="Google Shape;7325;p19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6" name="Google Shape;7326;p19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7" name="Google Shape;7327;p19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8" name="Google Shape;7328;p19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9" name="Google Shape;7329;p19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0" name="Google Shape;7330;p19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1" name="Google Shape;7331;p19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2" name="Google Shape;7332;p19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3" name="Google Shape;7333;p19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4" name="Google Shape;7334;p19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5" name="Google Shape;7335;p19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6" name="Google Shape;7336;p19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7" name="Google Shape;7337;p19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8" name="Google Shape;7338;p19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9" name="Google Shape;7339;p19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0" name="Google Shape;7340;p19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1" name="Google Shape;7341;p19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2" name="Google Shape;7342;p19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3" name="Google Shape;7343;p19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4" name="Google Shape;7344;p19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5" name="Google Shape;7345;p19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6" name="Google Shape;7346;p19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7" name="Google Shape;7347;p19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8" name="Google Shape;7348;p19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9" name="Google Shape;7349;p19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0" name="Google Shape;7350;p19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1" name="Google Shape;7351;p19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2" name="Google Shape;7352;p19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3" name="Google Shape;7353;p19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4" name="Google Shape;7354;p19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5" name="Google Shape;7355;p19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6" name="Google Shape;7356;p19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7" name="Google Shape;7357;p19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8" name="Google Shape;7358;p19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9" name="Google Shape;7359;p19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0" name="Google Shape;7360;p19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1" name="Google Shape;7361;p19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2" name="Google Shape;7362;p19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3" name="Google Shape;7363;p19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4" name="Google Shape;7364;p19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5" name="Google Shape;7365;p19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6" name="Google Shape;7366;p19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7" name="Google Shape;7367;p19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8" name="Google Shape;7368;p19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9" name="Google Shape;7369;p19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0" name="Google Shape;7370;p19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1" name="Google Shape;7371;p19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2" name="Google Shape;7372;p19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3" name="Google Shape;7373;p19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4" name="Google Shape;7374;p19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5" name="Google Shape;7375;p19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6" name="Google Shape;7376;p19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7" name="Google Shape;7377;p19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8" name="Google Shape;7378;p19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9" name="Google Shape;7379;p19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0" name="Google Shape;7380;p19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1" name="Google Shape;7381;p19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2" name="Google Shape;7382;p19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3" name="Google Shape;7383;p19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4" name="Google Shape;7384;p19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5" name="Google Shape;7385;p19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6" name="Google Shape;7386;p19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7" name="Google Shape;7387;p19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8" name="Google Shape;7388;p19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9" name="Google Shape;7389;p19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0" name="Google Shape;7390;p19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1" name="Google Shape;7391;p19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2" name="Google Shape;7392;p19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3" name="Google Shape;7393;p19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4" name="Google Shape;7394;p19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5" name="Google Shape;7395;p19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6" name="Google Shape;7396;p19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7" name="Google Shape;7397;p19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8" name="Google Shape;7398;p19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9" name="Google Shape;7399;p19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00" name="Google Shape;7400;p19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01" name="Google Shape;7401;p19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02" name="Google Shape;7402;p19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03" name="Google Shape;7403;p19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04" name="Google Shape;7404;p19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05" name="Google Shape;7405;p19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406" name="Google Shape;7406;p19"/>
            <p:cNvGrpSpPr/>
            <p:nvPr/>
          </p:nvGrpSpPr>
          <p:grpSpPr>
            <a:xfrm>
              <a:off x="5855125" y="-1113375"/>
              <a:ext cx="3916575" cy="3378125"/>
              <a:chOff x="780450" y="1002925"/>
              <a:chExt cx="3916575" cy="3378125"/>
            </a:xfrm>
          </p:grpSpPr>
          <p:sp>
            <p:nvSpPr>
              <p:cNvPr id="7407" name="Google Shape;7407;p19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8" name="Google Shape;7408;p19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9" name="Google Shape;7409;p19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0" name="Google Shape;7410;p19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1" name="Google Shape;7411;p19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2" name="Google Shape;7412;p19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3" name="Google Shape;7413;p19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4" name="Google Shape;7414;p19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5" name="Google Shape;7415;p19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6" name="Google Shape;7416;p19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7" name="Google Shape;7417;p19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8" name="Google Shape;7418;p19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19" name="Google Shape;7419;p19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0" name="Google Shape;7420;p19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1" name="Google Shape;7421;p19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2" name="Google Shape;7422;p19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3" name="Google Shape;7423;p19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4" name="Google Shape;7424;p19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5" name="Google Shape;7425;p19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6" name="Google Shape;7426;p19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7" name="Google Shape;7427;p19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8" name="Google Shape;7428;p19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29" name="Google Shape;7429;p19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0" name="Google Shape;7430;p19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1" name="Google Shape;7431;p19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2" name="Google Shape;7432;p19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3" name="Google Shape;7433;p19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4" name="Google Shape;7434;p19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5" name="Google Shape;7435;p19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6" name="Google Shape;7436;p19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7" name="Google Shape;7437;p19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8" name="Google Shape;7438;p19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9" name="Google Shape;7439;p19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0" name="Google Shape;7440;p19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1" name="Google Shape;7441;p19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2" name="Google Shape;7442;p19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3" name="Google Shape;7443;p19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4" name="Google Shape;7444;p19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5" name="Google Shape;7445;p19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6" name="Google Shape;7446;p19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7" name="Google Shape;7447;p19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8" name="Google Shape;7448;p19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9" name="Google Shape;7449;p19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0" name="Google Shape;7450;p19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1" name="Google Shape;7451;p19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2" name="Google Shape;7452;p19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3" name="Google Shape;7453;p19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4" name="Google Shape;7454;p19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5" name="Google Shape;7455;p19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6" name="Google Shape;7456;p19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7" name="Google Shape;7457;p19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8" name="Google Shape;7458;p19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59" name="Google Shape;7459;p19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0" name="Google Shape;7460;p19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1" name="Google Shape;7461;p19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2" name="Google Shape;7462;p19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3" name="Google Shape;7463;p19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4" name="Google Shape;7464;p19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5" name="Google Shape;7465;p19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6" name="Google Shape;7466;p19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7" name="Google Shape;7467;p19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8" name="Google Shape;7468;p19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69" name="Google Shape;7469;p19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0" name="Google Shape;7470;p19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1" name="Google Shape;7471;p19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2" name="Google Shape;7472;p19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3" name="Google Shape;7473;p19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4" name="Google Shape;7474;p19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5" name="Google Shape;7475;p19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6" name="Google Shape;7476;p19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7" name="Google Shape;7477;p19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8" name="Google Shape;7478;p19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79" name="Google Shape;7479;p19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0" name="Google Shape;7480;p19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1" name="Google Shape;7481;p19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2" name="Google Shape;7482;p19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3" name="Google Shape;7483;p19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4" name="Google Shape;7484;p19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5" name="Google Shape;7485;p19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6" name="Google Shape;7486;p19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7" name="Google Shape;7487;p19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8" name="Google Shape;7488;p19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89" name="Google Shape;7489;p19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0" name="Google Shape;7490;p19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1" name="Google Shape;7491;p19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2" name="Google Shape;7492;p19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3" name="Google Shape;7493;p19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4" name="Google Shape;7494;p19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5" name="Google Shape;7495;p19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6" name="Google Shape;7496;p19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7" name="Google Shape;7497;p19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8" name="Google Shape;7498;p19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9" name="Google Shape;7499;p19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0" name="Google Shape;7500;p19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1" name="Google Shape;7501;p19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2" name="Google Shape;7502;p19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3" name="Google Shape;7503;p19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4" name="Google Shape;7504;p19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5" name="Google Shape;7505;p19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6" name="Google Shape;7506;p19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7" name="Google Shape;7507;p19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8" name="Google Shape;7508;p19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09" name="Google Shape;7509;p19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0" name="Google Shape;7510;p19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1" name="Google Shape;7511;p19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2" name="Google Shape;7512;p19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3" name="Google Shape;7513;p19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4" name="Google Shape;7514;p19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5" name="Google Shape;7515;p19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6" name="Google Shape;7516;p19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7" name="Google Shape;7517;p19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8" name="Google Shape;7518;p19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19" name="Google Shape;7519;p19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0" name="Google Shape;7520;p19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1" name="Google Shape;7521;p19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2" name="Google Shape;7522;p19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3" name="Google Shape;7523;p19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4" name="Google Shape;7524;p19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5" name="Google Shape;7525;p19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6" name="Google Shape;7526;p19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7" name="Google Shape;7527;p19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8" name="Google Shape;7528;p19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9" name="Google Shape;7529;p19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530" name="Google Shape;7530;p19"/>
          <p:cNvSpPr txBox="1"/>
          <p:nvPr>
            <p:ph type="title"/>
          </p:nvPr>
        </p:nvSpPr>
        <p:spPr>
          <a:xfrm>
            <a:off x="3316375" y="2079347"/>
            <a:ext cx="5064000" cy="19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b="1" sz="66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31" name="Google Shape;7531;p19"/>
          <p:cNvSpPr txBox="1"/>
          <p:nvPr>
            <p:ph idx="1" type="subTitle"/>
          </p:nvPr>
        </p:nvSpPr>
        <p:spPr>
          <a:xfrm>
            <a:off x="3832350" y="3859522"/>
            <a:ext cx="45480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5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7532" name="Google Shape;7532;p19"/>
          <p:cNvSpPr txBox="1"/>
          <p:nvPr>
            <p:ph hasCustomPrompt="1" idx="2" type="title"/>
          </p:nvPr>
        </p:nvSpPr>
        <p:spPr>
          <a:xfrm>
            <a:off x="6948750" y="1027222"/>
            <a:ext cx="14316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accent5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_1">
    <p:bg>
      <p:bgPr>
        <a:solidFill>
          <a:schemeClr val="dk1"/>
        </a:solidFill>
      </p:bgPr>
    </p:bg>
    <p:spTree>
      <p:nvGrpSpPr>
        <p:cNvPr id="7533" name="Shape 7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34" name="Google Shape;7534;p20"/>
          <p:cNvGrpSpPr/>
          <p:nvPr/>
        </p:nvGrpSpPr>
        <p:grpSpPr>
          <a:xfrm>
            <a:off x="-1155476" y="-1463134"/>
            <a:ext cx="11875845" cy="6810343"/>
            <a:chOff x="-1155476" y="-1463134"/>
            <a:chExt cx="11875845" cy="6810343"/>
          </a:xfrm>
        </p:grpSpPr>
        <p:sp>
          <p:nvSpPr>
            <p:cNvPr id="7535" name="Google Shape;7535;p20"/>
            <p:cNvSpPr/>
            <p:nvPr/>
          </p:nvSpPr>
          <p:spPr>
            <a:xfrm>
              <a:off x="-1155476" y="968888"/>
              <a:ext cx="10318060" cy="1251170"/>
            </a:xfrm>
            <a:custGeom>
              <a:rect b="b" l="l" r="r" t="t"/>
              <a:pathLst>
                <a:path extrusionOk="0" h="15288" w="126076">
                  <a:moveTo>
                    <a:pt x="59089" y="1"/>
                  </a:moveTo>
                  <a:cubicBezTo>
                    <a:pt x="54525" y="1"/>
                    <a:pt x="49531" y="352"/>
                    <a:pt x="44078" y="1228"/>
                  </a:cubicBezTo>
                  <a:cubicBezTo>
                    <a:pt x="35277" y="2640"/>
                    <a:pt x="18210" y="7290"/>
                    <a:pt x="9247" y="7290"/>
                  </a:cubicBezTo>
                  <a:cubicBezTo>
                    <a:pt x="8084" y="7290"/>
                    <a:pt x="7058" y="7212"/>
                    <a:pt x="6204" y="7038"/>
                  </a:cubicBezTo>
                  <a:lnTo>
                    <a:pt x="1" y="10325"/>
                  </a:lnTo>
                  <a:cubicBezTo>
                    <a:pt x="1" y="10325"/>
                    <a:pt x="6332" y="14927"/>
                    <a:pt x="17749" y="14927"/>
                  </a:cubicBezTo>
                  <a:cubicBezTo>
                    <a:pt x="22796" y="14927"/>
                    <a:pt x="28839" y="14027"/>
                    <a:pt x="35767" y="11432"/>
                  </a:cubicBezTo>
                  <a:cubicBezTo>
                    <a:pt x="40647" y="9601"/>
                    <a:pt x="46516" y="8698"/>
                    <a:pt x="53350" y="8698"/>
                  </a:cubicBezTo>
                  <a:cubicBezTo>
                    <a:pt x="61623" y="8698"/>
                    <a:pt x="71310" y="10021"/>
                    <a:pt x="82368" y="12622"/>
                  </a:cubicBezTo>
                  <a:cubicBezTo>
                    <a:pt x="90771" y="14595"/>
                    <a:pt x="98053" y="15287"/>
                    <a:pt x="104133" y="15287"/>
                  </a:cubicBezTo>
                  <a:cubicBezTo>
                    <a:pt x="118419" y="15287"/>
                    <a:pt x="126076" y="11468"/>
                    <a:pt x="126076" y="11468"/>
                  </a:cubicBezTo>
                  <a:lnTo>
                    <a:pt x="126076" y="5895"/>
                  </a:lnTo>
                  <a:cubicBezTo>
                    <a:pt x="126076" y="5895"/>
                    <a:pt x="117555" y="6309"/>
                    <a:pt x="108633" y="6309"/>
                  </a:cubicBezTo>
                  <a:cubicBezTo>
                    <a:pt x="102048" y="6309"/>
                    <a:pt x="95245" y="6084"/>
                    <a:pt x="91488" y="5300"/>
                  </a:cubicBezTo>
                  <a:cubicBezTo>
                    <a:pt x="84679" y="3882"/>
                    <a:pt x="74254" y="1"/>
                    <a:pt x="590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20"/>
            <p:cNvSpPr/>
            <p:nvPr/>
          </p:nvSpPr>
          <p:spPr>
            <a:xfrm>
              <a:off x="0" y="2982800"/>
              <a:ext cx="9143883" cy="2044090"/>
            </a:xfrm>
            <a:custGeom>
              <a:rect b="b" l="l" r="r" t="t"/>
              <a:pathLst>
                <a:path extrusionOk="0" h="17789" w="112599">
                  <a:moveTo>
                    <a:pt x="1" y="0"/>
                  </a:moveTo>
                  <a:lnTo>
                    <a:pt x="1" y="15240"/>
                  </a:lnTo>
                  <a:lnTo>
                    <a:pt x="21503" y="15240"/>
                  </a:lnTo>
                  <a:cubicBezTo>
                    <a:pt x="26218" y="15240"/>
                    <a:pt x="30719" y="14240"/>
                    <a:pt x="33838" y="12502"/>
                  </a:cubicBezTo>
                  <a:cubicBezTo>
                    <a:pt x="35517" y="11561"/>
                    <a:pt x="37946" y="11026"/>
                    <a:pt x="40482" y="11026"/>
                  </a:cubicBezTo>
                  <a:cubicBezTo>
                    <a:pt x="42256" y="11026"/>
                    <a:pt x="43959" y="11371"/>
                    <a:pt x="45209" y="11990"/>
                  </a:cubicBezTo>
                  <a:cubicBezTo>
                    <a:pt x="47673" y="13204"/>
                    <a:pt x="51019" y="13883"/>
                    <a:pt x="54508" y="13883"/>
                  </a:cubicBezTo>
                  <a:lnTo>
                    <a:pt x="71498" y="13883"/>
                  </a:lnTo>
                  <a:cubicBezTo>
                    <a:pt x="75046" y="13883"/>
                    <a:pt x="78344" y="14824"/>
                    <a:pt x="80094" y="16348"/>
                  </a:cubicBezTo>
                  <a:cubicBezTo>
                    <a:pt x="81118" y="17241"/>
                    <a:pt x="83035" y="17788"/>
                    <a:pt x="85119" y="17788"/>
                  </a:cubicBezTo>
                  <a:lnTo>
                    <a:pt x="112598" y="17788"/>
                  </a:lnTo>
                  <a:lnTo>
                    <a:pt x="112598" y="2548"/>
                  </a:lnTo>
                  <a:lnTo>
                    <a:pt x="91107" y="2548"/>
                  </a:lnTo>
                  <a:cubicBezTo>
                    <a:pt x="86381" y="2548"/>
                    <a:pt x="81892" y="3537"/>
                    <a:pt x="78772" y="5275"/>
                  </a:cubicBezTo>
                  <a:cubicBezTo>
                    <a:pt x="77082" y="6216"/>
                    <a:pt x="74665" y="6751"/>
                    <a:pt x="72117" y="6751"/>
                  </a:cubicBezTo>
                  <a:cubicBezTo>
                    <a:pt x="70343" y="6751"/>
                    <a:pt x="68652" y="6406"/>
                    <a:pt x="67390" y="5787"/>
                  </a:cubicBezTo>
                  <a:cubicBezTo>
                    <a:pt x="64926" y="4584"/>
                    <a:pt x="61592" y="3894"/>
                    <a:pt x="58103" y="3894"/>
                  </a:cubicBezTo>
                  <a:lnTo>
                    <a:pt x="41113" y="3894"/>
                  </a:lnTo>
                  <a:cubicBezTo>
                    <a:pt x="37553" y="3894"/>
                    <a:pt x="34267" y="2953"/>
                    <a:pt x="32517" y="1441"/>
                  </a:cubicBezTo>
                  <a:cubicBezTo>
                    <a:pt x="31493" y="548"/>
                    <a:pt x="29576" y="0"/>
                    <a:pt x="274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37" name="Google Shape;7537;p20"/>
            <p:cNvGrpSpPr/>
            <p:nvPr/>
          </p:nvGrpSpPr>
          <p:grpSpPr>
            <a:xfrm>
              <a:off x="6057295" y="-147727"/>
              <a:ext cx="4663074" cy="4021996"/>
              <a:chOff x="780450" y="1002925"/>
              <a:chExt cx="3916575" cy="3378125"/>
            </a:xfrm>
          </p:grpSpPr>
          <p:sp>
            <p:nvSpPr>
              <p:cNvPr id="7538" name="Google Shape;7538;p20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9" name="Google Shape;7539;p20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0" name="Google Shape;7540;p20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1" name="Google Shape;7541;p20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2" name="Google Shape;7542;p20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3" name="Google Shape;7543;p20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4" name="Google Shape;7544;p20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5" name="Google Shape;7545;p20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6" name="Google Shape;7546;p20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7" name="Google Shape;7547;p20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8" name="Google Shape;7548;p20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9" name="Google Shape;7549;p20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0" name="Google Shape;7550;p20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1" name="Google Shape;7551;p20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2" name="Google Shape;7552;p20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3" name="Google Shape;7553;p20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4" name="Google Shape;7554;p20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5" name="Google Shape;7555;p20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6" name="Google Shape;7556;p20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7" name="Google Shape;7557;p20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8" name="Google Shape;7558;p20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9" name="Google Shape;7559;p20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0" name="Google Shape;7560;p20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1" name="Google Shape;7561;p20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2" name="Google Shape;7562;p20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3" name="Google Shape;7563;p20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4" name="Google Shape;7564;p20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5" name="Google Shape;7565;p20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6" name="Google Shape;7566;p20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7" name="Google Shape;7567;p20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8" name="Google Shape;7568;p20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9" name="Google Shape;7569;p20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0" name="Google Shape;7570;p20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1" name="Google Shape;7571;p20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2" name="Google Shape;7572;p20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3" name="Google Shape;7573;p20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4" name="Google Shape;7574;p20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5" name="Google Shape;7575;p20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6" name="Google Shape;7576;p20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7" name="Google Shape;7577;p20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8" name="Google Shape;7578;p20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9" name="Google Shape;7579;p20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0" name="Google Shape;7580;p20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1" name="Google Shape;7581;p20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2" name="Google Shape;7582;p20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3" name="Google Shape;7583;p20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4" name="Google Shape;7584;p20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5" name="Google Shape;7585;p20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6" name="Google Shape;7586;p20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7" name="Google Shape;7587;p20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8" name="Google Shape;7588;p20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9" name="Google Shape;7589;p20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0" name="Google Shape;7590;p20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1" name="Google Shape;7591;p20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2" name="Google Shape;7592;p20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3" name="Google Shape;7593;p20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4" name="Google Shape;7594;p20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5" name="Google Shape;7595;p20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6" name="Google Shape;7596;p20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7" name="Google Shape;7597;p20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8" name="Google Shape;7598;p20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9" name="Google Shape;7599;p20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0" name="Google Shape;7600;p20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1" name="Google Shape;7601;p20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2" name="Google Shape;7602;p20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3" name="Google Shape;7603;p20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4" name="Google Shape;7604;p20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5" name="Google Shape;7605;p20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6" name="Google Shape;7606;p20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7" name="Google Shape;7607;p20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8" name="Google Shape;7608;p20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9" name="Google Shape;7609;p20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0" name="Google Shape;7610;p20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1" name="Google Shape;7611;p20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2" name="Google Shape;7612;p20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3" name="Google Shape;7613;p20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4" name="Google Shape;7614;p20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5" name="Google Shape;7615;p20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6" name="Google Shape;7616;p20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7" name="Google Shape;7617;p20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8" name="Google Shape;7618;p20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9" name="Google Shape;7619;p20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0" name="Google Shape;7620;p20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1" name="Google Shape;7621;p20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2" name="Google Shape;7622;p20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3" name="Google Shape;7623;p20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4" name="Google Shape;7624;p20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5" name="Google Shape;7625;p20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6" name="Google Shape;7626;p20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7" name="Google Shape;7627;p20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8" name="Google Shape;7628;p20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9" name="Google Shape;7629;p20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0" name="Google Shape;7630;p20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1" name="Google Shape;7631;p20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2" name="Google Shape;7632;p20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3" name="Google Shape;7633;p20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4" name="Google Shape;7634;p20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5" name="Google Shape;7635;p20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6" name="Google Shape;7636;p20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7" name="Google Shape;7637;p20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8" name="Google Shape;7638;p20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9" name="Google Shape;7639;p20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0" name="Google Shape;7640;p20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1" name="Google Shape;7641;p20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2" name="Google Shape;7642;p20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3" name="Google Shape;7643;p20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4" name="Google Shape;7644;p20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5" name="Google Shape;7645;p20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6" name="Google Shape;7646;p20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7" name="Google Shape;7647;p20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8" name="Google Shape;7648;p20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9" name="Google Shape;7649;p20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0" name="Google Shape;7650;p20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1" name="Google Shape;7651;p20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2" name="Google Shape;7652;p20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3" name="Google Shape;7653;p20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4" name="Google Shape;7654;p20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5" name="Google Shape;7655;p20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6" name="Google Shape;7656;p20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7" name="Google Shape;7657;p20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8" name="Google Shape;7658;p20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9" name="Google Shape;7659;p20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0" name="Google Shape;7660;p20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61" name="Google Shape;7661;p20"/>
            <p:cNvGrpSpPr/>
            <p:nvPr/>
          </p:nvGrpSpPr>
          <p:grpSpPr>
            <a:xfrm>
              <a:off x="-697014" y="1625191"/>
              <a:ext cx="4315282" cy="3722018"/>
              <a:chOff x="780450" y="1002925"/>
              <a:chExt cx="3916575" cy="3378125"/>
            </a:xfrm>
          </p:grpSpPr>
          <p:sp>
            <p:nvSpPr>
              <p:cNvPr id="7662" name="Google Shape;7662;p20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3" name="Google Shape;7663;p20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4" name="Google Shape;7664;p20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5" name="Google Shape;7665;p20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6" name="Google Shape;7666;p20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7" name="Google Shape;7667;p20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8" name="Google Shape;7668;p20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9" name="Google Shape;7669;p20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0" name="Google Shape;7670;p20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1" name="Google Shape;7671;p20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2" name="Google Shape;7672;p20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3" name="Google Shape;7673;p20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4" name="Google Shape;7674;p20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5" name="Google Shape;7675;p20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6" name="Google Shape;7676;p20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7" name="Google Shape;7677;p20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8" name="Google Shape;7678;p20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9" name="Google Shape;7679;p20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0" name="Google Shape;7680;p20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1" name="Google Shape;7681;p20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2" name="Google Shape;7682;p20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3" name="Google Shape;7683;p20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4" name="Google Shape;7684;p20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5" name="Google Shape;7685;p20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6" name="Google Shape;7686;p20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7" name="Google Shape;7687;p20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8" name="Google Shape;7688;p20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9" name="Google Shape;7689;p20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0" name="Google Shape;7690;p20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1" name="Google Shape;7691;p20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2" name="Google Shape;7692;p20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3" name="Google Shape;7693;p20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4" name="Google Shape;7694;p20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5" name="Google Shape;7695;p20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6" name="Google Shape;7696;p20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7" name="Google Shape;7697;p20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8" name="Google Shape;7698;p20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9" name="Google Shape;7699;p20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0" name="Google Shape;7700;p20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1" name="Google Shape;7701;p20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2" name="Google Shape;7702;p20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3" name="Google Shape;7703;p20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4" name="Google Shape;7704;p20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5" name="Google Shape;7705;p20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6" name="Google Shape;7706;p20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7" name="Google Shape;7707;p20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8" name="Google Shape;7708;p20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9" name="Google Shape;7709;p20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0" name="Google Shape;7710;p20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1" name="Google Shape;7711;p20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2" name="Google Shape;7712;p20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3" name="Google Shape;7713;p20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4" name="Google Shape;7714;p20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5" name="Google Shape;7715;p20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6" name="Google Shape;7716;p20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7" name="Google Shape;7717;p20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8" name="Google Shape;7718;p20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9" name="Google Shape;7719;p20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0" name="Google Shape;7720;p20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1" name="Google Shape;7721;p20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2" name="Google Shape;7722;p20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3" name="Google Shape;7723;p20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4" name="Google Shape;7724;p20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5" name="Google Shape;7725;p20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6" name="Google Shape;7726;p20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7" name="Google Shape;7727;p20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8" name="Google Shape;7728;p20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9" name="Google Shape;7729;p20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0" name="Google Shape;7730;p20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1" name="Google Shape;7731;p20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2" name="Google Shape;7732;p20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3" name="Google Shape;7733;p20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4" name="Google Shape;7734;p20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5" name="Google Shape;7735;p20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6" name="Google Shape;7736;p20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7" name="Google Shape;7737;p20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8" name="Google Shape;7738;p20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9" name="Google Shape;7739;p20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0" name="Google Shape;7740;p20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1" name="Google Shape;7741;p20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2" name="Google Shape;7742;p20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3" name="Google Shape;7743;p20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4" name="Google Shape;7744;p20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5" name="Google Shape;7745;p20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6" name="Google Shape;7746;p20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7" name="Google Shape;7747;p20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8" name="Google Shape;7748;p20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9" name="Google Shape;7749;p20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0" name="Google Shape;7750;p20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1" name="Google Shape;7751;p20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2" name="Google Shape;7752;p20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3" name="Google Shape;7753;p20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4" name="Google Shape;7754;p20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5" name="Google Shape;7755;p20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6" name="Google Shape;7756;p20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7" name="Google Shape;7757;p20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8" name="Google Shape;7758;p20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9" name="Google Shape;7759;p20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0" name="Google Shape;7760;p20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1" name="Google Shape;7761;p20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2" name="Google Shape;7762;p20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3" name="Google Shape;7763;p20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4" name="Google Shape;7764;p20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5" name="Google Shape;7765;p20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6" name="Google Shape;7766;p20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7" name="Google Shape;7767;p20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8" name="Google Shape;7768;p20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9" name="Google Shape;7769;p20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0" name="Google Shape;7770;p20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1" name="Google Shape;7771;p20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2" name="Google Shape;7772;p20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3" name="Google Shape;7773;p20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4" name="Google Shape;7774;p20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5" name="Google Shape;7775;p20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6" name="Google Shape;7776;p20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7" name="Google Shape;7777;p20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8" name="Google Shape;7778;p20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9" name="Google Shape;7779;p20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0" name="Google Shape;7780;p20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1" name="Google Shape;7781;p20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2" name="Google Shape;7782;p20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3" name="Google Shape;7783;p20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4" name="Google Shape;7784;p20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85" name="Google Shape;7785;p20"/>
            <p:cNvGrpSpPr/>
            <p:nvPr/>
          </p:nvGrpSpPr>
          <p:grpSpPr>
            <a:xfrm>
              <a:off x="131525" y="269319"/>
              <a:ext cx="1264805" cy="99218"/>
              <a:chOff x="6291500" y="380394"/>
              <a:chExt cx="1264805" cy="99218"/>
            </a:xfrm>
          </p:grpSpPr>
          <p:sp>
            <p:nvSpPr>
              <p:cNvPr id="7786" name="Google Shape;7786;p20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7" name="Google Shape;7787;p20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788" name="Google Shape;7788;p20"/>
            <p:cNvGrpSpPr/>
            <p:nvPr/>
          </p:nvGrpSpPr>
          <p:grpSpPr>
            <a:xfrm>
              <a:off x="7646800" y="4762919"/>
              <a:ext cx="1264805" cy="99218"/>
              <a:chOff x="6291500" y="380394"/>
              <a:chExt cx="1264805" cy="99218"/>
            </a:xfrm>
          </p:grpSpPr>
          <p:sp>
            <p:nvSpPr>
              <p:cNvPr id="7789" name="Google Shape;7789;p20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0" name="Google Shape;7790;p20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791" name="Google Shape;7791;p20"/>
            <p:cNvSpPr/>
            <p:nvPr/>
          </p:nvSpPr>
          <p:spPr>
            <a:xfrm>
              <a:off x="8514694" y="174823"/>
              <a:ext cx="486117" cy="64604"/>
            </a:xfrm>
            <a:custGeom>
              <a:rect b="b" l="l" r="r" t="t"/>
              <a:pathLst>
                <a:path extrusionOk="0" h="978" w="7359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77"/>
                    <a:pt x="489" y="977"/>
                  </a:cubicBezTo>
                  <a:lnTo>
                    <a:pt x="6871" y="977"/>
                  </a:lnTo>
                  <a:cubicBezTo>
                    <a:pt x="7133" y="977"/>
                    <a:pt x="7359" y="763"/>
                    <a:pt x="7359" y="489"/>
                  </a:cubicBezTo>
                  <a:cubicBezTo>
                    <a:pt x="7359" y="215"/>
                    <a:pt x="7133" y="1"/>
                    <a:pt x="6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92" name="Google Shape;7792;p20"/>
            <p:cNvGrpSpPr/>
            <p:nvPr/>
          </p:nvGrpSpPr>
          <p:grpSpPr>
            <a:xfrm>
              <a:off x="131536" y="-1463134"/>
              <a:ext cx="4315282" cy="3722018"/>
              <a:chOff x="780450" y="1002925"/>
              <a:chExt cx="3916575" cy="3378125"/>
            </a:xfrm>
          </p:grpSpPr>
          <p:sp>
            <p:nvSpPr>
              <p:cNvPr id="7793" name="Google Shape;7793;p20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4" name="Google Shape;7794;p20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5" name="Google Shape;7795;p20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6" name="Google Shape;7796;p20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7" name="Google Shape;7797;p20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8" name="Google Shape;7798;p20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9" name="Google Shape;7799;p20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0" name="Google Shape;7800;p20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1" name="Google Shape;7801;p20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2" name="Google Shape;7802;p20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3" name="Google Shape;7803;p20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4" name="Google Shape;7804;p20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5" name="Google Shape;7805;p20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6" name="Google Shape;7806;p20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7" name="Google Shape;7807;p20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8" name="Google Shape;7808;p20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9" name="Google Shape;7809;p20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0" name="Google Shape;7810;p20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1" name="Google Shape;7811;p20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2" name="Google Shape;7812;p20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3" name="Google Shape;7813;p20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4" name="Google Shape;7814;p20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5" name="Google Shape;7815;p20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6" name="Google Shape;7816;p20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7" name="Google Shape;7817;p20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8" name="Google Shape;7818;p20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9" name="Google Shape;7819;p20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0" name="Google Shape;7820;p20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1" name="Google Shape;7821;p20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2" name="Google Shape;7822;p20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3" name="Google Shape;7823;p20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4" name="Google Shape;7824;p20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5" name="Google Shape;7825;p20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6" name="Google Shape;7826;p20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7" name="Google Shape;7827;p20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8" name="Google Shape;7828;p20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9" name="Google Shape;7829;p20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0" name="Google Shape;7830;p20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1" name="Google Shape;7831;p20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2" name="Google Shape;7832;p20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3" name="Google Shape;7833;p20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4" name="Google Shape;7834;p20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5" name="Google Shape;7835;p20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6" name="Google Shape;7836;p20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7" name="Google Shape;7837;p20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8" name="Google Shape;7838;p20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9" name="Google Shape;7839;p20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0" name="Google Shape;7840;p20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1" name="Google Shape;7841;p20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2" name="Google Shape;7842;p20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3" name="Google Shape;7843;p20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4" name="Google Shape;7844;p20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5" name="Google Shape;7845;p20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6" name="Google Shape;7846;p20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7" name="Google Shape;7847;p20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8" name="Google Shape;7848;p20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9" name="Google Shape;7849;p20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0" name="Google Shape;7850;p20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1" name="Google Shape;7851;p20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2" name="Google Shape;7852;p20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3" name="Google Shape;7853;p20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4" name="Google Shape;7854;p20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5" name="Google Shape;7855;p20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6" name="Google Shape;7856;p20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7" name="Google Shape;7857;p20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8" name="Google Shape;7858;p20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9" name="Google Shape;7859;p20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0" name="Google Shape;7860;p20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1" name="Google Shape;7861;p20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2" name="Google Shape;7862;p20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3" name="Google Shape;7863;p20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4" name="Google Shape;7864;p20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5" name="Google Shape;7865;p20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6" name="Google Shape;7866;p20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7" name="Google Shape;7867;p20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8" name="Google Shape;7868;p20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9" name="Google Shape;7869;p20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0" name="Google Shape;7870;p20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1" name="Google Shape;7871;p20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2" name="Google Shape;7872;p20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3" name="Google Shape;7873;p20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4" name="Google Shape;7874;p20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5" name="Google Shape;7875;p20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6" name="Google Shape;7876;p20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7" name="Google Shape;7877;p20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8" name="Google Shape;7878;p20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9" name="Google Shape;7879;p20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0" name="Google Shape;7880;p20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1" name="Google Shape;7881;p20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2" name="Google Shape;7882;p20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3" name="Google Shape;7883;p20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4" name="Google Shape;7884;p20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5" name="Google Shape;7885;p20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6" name="Google Shape;7886;p20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7" name="Google Shape;7887;p20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8" name="Google Shape;7888;p20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9" name="Google Shape;7889;p20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0" name="Google Shape;7890;p20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1" name="Google Shape;7891;p20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2" name="Google Shape;7892;p20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3" name="Google Shape;7893;p20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4" name="Google Shape;7894;p20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5" name="Google Shape;7895;p20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6" name="Google Shape;7896;p20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7" name="Google Shape;7897;p20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8" name="Google Shape;7898;p20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9" name="Google Shape;7899;p20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0" name="Google Shape;7900;p20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1" name="Google Shape;7901;p20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2" name="Google Shape;7902;p20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3" name="Google Shape;7903;p20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4" name="Google Shape;7904;p20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5" name="Google Shape;7905;p20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6" name="Google Shape;7906;p20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7" name="Google Shape;7907;p20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8" name="Google Shape;7908;p20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9" name="Google Shape;7909;p20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0" name="Google Shape;7910;p20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1" name="Google Shape;7911;p20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2" name="Google Shape;7912;p20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3" name="Google Shape;7913;p20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4" name="Google Shape;7914;p20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15" name="Google Shape;7915;p20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916" name="Google Shape;7916;p20"/>
          <p:cNvSpPr txBox="1"/>
          <p:nvPr>
            <p:ph hasCustomPrompt="1" type="title"/>
          </p:nvPr>
        </p:nvSpPr>
        <p:spPr>
          <a:xfrm>
            <a:off x="3834475" y="641155"/>
            <a:ext cx="43911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17" name="Google Shape;7917;p20"/>
          <p:cNvSpPr txBox="1"/>
          <p:nvPr>
            <p:ph idx="1" type="subTitle"/>
          </p:nvPr>
        </p:nvSpPr>
        <p:spPr>
          <a:xfrm>
            <a:off x="3834475" y="1266155"/>
            <a:ext cx="43911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918" name="Google Shape;7918;p20"/>
          <p:cNvSpPr txBox="1"/>
          <p:nvPr>
            <p:ph hasCustomPrompt="1" idx="2" type="title"/>
          </p:nvPr>
        </p:nvSpPr>
        <p:spPr>
          <a:xfrm>
            <a:off x="3834475" y="2066255"/>
            <a:ext cx="43911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19" name="Google Shape;7919;p20"/>
          <p:cNvSpPr txBox="1"/>
          <p:nvPr>
            <p:ph idx="3" type="subTitle"/>
          </p:nvPr>
        </p:nvSpPr>
        <p:spPr>
          <a:xfrm>
            <a:off x="3834475" y="2691305"/>
            <a:ext cx="43911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920" name="Google Shape;7920;p20"/>
          <p:cNvSpPr txBox="1"/>
          <p:nvPr>
            <p:ph hasCustomPrompt="1" idx="4" type="title"/>
          </p:nvPr>
        </p:nvSpPr>
        <p:spPr>
          <a:xfrm>
            <a:off x="3834475" y="3491405"/>
            <a:ext cx="4391100" cy="6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921" name="Google Shape;7921;p20"/>
          <p:cNvSpPr txBox="1"/>
          <p:nvPr>
            <p:ph idx="5" type="subTitle"/>
          </p:nvPr>
        </p:nvSpPr>
        <p:spPr>
          <a:xfrm>
            <a:off x="3834475" y="4116455"/>
            <a:ext cx="4391100" cy="4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7" name="Google Shape;527;p3"/>
          <p:cNvGrpSpPr/>
          <p:nvPr/>
        </p:nvGrpSpPr>
        <p:grpSpPr>
          <a:xfrm>
            <a:off x="-855725" y="-1593148"/>
            <a:ext cx="11733749" cy="8017870"/>
            <a:chOff x="-855725" y="-1593148"/>
            <a:chExt cx="11733749" cy="8017870"/>
          </a:xfrm>
        </p:grpSpPr>
        <p:sp>
          <p:nvSpPr>
            <p:cNvPr id="528" name="Google Shape;528;p3"/>
            <p:cNvSpPr/>
            <p:nvPr/>
          </p:nvSpPr>
          <p:spPr>
            <a:xfrm flipH="1" rot="10800000">
              <a:off x="0" y="-17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9" name="Google Shape;529;p3"/>
            <p:cNvGrpSpPr/>
            <p:nvPr/>
          </p:nvGrpSpPr>
          <p:grpSpPr>
            <a:xfrm>
              <a:off x="195475" y="160969"/>
              <a:ext cx="1264805" cy="99218"/>
              <a:chOff x="6291500" y="380394"/>
              <a:chExt cx="1264805" cy="99218"/>
            </a:xfrm>
          </p:grpSpPr>
          <p:sp>
            <p:nvSpPr>
              <p:cNvPr id="530" name="Google Shape;530;p3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3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2" name="Google Shape;532;p3"/>
            <p:cNvSpPr/>
            <p:nvPr/>
          </p:nvSpPr>
          <p:spPr>
            <a:xfrm flipH="1" rot="-5400000">
              <a:off x="7635833" y="-499603"/>
              <a:ext cx="1516160" cy="4968221"/>
            </a:xfrm>
            <a:custGeom>
              <a:rect b="b" l="l" r="r" t="t"/>
              <a:pathLst>
                <a:path extrusionOk="0" h="62128" w="46900">
                  <a:moveTo>
                    <a:pt x="29849" y="1"/>
                  </a:moveTo>
                  <a:cubicBezTo>
                    <a:pt x="29178" y="1"/>
                    <a:pt x="28507" y="3"/>
                    <a:pt x="27837" y="7"/>
                  </a:cubicBezTo>
                  <a:cubicBezTo>
                    <a:pt x="23456" y="31"/>
                    <a:pt x="18932" y="400"/>
                    <a:pt x="15050" y="2626"/>
                  </a:cubicBezTo>
                  <a:cubicBezTo>
                    <a:pt x="13526" y="3495"/>
                    <a:pt x="12228" y="4710"/>
                    <a:pt x="11228" y="6150"/>
                  </a:cubicBezTo>
                  <a:cubicBezTo>
                    <a:pt x="10288" y="7520"/>
                    <a:pt x="9549" y="9246"/>
                    <a:pt x="9883" y="10937"/>
                  </a:cubicBezTo>
                  <a:cubicBezTo>
                    <a:pt x="10228" y="12580"/>
                    <a:pt x="11621" y="13889"/>
                    <a:pt x="12907" y="14842"/>
                  </a:cubicBezTo>
                  <a:cubicBezTo>
                    <a:pt x="14336" y="15902"/>
                    <a:pt x="15919" y="16699"/>
                    <a:pt x="17384" y="17687"/>
                  </a:cubicBezTo>
                  <a:cubicBezTo>
                    <a:pt x="18134" y="18164"/>
                    <a:pt x="18836" y="18723"/>
                    <a:pt x="19467" y="19354"/>
                  </a:cubicBezTo>
                  <a:cubicBezTo>
                    <a:pt x="20063" y="19950"/>
                    <a:pt x="20658" y="20676"/>
                    <a:pt x="20932" y="21486"/>
                  </a:cubicBezTo>
                  <a:cubicBezTo>
                    <a:pt x="21372" y="22807"/>
                    <a:pt x="20396" y="23712"/>
                    <a:pt x="19408" y="24391"/>
                  </a:cubicBezTo>
                  <a:cubicBezTo>
                    <a:pt x="18408" y="25081"/>
                    <a:pt x="17217" y="25665"/>
                    <a:pt x="16527" y="26700"/>
                  </a:cubicBezTo>
                  <a:cubicBezTo>
                    <a:pt x="16134" y="27296"/>
                    <a:pt x="16038" y="27998"/>
                    <a:pt x="16455" y="28605"/>
                  </a:cubicBezTo>
                  <a:cubicBezTo>
                    <a:pt x="16896" y="29248"/>
                    <a:pt x="17598" y="29653"/>
                    <a:pt x="18146" y="30189"/>
                  </a:cubicBezTo>
                  <a:cubicBezTo>
                    <a:pt x="18920" y="30963"/>
                    <a:pt x="19658" y="31832"/>
                    <a:pt x="19956" y="32904"/>
                  </a:cubicBezTo>
                  <a:cubicBezTo>
                    <a:pt x="20229" y="33832"/>
                    <a:pt x="20325" y="34797"/>
                    <a:pt x="20241" y="35761"/>
                  </a:cubicBezTo>
                  <a:cubicBezTo>
                    <a:pt x="20051" y="37714"/>
                    <a:pt x="18908" y="39333"/>
                    <a:pt x="17265" y="40357"/>
                  </a:cubicBezTo>
                  <a:cubicBezTo>
                    <a:pt x="15895" y="41201"/>
                    <a:pt x="14376" y="41481"/>
                    <a:pt x="12830" y="41481"/>
                  </a:cubicBezTo>
                  <a:cubicBezTo>
                    <a:pt x="12064" y="41481"/>
                    <a:pt x="11291" y="41412"/>
                    <a:pt x="10526" y="41309"/>
                  </a:cubicBezTo>
                  <a:cubicBezTo>
                    <a:pt x="9430" y="41155"/>
                    <a:pt x="8347" y="40964"/>
                    <a:pt x="7252" y="40821"/>
                  </a:cubicBezTo>
                  <a:cubicBezTo>
                    <a:pt x="6736" y="40751"/>
                    <a:pt x="6211" y="40684"/>
                    <a:pt x="5688" y="40684"/>
                  </a:cubicBezTo>
                  <a:cubicBezTo>
                    <a:pt x="5330" y="40684"/>
                    <a:pt x="4973" y="40715"/>
                    <a:pt x="4620" y="40797"/>
                  </a:cubicBezTo>
                  <a:cubicBezTo>
                    <a:pt x="1596" y="41512"/>
                    <a:pt x="465" y="45060"/>
                    <a:pt x="191" y="47774"/>
                  </a:cubicBezTo>
                  <a:cubicBezTo>
                    <a:pt x="1" y="49632"/>
                    <a:pt x="167" y="51549"/>
                    <a:pt x="525" y="53370"/>
                  </a:cubicBezTo>
                  <a:cubicBezTo>
                    <a:pt x="929" y="55430"/>
                    <a:pt x="1608" y="57466"/>
                    <a:pt x="2691" y="59264"/>
                  </a:cubicBezTo>
                  <a:cubicBezTo>
                    <a:pt x="3120" y="59978"/>
                    <a:pt x="3620" y="60645"/>
                    <a:pt x="4180" y="61264"/>
                  </a:cubicBezTo>
                  <a:cubicBezTo>
                    <a:pt x="4625" y="61709"/>
                    <a:pt x="5178" y="62127"/>
                    <a:pt x="5815" y="62127"/>
                  </a:cubicBezTo>
                  <a:cubicBezTo>
                    <a:pt x="5911" y="62127"/>
                    <a:pt x="6009" y="62118"/>
                    <a:pt x="6109" y="62098"/>
                  </a:cubicBezTo>
                  <a:cubicBezTo>
                    <a:pt x="6180" y="62086"/>
                    <a:pt x="6204" y="62002"/>
                    <a:pt x="6180" y="61943"/>
                  </a:cubicBezTo>
                  <a:cubicBezTo>
                    <a:pt x="6144" y="61883"/>
                    <a:pt x="6097" y="61836"/>
                    <a:pt x="6061" y="61788"/>
                  </a:cubicBezTo>
                  <a:cubicBezTo>
                    <a:pt x="6061" y="61764"/>
                    <a:pt x="6049" y="61740"/>
                    <a:pt x="6025" y="61729"/>
                  </a:cubicBezTo>
                  <a:cubicBezTo>
                    <a:pt x="5406" y="61431"/>
                    <a:pt x="5216" y="60693"/>
                    <a:pt x="5180" y="60062"/>
                  </a:cubicBezTo>
                  <a:cubicBezTo>
                    <a:pt x="5132" y="59300"/>
                    <a:pt x="5216" y="58538"/>
                    <a:pt x="5406" y="57800"/>
                  </a:cubicBezTo>
                  <a:cubicBezTo>
                    <a:pt x="5835" y="56037"/>
                    <a:pt x="7049" y="54573"/>
                    <a:pt x="8406" y="53430"/>
                  </a:cubicBezTo>
                  <a:cubicBezTo>
                    <a:pt x="9240" y="52727"/>
                    <a:pt x="10181" y="52168"/>
                    <a:pt x="11193" y="51775"/>
                  </a:cubicBezTo>
                  <a:cubicBezTo>
                    <a:pt x="12062" y="51454"/>
                    <a:pt x="12990" y="51346"/>
                    <a:pt x="13919" y="51287"/>
                  </a:cubicBezTo>
                  <a:cubicBezTo>
                    <a:pt x="15634" y="51168"/>
                    <a:pt x="17443" y="51251"/>
                    <a:pt x="19063" y="50549"/>
                  </a:cubicBezTo>
                  <a:cubicBezTo>
                    <a:pt x="20884" y="49751"/>
                    <a:pt x="21968" y="48025"/>
                    <a:pt x="22301" y="46108"/>
                  </a:cubicBezTo>
                  <a:cubicBezTo>
                    <a:pt x="22480" y="45119"/>
                    <a:pt x="22480" y="44131"/>
                    <a:pt x="22527" y="43131"/>
                  </a:cubicBezTo>
                  <a:cubicBezTo>
                    <a:pt x="22575" y="42083"/>
                    <a:pt x="22742" y="41036"/>
                    <a:pt x="23456" y="40226"/>
                  </a:cubicBezTo>
                  <a:cubicBezTo>
                    <a:pt x="24512" y="39035"/>
                    <a:pt x="26141" y="38735"/>
                    <a:pt x="27672" y="38735"/>
                  </a:cubicBezTo>
                  <a:cubicBezTo>
                    <a:pt x="27763" y="38735"/>
                    <a:pt x="27854" y="38736"/>
                    <a:pt x="27945" y="38738"/>
                  </a:cubicBezTo>
                  <a:cubicBezTo>
                    <a:pt x="29576" y="38773"/>
                    <a:pt x="31183" y="39107"/>
                    <a:pt x="32802" y="39309"/>
                  </a:cubicBezTo>
                  <a:cubicBezTo>
                    <a:pt x="33241" y="39364"/>
                    <a:pt x="33683" y="39395"/>
                    <a:pt x="34122" y="39395"/>
                  </a:cubicBezTo>
                  <a:cubicBezTo>
                    <a:pt x="35293" y="39395"/>
                    <a:pt x="36449" y="39179"/>
                    <a:pt x="37505" y="38642"/>
                  </a:cubicBezTo>
                  <a:cubicBezTo>
                    <a:pt x="38851" y="37976"/>
                    <a:pt x="39863" y="36797"/>
                    <a:pt x="40303" y="35380"/>
                  </a:cubicBezTo>
                  <a:cubicBezTo>
                    <a:pt x="40875" y="33535"/>
                    <a:pt x="40458" y="31487"/>
                    <a:pt x="39875" y="29713"/>
                  </a:cubicBezTo>
                  <a:cubicBezTo>
                    <a:pt x="39184" y="27617"/>
                    <a:pt x="38077" y="25677"/>
                    <a:pt x="36779" y="23903"/>
                  </a:cubicBezTo>
                  <a:cubicBezTo>
                    <a:pt x="35648" y="22355"/>
                    <a:pt x="34338" y="20985"/>
                    <a:pt x="33029" y="19581"/>
                  </a:cubicBezTo>
                  <a:cubicBezTo>
                    <a:pt x="31802" y="18283"/>
                    <a:pt x="30576" y="16890"/>
                    <a:pt x="29814" y="15259"/>
                  </a:cubicBezTo>
                  <a:cubicBezTo>
                    <a:pt x="29445" y="14509"/>
                    <a:pt x="29254" y="13687"/>
                    <a:pt x="29266" y="12854"/>
                  </a:cubicBezTo>
                  <a:cubicBezTo>
                    <a:pt x="29326" y="11984"/>
                    <a:pt x="29683" y="11151"/>
                    <a:pt x="30266" y="10508"/>
                  </a:cubicBezTo>
                  <a:cubicBezTo>
                    <a:pt x="31445" y="9139"/>
                    <a:pt x="33219" y="8567"/>
                    <a:pt x="34946" y="8293"/>
                  </a:cubicBezTo>
                  <a:cubicBezTo>
                    <a:pt x="36731" y="7996"/>
                    <a:pt x="38553" y="7984"/>
                    <a:pt x="40351" y="7770"/>
                  </a:cubicBezTo>
                  <a:cubicBezTo>
                    <a:pt x="41137" y="7662"/>
                    <a:pt x="41923" y="7520"/>
                    <a:pt x="42708" y="7365"/>
                  </a:cubicBezTo>
                  <a:cubicBezTo>
                    <a:pt x="43566" y="7198"/>
                    <a:pt x="44447" y="6996"/>
                    <a:pt x="45233" y="6603"/>
                  </a:cubicBezTo>
                  <a:cubicBezTo>
                    <a:pt x="45911" y="6269"/>
                    <a:pt x="46661" y="5698"/>
                    <a:pt x="46768" y="4888"/>
                  </a:cubicBezTo>
                  <a:cubicBezTo>
                    <a:pt x="46899" y="4114"/>
                    <a:pt x="46328" y="3483"/>
                    <a:pt x="45768" y="3043"/>
                  </a:cubicBezTo>
                  <a:cubicBezTo>
                    <a:pt x="44304" y="1852"/>
                    <a:pt x="42423" y="1174"/>
                    <a:pt x="40601" y="757"/>
                  </a:cubicBezTo>
                  <a:cubicBezTo>
                    <a:pt x="38553" y="292"/>
                    <a:pt x="36446" y="114"/>
                    <a:pt x="34350" y="54"/>
                  </a:cubicBezTo>
                  <a:cubicBezTo>
                    <a:pt x="32853" y="13"/>
                    <a:pt x="31350" y="1"/>
                    <a:pt x="29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0" y="3842525"/>
              <a:ext cx="9143976" cy="1300970"/>
            </a:xfrm>
            <a:custGeom>
              <a:rect b="b" l="l" r="r" t="t"/>
              <a:pathLst>
                <a:path extrusionOk="0" h="7347" w="51639">
                  <a:moveTo>
                    <a:pt x="43483" y="0"/>
                  </a:moveTo>
                  <a:cubicBezTo>
                    <a:pt x="39613" y="0"/>
                    <a:pt x="35874" y="989"/>
                    <a:pt x="32922" y="2798"/>
                  </a:cubicBezTo>
                  <a:cubicBezTo>
                    <a:pt x="31183" y="3858"/>
                    <a:pt x="28981" y="4441"/>
                    <a:pt x="26719" y="4441"/>
                  </a:cubicBezTo>
                  <a:lnTo>
                    <a:pt x="18598" y="4441"/>
                  </a:lnTo>
                  <a:cubicBezTo>
                    <a:pt x="18560" y="4441"/>
                    <a:pt x="18522" y="4441"/>
                    <a:pt x="18484" y="4441"/>
                  </a:cubicBezTo>
                  <a:cubicBezTo>
                    <a:pt x="12213" y="4441"/>
                    <a:pt x="5977" y="5418"/>
                    <a:pt x="1" y="7347"/>
                  </a:cubicBezTo>
                  <a:lnTo>
                    <a:pt x="51638" y="7347"/>
                  </a:lnTo>
                  <a:lnTo>
                    <a:pt x="5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34" name="Google Shape;534;p3"/>
            <p:cNvGrpSpPr/>
            <p:nvPr/>
          </p:nvGrpSpPr>
          <p:grpSpPr>
            <a:xfrm>
              <a:off x="7850391" y="798601"/>
              <a:ext cx="1087030" cy="181425"/>
              <a:chOff x="7289565" y="849931"/>
              <a:chExt cx="377585" cy="63019"/>
            </a:xfrm>
          </p:grpSpPr>
          <p:sp>
            <p:nvSpPr>
              <p:cNvPr id="535" name="Google Shape;535;p3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3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37" name="Google Shape;537;p3"/>
            <p:cNvGrpSpPr/>
            <p:nvPr/>
          </p:nvGrpSpPr>
          <p:grpSpPr>
            <a:xfrm>
              <a:off x="153360" y="4560462"/>
              <a:ext cx="1234239" cy="86683"/>
              <a:chOff x="6297842" y="1549942"/>
              <a:chExt cx="874603" cy="61433"/>
            </a:xfrm>
          </p:grpSpPr>
          <p:sp>
            <p:nvSpPr>
              <p:cNvPr id="538" name="Google Shape;538;p3"/>
              <p:cNvSpPr/>
              <p:nvPr/>
            </p:nvSpPr>
            <p:spPr>
              <a:xfrm>
                <a:off x="6297842" y="1549942"/>
                <a:ext cx="577343" cy="61433"/>
              </a:xfrm>
              <a:custGeom>
                <a:rect b="b" l="l" r="r" t="t"/>
                <a:pathLst>
                  <a:path extrusionOk="0" h="930" w="874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cubicBezTo>
                      <a:pt x="0" y="715"/>
                      <a:pt x="203" y="929"/>
                      <a:pt x="465" y="929"/>
                    </a:cubicBezTo>
                    <a:lnTo>
                      <a:pt x="8275" y="929"/>
                    </a:lnTo>
                    <a:cubicBezTo>
                      <a:pt x="8537" y="929"/>
                      <a:pt x="8739" y="715"/>
                      <a:pt x="8739" y="465"/>
                    </a:cubicBezTo>
                    <a:cubicBezTo>
                      <a:pt x="8739" y="203"/>
                      <a:pt x="8537" y="0"/>
                      <a:pt x="8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3"/>
              <p:cNvSpPr/>
              <p:nvPr/>
            </p:nvSpPr>
            <p:spPr>
              <a:xfrm>
                <a:off x="6958484" y="1549942"/>
                <a:ext cx="213960" cy="61433"/>
              </a:xfrm>
              <a:custGeom>
                <a:rect b="b" l="l" r="r" t="t"/>
                <a:pathLst>
                  <a:path extrusionOk="0" h="930" w="3239">
                    <a:moveTo>
                      <a:pt x="465" y="0"/>
                    </a:moveTo>
                    <a:cubicBezTo>
                      <a:pt x="215" y="0"/>
                      <a:pt x="0" y="203"/>
                      <a:pt x="0" y="465"/>
                    </a:cubicBezTo>
                    <a:cubicBezTo>
                      <a:pt x="0" y="715"/>
                      <a:pt x="215" y="929"/>
                      <a:pt x="465" y="929"/>
                    </a:cubicBezTo>
                    <a:lnTo>
                      <a:pt x="2775" y="929"/>
                    </a:lnTo>
                    <a:cubicBezTo>
                      <a:pt x="3037" y="929"/>
                      <a:pt x="3239" y="715"/>
                      <a:pt x="3239" y="465"/>
                    </a:cubicBezTo>
                    <a:cubicBezTo>
                      <a:pt x="3239" y="203"/>
                      <a:pt x="3037" y="0"/>
                      <a:pt x="27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0" name="Google Shape;540;p3"/>
            <p:cNvGrpSpPr/>
            <p:nvPr/>
          </p:nvGrpSpPr>
          <p:grpSpPr>
            <a:xfrm>
              <a:off x="7694098" y="-298682"/>
              <a:ext cx="1537365" cy="1481885"/>
              <a:chOff x="5063725" y="2625150"/>
              <a:chExt cx="1764450" cy="1700775"/>
            </a:xfrm>
          </p:grpSpPr>
          <p:sp>
            <p:nvSpPr>
              <p:cNvPr id="541" name="Google Shape;541;p3"/>
              <p:cNvSpPr/>
              <p:nvPr/>
            </p:nvSpPr>
            <p:spPr>
              <a:xfrm>
                <a:off x="5905200" y="3248150"/>
                <a:ext cx="23225" cy="23550"/>
              </a:xfrm>
              <a:custGeom>
                <a:rect b="b" l="l" r="r" t="t"/>
                <a:pathLst>
                  <a:path extrusionOk="0" h="942" w="929">
                    <a:moveTo>
                      <a:pt x="357" y="0"/>
                    </a:moveTo>
                    <a:lnTo>
                      <a:pt x="357" y="370"/>
                    </a:lnTo>
                    <a:lnTo>
                      <a:pt x="0" y="477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72" y="655"/>
                    </a:lnTo>
                    <a:lnTo>
                      <a:pt x="929" y="762"/>
                    </a:lnTo>
                    <a:lnTo>
                      <a:pt x="929" y="762"/>
                    </a:lnTo>
                    <a:lnTo>
                      <a:pt x="714" y="477"/>
                    </a:lnTo>
                    <a:lnTo>
                      <a:pt x="929" y="179"/>
                    </a:lnTo>
                    <a:lnTo>
                      <a:pt x="929" y="179"/>
                    </a:lnTo>
                    <a:lnTo>
                      <a:pt x="572" y="298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3"/>
              <p:cNvSpPr/>
              <p:nvPr/>
            </p:nvSpPr>
            <p:spPr>
              <a:xfrm>
                <a:off x="6483525" y="3286550"/>
                <a:ext cx="23550" cy="23525"/>
              </a:xfrm>
              <a:custGeom>
                <a:rect b="b" l="l" r="r" t="t"/>
                <a:pathLst>
                  <a:path extrusionOk="0" h="941" w="942">
                    <a:moveTo>
                      <a:pt x="358" y="0"/>
                    </a:moveTo>
                    <a:lnTo>
                      <a:pt x="358" y="358"/>
                    </a:lnTo>
                    <a:lnTo>
                      <a:pt x="1" y="465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84" y="643"/>
                    </a:lnTo>
                    <a:lnTo>
                      <a:pt x="942" y="762"/>
                    </a:lnTo>
                    <a:lnTo>
                      <a:pt x="715" y="465"/>
                    </a:lnTo>
                    <a:lnTo>
                      <a:pt x="942" y="179"/>
                    </a:lnTo>
                    <a:lnTo>
                      <a:pt x="584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3"/>
              <p:cNvSpPr/>
              <p:nvPr/>
            </p:nvSpPr>
            <p:spPr>
              <a:xfrm>
                <a:off x="5939725" y="2684100"/>
                <a:ext cx="23525" cy="23525"/>
              </a:xfrm>
              <a:custGeom>
                <a:rect b="b" l="l" r="r" t="t"/>
                <a:pathLst>
                  <a:path extrusionOk="0" h="941" w="941">
                    <a:moveTo>
                      <a:pt x="357" y="0"/>
                    </a:moveTo>
                    <a:lnTo>
                      <a:pt x="357" y="357"/>
                    </a:lnTo>
                    <a:lnTo>
                      <a:pt x="0" y="476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84" y="655"/>
                    </a:lnTo>
                    <a:lnTo>
                      <a:pt x="941" y="762"/>
                    </a:lnTo>
                    <a:lnTo>
                      <a:pt x="715" y="476"/>
                    </a:lnTo>
                    <a:lnTo>
                      <a:pt x="941" y="179"/>
                    </a:lnTo>
                    <a:lnTo>
                      <a:pt x="584" y="298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"/>
              <p:cNvSpPr/>
              <p:nvPr/>
            </p:nvSpPr>
            <p:spPr>
              <a:xfrm>
                <a:off x="6495450" y="2990075"/>
                <a:ext cx="23225" cy="23550"/>
              </a:xfrm>
              <a:custGeom>
                <a:rect b="b" l="l" r="r" t="t"/>
                <a:pathLst>
                  <a:path extrusionOk="0" h="942" w="929">
                    <a:moveTo>
                      <a:pt x="357" y="1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72" y="656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572" y="286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"/>
              <p:cNvSpPr/>
              <p:nvPr/>
            </p:nvSpPr>
            <p:spPr>
              <a:xfrm>
                <a:off x="5339950" y="3106750"/>
                <a:ext cx="23225" cy="23550"/>
              </a:xfrm>
              <a:custGeom>
                <a:rect b="b" l="l" r="r" t="t"/>
                <a:pathLst>
                  <a:path extrusionOk="0" h="942" w="929">
                    <a:moveTo>
                      <a:pt x="357" y="1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84"/>
                    </a:lnTo>
                    <a:lnTo>
                      <a:pt x="357" y="942"/>
                    </a:lnTo>
                    <a:lnTo>
                      <a:pt x="572" y="644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80"/>
                    </a:lnTo>
                    <a:lnTo>
                      <a:pt x="929" y="180"/>
                    </a:lnTo>
                    <a:lnTo>
                      <a:pt x="572" y="287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3"/>
              <p:cNvSpPr/>
              <p:nvPr/>
            </p:nvSpPr>
            <p:spPr>
              <a:xfrm>
                <a:off x="5257800" y="3429425"/>
                <a:ext cx="23225" cy="23525"/>
              </a:xfrm>
              <a:custGeom>
                <a:rect b="b" l="l" r="r" t="t"/>
                <a:pathLst>
                  <a:path extrusionOk="0" h="941" w="929">
                    <a:moveTo>
                      <a:pt x="357" y="0"/>
                    </a:moveTo>
                    <a:lnTo>
                      <a:pt x="357" y="358"/>
                    </a:lnTo>
                    <a:lnTo>
                      <a:pt x="0" y="477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72" y="655"/>
                    </a:lnTo>
                    <a:lnTo>
                      <a:pt x="929" y="762"/>
                    </a:lnTo>
                    <a:lnTo>
                      <a:pt x="714" y="477"/>
                    </a:lnTo>
                    <a:lnTo>
                      <a:pt x="929" y="179"/>
                    </a:lnTo>
                    <a:lnTo>
                      <a:pt x="929" y="179"/>
                    </a:lnTo>
                    <a:lnTo>
                      <a:pt x="572" y="286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3"/>
              <p:cNvSpPr/>
              <p:nvPr/>
            </p:nvSpPr>
            <p:spPr>
              <a:xfrm>
                <a:off x="5687600" y="3351125"/>
                <a:ext cx="23250" cy="23550"/>
              </a:xfrm>
              <a:custGeom>
                <a:rect b="b" l="l" r="r" t="t"/>
                <a:pathLst>
                  <a:path extrusionOk="0" h="942" w="930">
                    <a:moveTo>
                      <a:pt x="358" y="1"/>
                    </a:moveTo>
                    <a:lnTo>
                      <a:pt x="358" y="358"/>
                    </a:lnTo>
                    <a:lnTo>
                      <a:pt x="1" y="465"/>
                    </a:lnTo>
                    <a:lnTo>
                      <a:pt x="358" y="584"/>
                    </a:lnTo>
                    <a:lnTo>
                      <a:pt x="358" y="942"/>
                    </a:lnTo>
                    <a:lnTo>
                      <a:pt x="584" y="644"/>
                    </a:lnTo>
                    <a:lnTo>
                      <a:pt x="929" y="763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80"/>
                    </a:lnTo>
                    <a:lnTo>
                      <a:pt x="584" y="287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3"/>
              <p:cNvSpPr/>
              <p:nvPr/>
            </p:nvSpPr>
            <p:spPr>
              <a:xfrm>
                <a:off x="6354650" y="3850000"/>
                <a:ext cx="23250" cy="23550"/>
              </a:xfrm>
              <a:custGeom>
                <a:rect b="b" l="l" r="r" t="t"/>
                <a:pathLst>
                  <a:path extrusionOk="0" h="942" w="930">
                    <a:moveTo>
                      <a:pt x="358" y="1"/>
                    </a:moveTo>
                    <a:lnTo>
                      <a:pt x="358" y="358"/>
                    </a:lnTo>
                    <a:lnTo>
                      <a:pt x="1" y="465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72" y="644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572" y="287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3"/>
              <p:cNvSpPr/>
              <p:nvPr/>
            </p:nvSpPr>
            <p:spPr>
              <a:xfrm>
                <a:off x="5754875" y="4267625"/>
                <a:ext cx="23250" cy="23525"/>
              </a:xfrm>
              <a:custGeom>
                <a:rect b="b" l="l" r="r" t="t"/>
                <a:pathLst>
                  <a:path extrusionOk="0" h="941" w="930">
                    <a:moveTo>
                      <a:pt x="358" y="0"/>
                    </a:moveTo>
                    <a:lnTo>
                      <a:pt x="358" y="357"/>
                    </a:lnTo>
                    <a:lnTo>
                      <a:pt x="0" y="465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72" y="643"/>
                    </a:lnTo>
                    <a:lnTo>
                      <a:pt x="929" y="762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572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3"/>
              <p:cNvSpPr/>
              <p:nvPr/>
            </p:nvSpPr>
            <p:spPr>
              <a:xfrm>
                <a:off x="5450375" y="2938300"/>
                <a:ext cx="23525" cy="23525"/>
              </a:xfrm>
              <a:custGeom>
                <a:rect b="b" l="l" r="r" t="t"/>
                <a:pathLst>
                  <a:path extrusionOk="0" h="941" w="941">
                    <a:moveTo>
                      <a:pt x="358" y="0"/>
                    </a:moveTo>
                    <a:lnTo>
                      <a:pt x="358" y="357"/>
                    </a:lnTo>
                    <a:lnTo>
                      <a:pt x="0" y="464"/>
                    </a:lnTo>
                    <a:lnTo>
                      <a:pt x="358" y="583"/>
                    </a:lnTo>
                    <a:lnTo>
                      <a:pt x="358" y="941"/>
                    </a:lnTo>
                    <a:lnTo>
                      <a:pt x="584" y="643"/>
                    </a:lnTo>
                    <a:lnTo>
                      <a:pt x="941" y="762"/>
                    </a:lnTo>
                    <a:lnTo>
                      <a:pt x="715" y="464"/>
                    </a:lnTo>
                    <a:lnTo>
                      <a:pt x="941" y="179"/>
                    </a:lnTo>
                    <a:lnTo>
                      <a:pt x="584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3"/>
              <p:cNvSpPr/>
              <p:nvPr/>
            </p:nvSpPr>
            <p:spPr>
              <a:xfrm>
                <a:off x="5710825" y="3705650"/>
                <a:ext cx="23525" cy="23225"/>
              </a:xfrm>
              <a:custGeom>
                <a:rect b="b" l="l" r="r" t="t"/>
                <a:pathLst>
                  <a:path extrusionOk="0" h="929" w="941">
                    <a:moveTo>
                      <a:pt x="358" y="0"/>
                    </a:moveTo>
                    <a:lnTo>
                      <a:pt x="358" y="357"/>
                    </a:lnTo>
                    <a:lnTo>
                      <a:pt x="0" y="465"/>
                    </a:lnTo>
                    <a:lnTo>
                      <a:pt x="358" y="572"/>
                    </a:lnTo>
                    <a:lnTo>
                      <a:pt x="358" y="929"/>
                    </a:lnTo>
                    <a:lnTo>
                      <a:pt x="584" y="643"/>
                    </a:lnTo>
                    <a:lnTo>
                      <a:pt x="941" y="750"/>
                    </a:lnTo>
                    <a:lnTo>
                      <a:pt x="715" y="465"/>
                    </a:lnTo>
                    <a:lnTo>
                      <a:pt x="941" y="179"/>
                    </a:lnTo>
                    <a:lnTo>
                      <a:pt x="584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3"/>
              <p:cNvSpPr/>
              <p:nvPr/>
            </p:nvSpPr>
            <p:spPr>
              <a:xfrm>
                <a:off x="5996575" y="3548775"/>
                <a:ext cx="23225" cy="23550"/>
              </a:xfrm>
              <a:custGeom>
                <a:rect b="b" l="l" r="r" t="t"/>
                <a:pathLst>
                  <a:path extrusionOk="0" h="942" w="929">
                    <a:moveTo>
                      <a:pt x="358" y="1"/>
                    </a:moveTo>
                    <a:lnTo>
                      <a:pt x="358" y="358"/>
                    </a:lnTo>
                    <a:lnTo>
                      <a:pt x="0" y="465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72" y="644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929" y="179"/>
                    </a:lnTo>
                    <a:lnTo>
                      <a:pt x="572" y="286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3"/>
              <p:cNvSpPr/>
              <p:nvPr/>
            </p:nvSpPr>
            <p:spPr>
              <a:xfrm>
                <a:off x="6050750" y="2918650"/>
                <a:ext cx="23525" cy="23525"/>
              </a:xfrm>
              <a:custGeom>
                <a:rect b="b" l="l" r="r" t="t"/>
                <a:pathLst>
                  <a:path extrusionOk="0" h="941" w="941">
                    <a:moveTo>
                      <a:pt x="357" y="0"/>
                    </a:moveTo>
                    <a:lnTo>
                      <a:pt x="357" y="357"/>
                    </a:lnTo>
                    <a:lnTo>
                      <a:pt x="0" y="465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84" y="655"/>
                    </a:lnTo>
                    <a:lnTo>
                      <a:pt x="941" y="762"/>
                    </a:lnTo>
                    <a:lnTo>
                      <a:pt x="715" y="465"/>
                    </a:lnTo>
                    <a:lnTo>
                      <a:pt x="941" y="179"/>
                    </a:lnTo>
                    <a:lnTo>
                      <a:pt x="941" y="179"/>
                    </a:lnTo>
                    <a:lnTo>
                      <a:pt x="584" y="286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3"/>
              <p:cNvSpPr/>
              <p:nvPr/>
            </p:nvSpPr>
            <p:spPr>
              <a:xfrm>
                <a:off x="6704400" y="3861625"/>
                <a:ext cx="23525" cy="23525"/>
              </a:xfrm>
              <a:custGeom>
                <a:rect b="b" l="l" r="r" t="t"/>
                <a:pathLst>
                  <a:path extrusionOk="0" h="941" w="941">
                    <a:moveTo>
                      <a:pt x="358" y="0"/>
                    </a:moveTo>
                    <a:lnTo>
                      <a:pt x="358" y="357"/>
                    </a:lnTo>
                    <a:lnTo>
                      <a:pt x="0" y="476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84" y="655"/>
                    </a:lnTo>
                    <a:lnTo>
                      <a:pt x="941" y="762"/>
                    </a:lnTo>
                    <a:lnTo>
                      <a:pt x="715" y="476"/>
                    </a:lnTo>
                    <a:lnTo>
                      <a:pt x="941" y="179"/>
                    </a:lnTo>
                    <a:lnTo>
                      <a:pt x="941" y="179"/>
                    </a:lnTo>
                    <a:lnTo>
                      <a:pt x="584" y="298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3"/>
              <p:cNvSpPr/>
              <p:nvPr/>
            </p:nvSpPr>
            <p:spPr>
              <a:xfrm>
                <a:off x="5092600" y="3224925"/>
                <a:ext cx="23525" cy="23550"/>
              </a:xfrm>
              <a:custGeom>
                <a:rect b="b" l="l" r="r" t="t"/>
                <a:pathLst>
                  <a:path extrusionOk="0" h="942" w="941">
                    <a:moveTo>
                      <a:pt x="357" y="1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83" y="644"/>
                    </a:lnTo>
                    <a:lnTo>
                      <a:pt x="941" y="763"/>
                    </a:lnTo>
                    <a:lnTo>
                      <a:pt x="714" y="465"/>
                    </a:lnTo>
                    <a:lnTo>
                      <a:pt x="941" y="179"/>
                    </a:lnTo>
                    <a:lnTo>
                      <a:pt x="583" y="286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3"/>
              <p:cNvSpPr/>
              <p:nvPr/>
            </p:nvSpPr>
            <p:spPr>
              <a:xfrm>
                <a:off x="6495450" y="3795250"/>
                <a:ext cx="23225" cy="23525"/>
              </a:xfrm>
              <a:custGeom>
                <a:rect b="b" l="l" r="r" t="t"/>
                <a:pathLst>
                  <a:path extrusionOk="0" h="941" w="929">
                    <a:moveTo>
                      <a:pt x="357" y="0"/>
                    </a:moveTo>
                    <a:lnTo>
                      <a:pt x="357" y="357"/>
                    </a:lnTo>
                    <a:lnTo>
                      <a:pt x="0" y="476"/>
                    </a:lnTo>
                    <a:lnTo>
                      <a:pt x="357" y="583"/>
                    </a:lnTo>
                    <a:lnTo>
                      <a:pt x="357" y="941"/>
                    </a:lnTo>
                    <a:lnTo>
                      <a:pt x="572" y="655"/>
                    </a:lnTo>
                    <a:lnTo>
                      <a:pt x="929" y="762"/>
                    </a:lnTo>
                    <a:lnTo>
                      <a:pt x="715" y="476"/>
                    </a:lnTo>
                    <a:lnTo>
                      <a:pt x="929" y="179"/>
                    </a:lnTo>
                    <a:lnTo>
                      <a:pt x="929" y="179"/>
                    </a:lnTo>
                    <a:lnTo>
                      <a:pt x="572" y="298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3"/>
              <p:cNvSpPr/>
              <p:nvPr/>
            </p:nvSpPr>
            <p:spPr>
              <a:xfrm>
                <a:off x="5361975" y="3597300"/>
                <a:ext cx="23525" cy="23250"/>
              </a:xfrm>
              <a:custGeom>
                <a:rect b="b" l="l" r="r" t="t"/>
                <a:pathLst>
                  <a:path extrusionOk="0" h="930" w="941">
                    <a:moveTo>
                      <a:pt x="357" y="0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72"/>
                    </a:lnTo>
                    <a:lnTo>
                      <a:pt x="357" y="929"/>
                    </a:lnTo>
                    <a:lnTo>
                      <a:pt x="584" y="643"/>
                    </a:lnTo>
                    <a:lnTo>
                      <a:pt x="941" y="751"/>
                    </a:lnTo>
                    <a:lnTo>
                      <a:pt x="715" y="465"/>
                    </a:lnTo>
                    <a:lnTo>
                      <a:pt x="941" y="179"/>
                    </a:lnTo>
                    <a:lnTo>
                      <a:pt x="941" y="179"/>
                    </a:lnTo>
                    <a:lnTo>
                      <a:pt x="584" y="286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3"/>
              <p:cNvSpPr/>
              <p:nvPr/>
            </p:nvSpPr>
            <p:spPr>
              <a:xfrm>
                <a:off x="6247800" y="3249925"/>
                <a:ext cx="23225" cy="23250"/>
              </a:xfrm>
              <a:custGeom>
                <a:rect b="b" l="l" r="r" t="t"/>
                <a:pathLst>
                  <a:path extrusionOk="0" h="930" w="929">
                    <a:moveTo>
                      <a:pt x="357" y="1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72"/>
                    </a:lnTo>
                    <a:lnTo>
                      <a:pt x="357" y="930"/>
                    </a:lnTo>
                    <a:lnTo>
                      <a:pt x="572" y="644"/>
                    </a:lnTo>
                    <a:lnTo>
                      <a:pt x="929" y="751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572" y="287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3"/>
              <p:cNvSpPr/>
              <p:nvPr/>
            </p:nvSpPr>
            <p:spPr>
              <a:xfrm>
                <a:off x="5908750" y="3667250"/>
                <a:ext cx="10750" cy="9275"/>
              </a:xfrm>
              <a:custGeom>
                <a:rect b="b" l="l" r="r" t="t"/>
                <a:pathLst>
                  <a:path extrusionOk="0" h="371" w="430">
                    <a:moveTo>
                      <a:pt x="191" y="0"/>
                    </a:moveTo>
                    <a:cubicBezTo>
                      <a:pt x="96" y="0"/>
                      <a:pt x="1" y="84"/>
                      <a:pt x="1" y="191"/>
                    </a:cubicBezTo>
                    <a:cubicBezTo>
                      <a:pt x="1" y="297"/>
                      <a:pt x="97" y="370"/>
                      <a:pt x="192" y="370"/>
                    </a:cubicBezTo>
                    <a:cubicBezTo>
                      <a:pt x="235" y="370"/>
                      <a:pt x="277" y="355"/>
                      <a:pt x="311" y="322"/>
                    </a:cubicBezTo>
                    <a:cubicBezTo>
                      <a:pt x="430" y="203"/>
                      <a:pt x="358" y="12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3"/>
              <p:cNvSpPr/>
              <p:nvPr/>
            </p:nvSpPr>
            <p:spPr>
              <a:xfrm>
                <a:off x="5779275" y="3498475"/>
                <a:ext cx="5125" cy="3575"/>
              </a:xfrm>
              <a:custGeom>
                <a:rect b="b" l="l" r="r" t="t"/>
                <a:pathLst>
                  <a:path extrusionOk="0" h="143" w="205">
                    <a:moveTo>
                      <a:pt x="96" y="1"/>
                    </a:moveTo>
                    <a:cubicBezTo>
                      <a:pt x="36" y="1"/>
                      <a:pt x="1" y="36"/>
                      <a:pt x="1" y="96"/>
                    </a:cubicBezTo>
                    <a:cubicBezTo>
                      <a:pt x="1" y="130"/>
                      <a:pt x="14" y="143"/>
                      <a:pt x="33" y="143"/>
                    </a:cubicBezTo>
                    <a:cubicBezTo>
                      <a:pt x="93" y="143"/>
                      <a:pt x="205" y="10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3"/>
              <p:cNvSpPr/>
              <p:nvPr/>
            </p:nvSpPr>
            <p:spPr>
              <a:xfrm>
                <a:off x="5530750" y="3758025"/>
                <a:ext cx="5125" cy="3600"/>
              </a:xfrm>
              <a:custGeom>
                <a:rect b="b" l="l" r="r" t="t"/>
                <a:pathLst>
                  <a:path extrusionOk="0" h="144" w="205">
                    <a:moveTo>
                      <a:pt x="95" y="1"/>
                    </a:moveTo>
                    <a:cubicBezTo>
                      <a:pt x="36" y="1"/>
                      <a:pt x="0" y="48"/>
                      <a:pt x="0" y="96"/>
                    </a:cubicBezTo>
                    <a:cubicBezTo>
                      <a:pt x="0" y="130"/>
                      <a:pt x="14" y="143"/>
                      <a:pt x="32" y="143"/>
                    </a:cubicBezTo>
                    <a:cubicBezTo>
                      <a:pt x="92" y="143"/>
                      <a:pt x="204" y="10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3"/>
              <p:cNvSpPr/>
              <p:nvPr/>
            </p:nvSpPr>
            <p:spPr>
              <a:xfrm>
                <a:off x="5993900" y="3107950"/>
                <a:ext cx="5125" cy="3575"/>
              </a:xfrm>
              <a:custGeom>
                <a:rect b="b" l="l" r="r" t="t"/>
                <a:pathLst>
                  <a:path extrusionOk="0" h="143" w="205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cubicBezTo>
                      <a:pt x="0" y="130"/>
                      <a:pt x="14" y="143"/>
                      <a:pt x="32" y="143"/>
                    </a:cubicBezTo>
                    <a:cubicBezTo>
                      <a:pt x="92" y="143"/>
                      <a:pt x="204" y="10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3"/>
              <p:cNvSpPr/>
              <p:nvPr/>
            </p:nvSpPr>
            <p:spPr>
              <a:xfrm>
                <a:off x="5731050" y="3105575"/>
                <a:ext cx="5425" cy="3575"/>
              </a:xfrm>
              <a:custGeom>
                <a:rect b="b" l="l" r="r" t="t"/>
                <a:pathLst>
                  <a:path extrusionOk="0" h="143" w="217">
                    <a:moveTo>
                      <a:pt x="108" y="0"/>
                    </a:moveTo>
                    <a:cubicBezTo>
                      <a:pt x="49" y="0"/>
                      <a:pt x="1" y="48"/>
                      <a:pt x="1" y="96"/>
                    </a:cubicBezTo>
                    <a:cubicBezTo>
                      <a:pt x="1" y="130"/>
                      <a:pt x="15" y="143"/>
                      <a:pt x="35" y="143"/>
                    </a:cubicBezTo>
                    <a:cubicBezTo>
                      <a:pt x="98" y="143"/>
                      <a:pt x="217" y="9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3"/>
              <p:cNvSpPr/>
              <p:nvPr/>
            </p:nvSpPr>
            <p:spPr>
              <a:xfrm>
                <a:off x="5454250" y="3388000"/>
                <a:ext cx="5100" cy="3450"/>
              </a:xfrm>
              <a:custGeom>
                <a:rect b="b" l="l" r="r" t="t"/>
                <a:pathLst>
                  <a:path extrusionOk="0" h="138" w="204">
                    <a:moveTo>
                      <a:pt x="80" y="1"/>
                    </a:moveTo>
                    <a:cubicBezTo>
                      <a:pt x="38" y="1"/>
                      <a:pt x="0" y="43"/>
                      <a:pt x="0" y="86"/>
                    </a:cubicBezTo>
                    <a:cubicBezTo>
                      <a:pt x="0" y="124"/>
                      <a:pt x="14" y="138"/>
                      <a:pt x="34" y="138"/>
                    </a:cubicBezTo>
                    <a:cubicBezTo>
                      <a:pt x="94" y="138"/>
                      <a:pt x="203" y="2"/>
                      <a:pt x="95" y="2"/>
                    </a:cubicBezTo>
                    <a:cubicBezTo>
                      <a:pt x="90" y="1"/>
                      <a:pt x="85" y="1"/>
                      <a:pt x="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3"/>
              <p:cNvSpPr/>
              <p:nvPr/>
            </p:nvSpPr>
            <p:spPr>
              <a:xfrm>
                <a:off x="5733450" y="3843700"/>
                <a:ext cx="5400" cy="3475"/>
              </a:xfrm>
              <a:custGeom>
                <a:rect b="b" l="l" r="r" t="t"/>
                <a:pathLst>
                  <a:path extrusionOk="0" h="139" w="216">
                    <a:moveTo>
                      <a:pt x="89" y="1"/>
                    </a:moveTo>
                    <a:cubicBezTo>
                      <a:pt x="38" y="1"/>
                      <a:pt x="0" y="44"/>
                      <a:pt x="0" y="86"/>
                    </a:cubicBezTo>
                    <a:cubicBezTo>
                      <a:pt x="0" y="124"/>
                      <a:pt x="15" y="138"/>
                      <a:pt x="36" y="138"/>
                    </a:cubicBezTo>
                    <a:cubicBezTo>
                      <a:pt x="99" y="138"/>
                      <a:pt x="215" y="3"/>
                      <a:pt x="107" y="3"/>
                    </a:cubicBezTo>
                    <a:cubicBezTo>
                      <a:pt x="101" y="2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3"/>
              <p:cNvSpPr/>
              <p:nvPr/>
            </p:nvSpPr>
            <p:spPr>
              <a:xfrm>
                <a:off x="5572700" y="4277150"/>
                <a:ext cx="5100" cy="4625"/>
              </a:xfrm>
              <a:custGeom>
                <a:rect b="b" l="l" r="r" t="t"/>
                <a:pathLst>
                  <a:path extrusionOk="0" h="185" w="204">
                    <a:moveTo>
                      <a:pt x="96" y="0"/>
                    </a:moveTo>
                    <a:cubicBezTo>
                      <a:pt x="48" y="0"/>
                      <a:pt x="1" y="36"/>
                      <a:pt x="1" y="95"/>
                    </a:cubicBezTo>
                    <a:cubicBezTo>
                      <a:pt x="7" y="155"/>
                      <a:pt x="54" y="185"/>
                      <a:pt x="102" y="185"/>
                    </a:cubicBezTo>
                    <a:cubicBezTo>
                      <a:pt x="150" y="185"/>
                      <a:pt x="197" y="155"/>
                      <a:pt x="203" y="95"/>
                    </a:cubicBezTo>
                    <a:cubicBezTo>
                      <a:pt x="203" y="36"/>
                      <a:pt x="156" y="0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3"/>
              <p:cNvSpPr/>
              <p:nvPr/>
            </p:nvSpPr>
            <p:spPr>
              <a:xfrm>
                <a:off x="5915900" y="4246775"/>
                <a:ext cx="5100" cy="4800"/>
              </a:xfrm>
              <a:custGeom>
                <a:rect b="b" l="l" r="r" t="t"/>
                <a:pathLst>
                  <a:path extrusionOk="0" h="192" w="204">
                    <a:moveTo>
                      <a:pt x="96" y="1"/>
                    </a:moveTo>
                    <a:cubicBezTo>
                      <a:pt x="48" y="1"/>
                      <a:pt x="1" y="48"/>
                      <a:pt x="1" y="96"/>
                    </a:cubicBezTo>
                    <a:cubicBezTo>
                      <a:pt x="1" y="144"/>
                      <a:pt x="48" y="191"/>
                      <a:pt x="96" y="191"/>
                    </a:cubicBezTo>
                    <a:cubicBezTo>
                      <a:pt x="156" y="191"/>
                      <a:pt x="203" y="144"/>
                      <a:pt x="203" y="96"/>
                    </a:cubicBezTo>
                    <a:cubicBezTo>
                      <a:pt x="203" y="48"/>
                      <a:pt x="15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3"/>
              <p:cNvSpPr/>
              <p:nvPr/>
            </p:nvSpPr>
            <p:spPr>
              <a:xfrm>
                <a:off x="6285000" y="4322375"/>
                <a:ext cx="5450" cy="3550"/>
              </a:xfrm>
              <a:custGeom>
                <a:rect b="b" l="l" r="r" t="t"/>
                <a:pathLst>
                  <a:path extrusionOk="0" h="142" w="218">
                    <a:moveTo>
                      <a:pt x="108" y="1"/>
                    </a:moveTo>
                    <a:cubicBezTo>
                      <a:pt x="48" y="1"/>
                      <a:pt x="0" y="37"/>
                      <a:pt x="0" y="96"/>
                    </a:cubicBezTo>
                    <a:cubicBezTo>
                      <a:pt x="0" y="129"/>
                      <a:pt x="14" y="142"/>
                      <a:pt x="33" y="142"/>
                    </a:cubicBezTo>
                    <a:cubicBezTo>
                      <a:pt x="95" y="142"/>
                      <a:pt x="218" y="1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3"/>
              <p:cNvSpPr/>
              <p:nvPr/>
            </p:nvSpPr>
            <p:spPr>
              <a:xfrm>
                <a:off x="6540525" y="4144050"/>
                <a:ext cx="5125" cy="4575"/>
              </a:xfrm>
              <a:custGeom>
                <a:rect b="b" l="l" r="r" t="t"/>
                <a:pathLst>
                  <a:path extrusionOk="0" h="183" w="205">
                    <a:moveTo>
                      <a:pt x="87" y="0"/>
                    </a:moveTo>
                    <a:cubicBezTo>
                      <a:pt x="0" y="0"/>
                      <a:pt x="0" y="183"/>
                      <a:pt x="87" y="183"/>
                    </a:cubicBezTo>
                    <a:cubicBezTo>
                      <a:pt x="92" y="183"/>
                      <a:pt x="97" y="182"/>
                      <a:pt x="102" y="181"/>
                    </a:cubicBezTo>
                    <a:cubicBezTo>
                      <a:pt x="108" y="182"/>
                      <a:pt x="113" y="183"/>
                      <a:pt x="118" y="183"/>
                    </a:cubicBezTo>
                    <a:cubicBezTo>
                      <a:pt x="204" y="183"/>
                      <a:pt x="204" y="0"/>
                      <a:pt x="118" y="0"/>
                    </a:cubicBezTo>
                    <a:cubicBezTo>
                      <a:pt x="113" y="0"/>
                      <a:pt x="108" y="1"/>
                      <a:pt x="102" y="2"/>
                    </a:cubicBezTo>
                    <a:cubicBezTo>
                      <a:pt x="97" y="1"/>
                      <a:pt x="92" y="0"/>
                      <a:pt x="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3"/>
              <p:cNvSpPr/>
              <p:nvPr/>
            </p:nvSpPr>
            <p:spPr>
              <a:xfrm>
                <a:off x="6264175" y="3980075"/>
                <a:ext cx="4775" cy="4800"/>
              </a:xfrm>
              <a:custGeom>
                <a:rect b="b" l="l" r="r" t="t"/>
                <a:pathLst>
                  <a:path extrusionOk="0" h="192" w="191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cubicBezTo>
                      <a:pt x="0" y="144"/>
                      <a:pt x="48" y="191"/>
                      <a:pt x="95" y="191"/>
                    </a:cubicBezTo>
                    <a:cubicBezTo>
                      <a:pt x="155" y="191"/>
                      <a:pt x="191" y="144"/>
                      <a:pt x="191" y="96"/>
                    </a:cubicBezTo>
                    <a:cubicBezTo>
                      <a:pt x="191" y="48"/>
                      <a:pt x="155" y="1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3"/>
              <p:cNvSpPr/>
              <p:nvPr/>
            </p:nvSpPr>
            <p:spPr>
              <a:xfrm>
                <a:off x="6084075" y="3902100"/>
                <a:ext cx="5400" cy="3550"/>
              </a:xfrm>
              <a:custGeom>
                <a:rect b="b" l="l" r="r" t="t"/>
                <a:pathLst>
                  <a:path extrusionOk="0" h="142" w="216">
                    <a:moveTo>
                      <a:pt x="96" y="0"/>
                    </a:moveTo>
                    <a:cubicBezTo>
                      <a:pt x="48" y="0"/>
                      <a:pt x="1" y="36"/>
                      <a:pt x="1" y="96"/>
                    </a:cubicBezTo>
                    <a:cubicBezTo>
                      <a:pt x="1" y="129"/>
                      <a:pt x="14" y="141"/>
                      <a:pt x="33" y="141"/>
                    </a:cubicBezTo>
                    <a:cubicBezTo>
                      <a:pt x="95" y="141"/>
                      <a:pt x="215" y="0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3"/>
              <p:cNvSpPr/>
              <p:nvPr/>
            </p:nvSpPr>
            <p:spPr>
              <a:xfrm>
                <a:off x="6184975" y="3675275"/>
                <a:ext cx="5425" cy="3600"/>
              </a:xfrm>
              <a:custGeom>
                <a:rect b="b" l="l" r="r" t="t"/>
                <a:pathLst>
                  <a:path extrusionOk="0" h="144" w="217">
                    <a:moveTo>
                      <a:pt x="108" y="1"/>
                    </a:moveTo>
                    <a:cubicBezTo>
                      <a:pt x="49" y="1"/>
                      <a:pt x="1" y="48"/>
                      <a:pt x="1" y="96"/>
                    </a:cubicBezTo>
                    <a:cubicBezTo>
                      <a:pt x="1" y="130"/>
                      <a:pt x="15" y="143"/>
                      <a:pt x="35" y="143"/>
                    </a:cubicBezTo>
                    <a:cubicBezTo>
                      <a:pt x="98" y="143"/>
                      <a:pt x="217" y="10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3"/>
              <p:cNvSpPr/>
              <p:nvPr/>
            </p:nvSpPr>
            <p:spPr>
              <a:xfrm>
                <a:off x="6071875" y="3374650"/>
                <a:ext cx="5150" cy="3550"/>
              </a:xfrm>
              <a:custGeom>
                <a:rect b="b" l="l" r="r" t="t"/>
                <a:pathLst>
                  <a:path extrusionOk="0" h="142" w="206">
                    <a:moveTo>
                      <a:pt x="96" y="1"/>
                    </a:moveTo>
                    <a:cubicBezTo>
                      <a:pt x="36" y="1"/>
                      <a:pt x="1" y="36"/>
                      <a:pt x="1" y="96"/>
                    </a:cubicBezTo>
                    <a:cubicBezTo>
                      <a:pt x="1" y="129"/>
                      <a:pt x="13" y="141"/>
                      <a:pt x="31" y="141"/>
                    </a:cubicBezTo>
                    <a:cubicBezTo>
                      <a:pt x="90" y="141"/>
                      <a:pt x="20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3"/>
              <p:cNvSpPr/>
              <p:nvPr/>
            </p:nvSpPr>
            <p:spPr>
              <a:xfrm>
                <a:off x="6689225" y="3632125"/>
                <a:ext cx="5450" cy="3550"/>
              </a:xfrm>
              <a:custGeom>
                <a:rect b="b" l="l" r="r" t="t"/>
                <a:pathLst>
                  <a:path extrusionOk="0" h="142" w="218">
                    <a:moveTo>
                      <a:pt x="107" y="0"/>
                    </a:moveTo>
                    <a:cubicBezTo>
                      <a:pt x="48" y="0"/>
                      <a:pt x="12" y="36"/>
                      <a:pt x="0" y="96"/>
                    </a:cubicBezTo>
                    <a:cubicBezTo>
                      <a:pt x="0" y="129"/>
                      <a:pt x="13" y="141"/>
                      <a:pt x="32" y="141"/>
                    </a:cubicBezTo>
                    <a:cubicBezTo>
                      <a:pt x="95" y="141"/>
                      <a:pt x="217" y="0"/>
                      <a:pt x="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3"/>
              <p:cNvSpPr/>
              <p:nvPr/>
            </p:nvSpPr>
            <p:spPr>
              <a:xfrm>
                <a:off x="6822925" y="3851775"/>
                <a:ext cx="5250" cy="4825"/>
              </a:xfrm>
              <a:custGeom>
                <a:rect b="b" l="l" r="r" t="t"/>
                <a:pathLst>
                  <a:path extrusionOk="0" h="193" w="210">
                    <a:moveTo>
                      <a:pt x="97" y="1"/>
                    </a:moveTo>
                    <a:cubicBezTo>
                      <a:pt x="1" y="1"/>
                      <a:pt x="1" y="192"/>
                      <a:pt x="97" y="192"/>
                    </a:cubicBezTo>
                    <a:cubicBezTo>
                      <a:pt x="100" y="192"/>
                      <a:pt x="102" y="192"/>
                      <a:pt x="105" y="192"/>
                    </a:cubicBezTo>
                    <a:cubicBezTo>
                      <a:pt x="108" y="192"/>
                      <a:pt x="111" y="192"/>
                      <a:pt x="114" y="192"/>
                    </a:cubicBezTo>
                    <a:cubicBezTo>
                      <a:pt x="210" y="192"/>
                      <a:pt x="210" y="1"/>
                      <a:pt x="114" y="1"/>
                    </a:cubicBezTo>
                    <a:cubicBezTo>
                      <a:pt x="111" y="1"/>
                      <a:pt x="108" y="1"/>
                      <a:pt x="105" y="1"/>
                    </a:cubicBezTo>
                    <a:cubicBezTo>
                      <a:pt x="102" y="1"/>
                      <a:pt x="100" y="1"/>
                      <a:pt x="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"/>
              <p:cNvSpPr/>
              <p:nvPr/>
            </p:nvSpPr>
            <p:spPr>
              <a:xfrm>
                <a:off x="6014125" y="3777075"/>
                <a:ext cx="5100" cy="4800"/>
              </a:xfrm>
              <a:custGeom>
                <a:rect b="b" l="l" r="r" t="t"/>
                <a:pathLst>
                  <a:path extrusionOk="0" h="192" w="204">
                    <a:moveTo>
                      <a:pt x="96" y="1"/>
                    </a:moveTo>
                    <a:cubicBezTo>
                      <a:pt x="48" y="1"/>
                      <a:pt x="1" y="37"/>
                      <a:pt x="1" y="96"/>
                    </a:cubicBezTo>
                    <a:cubicBezTo>
                      <a:pt x="1" y="144"/>
                      <a:pt x="48" y="191"/>
                      <a:pt x="96" y="191"/>
                    </a:cubicBezTo>
                    <a:cubicBezTo>
                      <a:pt x="156" y="191"/>
                      <a:pt x="203" y="144"/>
                      <a:pt x="203" y="96"/>
                    </a:cubicBezTo>
                    <a:cubicBezTo>
                      <a:pt x="203" y="37"/>
                      <a:pt x="15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"/>
              <p:cNvSpPr/>
              <p:nvPr/>
            </p:nvSpPr>
            <p:spPr>
              <a:xfrm>
                <a:off x="5509000" y="3601775"/>
                <a:ext cx="5425" cy="3575"/>
              </a:xfrm>
              <a:custGeom>
                <a:rect b="b" l="l" r="r" t="t"/>
                <a:pathLst>
                  <a:path extrusionOk="0" h="143" w="217">
                    <a:moveTo>
                      <a:pt x="108" y="0"/>
                    </a:moveTo>
                    <a:cubicBezTo>
                      <a:pt x="49" y="0"/>
                      <a:pt x="1" y="48"/>
                      <a:pt x="1" y="95"/>
                    </a:cubicBezTo>
                    <a:cubicBezTo>
                      <a:pt x="1" y="129"/>
                      <a:pt x="15" y="142"/>
                      <a:pt x="35" y="142"/>
                    </a:cubicBezTo>
                    <a:cubicBezTo>
                      <a:pt x="98" y="142"/>
                      <a:pt x="217" y="9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"/>
              <p:cNvSpPr/>
              <p:nvPr/>
            </p:nvSpPr>
            <p:spPr>
              <a:xfrm>
                <a:off x="5398275" y="3487750"/>
                <a:ext cx="5125" cy="3600"/>
              </a:xfrm>
              <a:custGeom>
                <a:rect b="b" l="l" r="r" t="t"/>
                <a:pathLst>
                  <a:path extrusionOk="0" h="144" w="205">
                    <a:moveTo>
                      <a:pt x="96" y="1"/>
                    </a:moveTo>
                    <a:cubicBezTo>
                      <a:pt x="48" y="1"/>
                      <a:pt x="1" y="49"/>
                      <a:pt x="1" y="96"/>
                    </a:cubicBezTo>
                    <a:cubicBezTo>
                      <a:pt x="1" y="130"/>
                      <a:pt x="14" y="143"/>
                      <a:pt x="33" y="143"/>
                    </a:cubicBezTo>
                    <a:cubicBezTo>
                      <a:pt x="93" y="143"/>
                      <a:pt x="205" y="10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"/>
              <p:cNvSpPr/>
              <p:nvPr/>
            </p:nvSpPr>
            <p:spPr>
              <a:xfrm>
                <a:off x="5375950" y="2930250"/>
                <a:ext cx="5425" cy="3575"/>
              </a:xfrm>
              <a:custGeom>
                <a:rect b="b" l="l" r="r" t="t"/>
                <a:pathLst>
                  <a:path extrusionOk="0" h="143" w="217">
                    <a:moveTo>
                      <a:pt x="108" y="1"/>
                    </a:moveTo>
                    <a:cubicBezTo>
                      <a:pt x="48" y="1"/>
                      <a:pt x="13" y="36"/>
                      <a:pt x="1" y="96"/>
                    </a:cubicBezTo>
                    <a:cubicBezTo>
                      <a:pt x="4" y="130"/>
                      <a:pt x="19" y="143"/>
                      <a:pt x="40" y="143"/>
                    </a:cubicBezTo>
                    <a:cubicBezTo>
                      <a:pt x="105" y="143"/>
                      <a:pt x="217" y="10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"/>
              <p:cNvSpPr/>
              <p:nvPr/>
            </p:nvSpPr>
            <p:spPr>
              <a:xfrm>
                <a:off x="5334875" y="2709100"/>
                <a:ext cx="5450" cy="3550"/>
              </a:xfrm>
              <a:custGeom>
                <a:rect b="b" l="l" r="r" t="t"/>
                <a:pathLst>
                  <a:path extrusionOk="0" h="142" w="218">
                    <a:moveTo>
                      <a:pt x="108" y="0"/>
                    </a:moveTo>
                    <a:cubicBezTo>
                      <a:pt x="48" y="0"/>
                      <a:pt x="1" y="36"/>
                      <a:pt x="1" y="96"/>
                    </a:cubicBezTo>
                    <a:cubicBezTo>
                      <a:pt x="1" y="128"/>
                      <a:pt x="14" y="141"/>
                      <a:pt x="33" y="141"/>
                    </a:cubicBezTo>
                    <a:cubicBezTo>
                      <a:pt x="95" y="141"/>
                      <a:pt x="218" y="0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"/>
              <p:cNvSpPr/>
              <p:nvPr/>
            </p:nvSpPr>
            <p:spPr>
              <a:xfrm>
                <a:off x="5113425" y="3402875"/>
                <a:ext cx="5450" cy="3600"/>
              </a:xfrm>
              <a:custGeom>
                <a:rect b="b" l="l" r="r" t="t"/>
                <a:pathLst>
                  <a:path extrusionOk="0" h="144" w="218">
                    <a:moveTo>
                      <a:pt x="89" y="1"/>
                    </a:moveTo>
                    <a:cubicBezTo>
                      <a:pt x="39" y="1"/>
                      <a:pt x="0" y="45"/>
                      <a:pt x="0" y="98"/>
                    </a:cubicBezTo>
                    <a:cubicBezTo>
                      <a:pt x="0" y="131"/>
                      <a:pt x="14" y="144"/>
                      <a:pt x="33" y="144"/>
                    </a:cubicBezTo>
                    <a:cubicBezTo>
                      <a:pt x="95" y="144"/>
                      <a:pt x="218" y="3"/>
                      <a:pt x="108" y="3"/>
                    </a:cubicBezTo>
                    <a:cubicBezTo>
                      <a:pt x="101" y="1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3"/>
              <p:cNvSpPr/>
              <p:nvPr/>
            </p:nvSpPr>
            <p:spPr>
              <a:xfrm>
                <a:off x="5197075" y="3683625"/>
                <a:ext cx="5125" cy="3575"/>
              </a:xfrm>
              <a:custGeom>
                <a:rect b="b" l="l" r="r" t="t"/>
                <a:pathLst>
                  <a:path extrusionOk="0" h="143" w="205">
                    <a:moveTo>
                      <a:pt x="95" y="0"/>
                    </a:moveTo>
                    <a:cubicBezTo>
                      <a:pt x="48" y="0"/>
                      <a:pt x="0" y="48"/>
                      <a:pt x="0" y="95"/>
                    </a:cubicBezTo>
                    <a:cubicBezTo>
                      <a:pt x="0" y="130"/>
                      <a:pt x="14" y="143"/>
                      <a:pt x="32" y="143"/>
                    </a:cubicBezTo>
                    <a:cubicBezTo>
                      <a:pt x="92" y="143"/>
                      <a:pt x="204" y="9"/>
                      <a:pt x="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"/>
              <p:cNvSpPr/>
              <p:nvPr/>
            </p:nvSpPr>
            <p:spPr>
              <a:xfrm>
                <a:off x="5516150" y="3238025"/>
                <a:ext cx="5150" cy="3550"/>
              </a:xfrm>
              <a:custGeom>
                <a:rect b="b" l="l" r="r" t="t"/>
                <a:pathLst>
                  <a:path extrusionOk="0" h="142" w="206">
                    <a:moveTo>
                      <a:pt x="96" y="1"/>
                    </a:moveTo>
                    <a:cubicBezTo>
                      <a:pt x="48" y="1"/>
                      <a:pt x="1" y="36"/>
                      <a:pt x="1" y="96"/>
                    </a:cubicBezTo>
                    <a:cubicBezTo>
                      <a:pt x="1" y="129"/>
                      <a:pt x="13" y="142"/>
                      <a:pt x="31" y="142"/>
                    </a:cubicBezTo>
                    <a:cubicBezTo>
                      <a:pt x="90" y="142"/>
                      <a:pt x="20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3"/>
              <p:cNvSpPr/>
              <p:nvPr/>
            </p:nvSpPr>
            <p:spPr>
              <a:xfrm>
                <a:off x="5885675" y="2861150"/>
                <a:ext cx="5125" cy="4575"/>
              </a:xfrm>
              <a:custGeom>
                <a:rect b="b" l="l" r="r" t="t"/>
                <a:pathLst>
                  <a:path extrusionOk="0" h="183" w="205">
                    <a:moveTo>
                      <a:pt x="87" y="1"/>
                    </a:moveTo>
                    <a:cubicBezTo>
                      <a:pt x="0" y="1"/>
                      <a:pt x="0" y="183"/>
                      <a:pt x="87" y="183"/>
                    </a:cubicBezTo>
                    <a:cubicBezTo>
                      <a:pt x="92" y="183"/>
                      <a:pt x="97" y="182"/>
                      <a:pt x="102" y="181"/>
                    </a:cubicBezTo>
                    <a:cubicBezTo>
                      <a:pt x="108" y="182"/>
                      <a:pt x="113" y="183"/>
                      <a:pt x="118" y="183"/>
                    </a:cubicBezTo>
                    <a:cubicBezTo>
                      <a:pt x="204" y="183"/>
                      <a:pt x="204" y="1"/>
                      <a:pt x="118" y="1"/>
                    </a:cubicBezTo>
                    <a:cubicBezTo>
                      <a:pt x="113" y="1"/>
                      <a:pt x="108" y="1"/>
                      <a:pt x="102" y="2"/>
                    </a:cubicBezTo>
                    <a:cubicBezTo>
                      <a:pt x="97" y="1"/>
                      <a:pt x="92" y="1"/>
                      <a:pt x="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3"/>
              <p:cNvSpPr/>
              <p:nvPr/>
            </p:nvSpPr>
            <p:spPr>
              <a:xfrm>
                <a:off x="5799525" y="2692725"/>
                <a:ext cx="4775" cy="4775"/>
              </a:xfrm>
              <a:custGeom>
                <a:rect b="b" l="l" r="r" t="t"/>
                <a:pathLst>
                  <a:path extrusionOk="0" h="191" w="191">
                    <a:moveTo>
                      <a:pt x="96" y="0"/>
                    </a:moveTo>
                    <a:cubicBezTo>
                      <a:pt x="36" y="0"/>
                      <a:pt x="0" y="48"/>
                      <a:pt x="0" y="96"/>
                    </a:cubicBezTo>
                    <a:cubicBezTo>
                      <a:pt x="0" y="143"/>
                      <a:pt x="36" y="191"/>
                      <a:pt x="96" y="191"/>
                    </a:cubicBezTo>
                    <a:cubicBezTo>
                      <a:pt x="155" y="191"/>
                      <a:pt x="191" y="143"/>
                      <a:pt x="191" y="96"/>
                    </a:cubicBezTo>
                    <a:cubicBezTo>
                      <a:pt x="191" y="48"/>
                      <a:pt x="155" y="0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"/>
              <p:cNvSpPr/>
              <p:nvPr/>
            </p:nvSpPr>
            <p:spPr>
              <a:xfrm>
                <a:off x="6081700" y="2627250"/>
                <a:ext cx="5125" cy="3575"/>
              </a:xfrm>
              <a:custGeom>
                <a:rect b="b" l="l" r="r" t="t"/>
                <a:pathLst>
                  <a:path extrusionOk="0" h="143" w="205">
                    <a:moveTo>
                      <a:pt x="96" y="0"/>
                    </a:moveTo>
                    <a:cubicBezTo>
                      <a:pt x="48" y="0"/>
                      <a:pt x="1" y="48"/>
                      <a:pt x="1" y="95"/>
                    </a:cubicBezTo>
                    <a:cubicBezTo>
                      <a:pt x="1" y="129"/>
                      <a:pt x="14" y="142"/>
                      <a:pt x="33" y="142"/>
                    </a:cubicBezTo>
                    <a:cubicBezTo>
                      <a:pt x="92" y="142"/>
                      <a:pt x="205" y="9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3"/>
              <p:cNvSpPr/>
              <p:nvPr/>
            </p:nvSpPr>
            <p:spPr>
              <a:xfrm>
                <a:off x="6400500" y="2774575"/>
                <a:ext cx="5150" cy="3550"/>
              </a:xfrm>
              <a:custGeom>
                <a:rect b="b" l="l" r="r" t="t"/>
                <a:pathLst>
                  <a:path extrusionOk="0" h="142" w="206">
                    <a:moveTo>
                      <a:pt x="95" y="1"/>
                    </a:moveTo>
                    <a:cubicBezTo>
                      <a:pt x="48" y="1"/>
                      <a:pt x="0" y="36"/>
                      <a:pt x="0" y="96"/>
                    </a:cubicBezTo>
                    <a:cubicBezTo>
                      <a:pt x="0" y="129"/>
                      <a:pt x="13" y="142"/>
                      <a:pt x="31" y="142"/>
                    </a:cubicBezTo>
                    <a:cubicBezTo>
                      <a:pt x="90" y="142"/>
                      <a:pt x="205" y="1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"/>
              <p:cNvSpPr/>
              <p:nvPr/>
            </p:nvSpPr>
            <p:spPr>
              <a:xfrm>
                <a:off x="6615700" y="3189750"/>
                <a:ext cx="5150" cy="3600"/>
              </a:xfrm>
              <a:custGeom>
                <a:rect b="b" l="l" r="r" t="t"/>
                <a:pathLst>
                  <a:path extrusionOk="0" h="144" w="206">
                    <a:moveTo>
                      <a:pt x="78" y="1"/>
                    </a:moveTo>
                    <a:cubicBezTo>
                      <a:pt x="29" y="1"/>
                      <a:pt x="0" y="45"/>
                      <a:pt x="0" y="98"/>
                    </a:cubicBezTo>
                    <a:cubicBezTo>
                      <a:pt x="0" y="131"/>
                      <a:pt x="13" y="144"/>
                      <a:pt x="31" y="144"/>
                    </a:cubicBezTo>
                    <a:cubicBezTo>
                      <a:pt x="90" y="144"/>
                      <a:pt x="205" y="3"/>
                      <a:pt x="96" y="3"/>
                    </a:cubicBezTo>
                    <a:cubicBezTo>
                      <a:pt x="89" y="2"/>
                      <a:pt x="83" y="1"/>
                      <a:pt x="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3"/>
              <p:cNvSpPr/>
              <p:nvPr/>
            </p:nvSpPr>
            <p:spPr>
              <a:xfrm>
                <a:off x="6618075" y="3085025"/>
                <a:ext cx="5150" cy="3550"/>
              </a:xfrm>
              <a:custGeom>
                <a:rect b="b" l="l" r="r" t="t"/>
                <a:pathLst>
                  <a:path extrusionOk="0" h="142" w="206">
                    <a:moveTo>
                      <a:pt x="96" y="1"/>
                    </a:moveTo>
                    <a:cubicBezTo>
                      <a:pt x="48" y="1"/>
                      <a:pt x="1" y="48"/>
                      <a:pt x="1" y="96"/>
                    </a:cubicBezTo>
                    <a:cubicBezTo>
                      <a:pt x="1" y="129"/>
                      <a:pt x="13" y="142"/>
                      <a:pt x="31" y="142"/>
                    </a:cubicBezTo>
                    <a:cubicBezTo>
                      <a:pt x="90" y="142"/>
                      <a:pt x="20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3"/>
              <p:cNvSpPr/>
              <p:nvPr/>
            </p:nvSpPr>
            <p:spPr>
              <a:xfrm>
                <a:off x="5296175" y="3327600"/>
                <a:ext cx="10750" cy="9175"/>
              </a:xfrm>
              <a:custGeom>
                <a:rect b="b" l="l" r="r" t="t"/>
                <a:pathLst>
                  <a:path extrusionOk="0" h="367" w="430">
                    <a:moveTo>
                      <a:pt x="173" y="0"/>
                    </a:moveTo>
                    <a:cubicBezTo>
                      <a:pt x="84" y="0"/>
                      <a:pt x="1" y="80"/>
                      <a:pt x="1" y="180"/>
                    </a:cubicBezTo>
                    <a:cubicBezTo>
                      <a:pt x="1" y="292"/>
                      <a:pt x="93" y="367"/>
                      <a:pt x="186" y="367"/>
                    </a:cubicBezTo>
                    <a:cubicBezTo>
                      <a:pt x="231" y="367"/>
                      <a:pt x="276" y="350"/>
                      <a:pt x="310" y="311"/>
                    </a:cubicBezTo>
                    <a:cubicBezTo>
                      <a:pt x="430" y="204"/>
                      <a:pt x="358" y="1"/>
                      <a:pt x="191" y="1"/>
                    </a:cubicBezTo>
                    <a:cubicBezTo>
                      <a:pt x="185" y="1"/>
                      <a:pt x="179" y="0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"/>
              <p:cNvSpPr/>
              <p:nvPr/>
            </p:nvSpPr>
            <p:spPr>
              <a:xfrm>
                <a:off x="5122950" y="2965350"/>
                <a:ext cx="10750" cy="9200"/>
              </a:xfrm>
              <a:custGeom>
                <a:rect b="b" l="l" r="r" t="t"/>
                <a:pathLst>
                  <a:path extrusionOk="0" h="368" w="430">
                    <a:moveTo>
                      <a:pt x="171" y="0"/>
                    </a:moveTo>
                    <a:cubicBezTo>
                      <a:pt x="73" y="0"/>
                      <a:pt x="0" y="80"/>
                      <a:pt x="0" y="180"/>
                    </a:cubicBezTo>
                    <a:cubicBezTo>
                      <a:pt x="0" y="293"/>
                      <a:pt x="87" y="367"/>
                      <a:pt x="180" y="367"/>
                    </a:cubicBezTo>
                    <a:cubicBezTo>
                      <a:pt x="225" y="367"/>
                      <a:pt x="271" y="350"/>
                      <a:pt x="310" y="311"/>
                    </a:cubicBezTo>
                    <a:cubicBezTo>
                      <a:pt x="429" y="204"/>
                      <a:pt x="358" y="2"/>
                      <a:pt x="191" y="2"/>
                    </a:cubicBezTo>
                    <a:cubicBezTo>
                      <a:pt x="184" y="1"/>
                      <a:pt x="177" y="0"/>
                      <a:pt x="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"/>
              <p:cNvSpPr/>
              <p:nvPr/>
            </p:nvSpPr>
            <p:spPr>
              <a:xfrm>
                <a:off x="5392925" y="2828450"/>
                <a:ext cx="10750" cy="9475"/>
              </a:xfrm>
              <a:custGeom>
                <a:rect b="b" l="l" r="r" t="t"/>
                <a:pathLst>
                  <a:path extrusionOk="0" h="379" w="430">
                    <a:moveTo>
                      <a:pt x="191" y="1"/>
                    </a:moveTo>
                    <a:cubicBezTo>
                      <a:pt x="84" y="1"/>
                      <a:pt x="0" y="84"/>
                      <a:pt x="0" y="191"/>
                    </a:cubicBezTo>
                    <a:cubicBezTo>
                      <a:pt x="0" y="304"/>
                      <a:pt x="87" y="378"/>
                      <a:pt x="180" y="378"/>
                    </a:cubicBezTo>
                    <a:cubicBezTo>
                      <a:pt x="225" y="378"/>
                      <a:pt x="271" y="361"/>
                      <a:pt x="310" y="322"/>
                    </a:cubicBezTo>
                    <a:cubicBezTo>
                      <a:pt x="429" y="215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3"/>
              <p:cNvSpPr/>
              <p:nvPr/>
            </p:nvSpPr>
            <p:spPr>
              <a:xfrm>
                <a:off x="5543250" y="2625150"/>
                <a:ext cx="10725" cy="9275"/>
              </a:xfrm>
              <a:custGeom>
                <a:rect b="b" l="l" r="r" t="t"/>
                <a:pathLst>
                  <a:path extrusionOk="0" h="371" w="429">
                    <a:moveTo>
                      <a:pt x="191" y="1"/>
                    </a:moveTo>
                    <a:cubicBezTo>
                      <a:pt x="83" y="1"/>
                      <a:pt x="0" y="84"/>
                      <a:pt x="0" y="179"/>
                    </a:cubicBezTo>
                    <a:cubicBezTo>
                      <a:pt x="0" y="295"/>
                      <a:pt x="91" y="370"/>
                      <a:pt x="187" y="370"/>
                    </a:cubicBezTo>
                    <a:cubicBezTo>
                      <a:pt x="230" y="370"/>
                      <a:pt x="273" y="355"/>
                      <a:pt x="310" y="322"/>
                    </a:cubicBezTo>
                    <a:cubicBezTo>
                      <a:pt x="429" y="203"/>
                      <a:pt x="357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"/>
              <p:cNvSpPr/>
              <p:nvPr/>
            </p:nvSpPr>
            <p:spPr>
              <a:xfrm>
                <a:off x="5883450" y="3001700"/>
                <a:ext cx="10750" cy="9325"/>
              </a:xfrm>
              <a:custGeom>
                <a:rect b="b" l="l" r="r" t="t"/>
                <a:pathLst>
                  <a:path extrusionOk="0" h="373" w="430">
                    <a:moveTo>
                      <a:pt x="191" y="0"/>
                    </a:moveTo>
                    <a:cubicBezTo>
                      <a:pt x="84" y="0"/>
                      <a:pt x="1" y="83"/>
                      <a:pt x="1" y="191"/>
                    </a:cubicBezTo>
                    <a:cubicBezTo>
                      <a:pt x="1" y="303"/>
                      <a:pt x="88" y="372"/>
                      <a:pt x="181" y="372"/>
                    </a:cubicBezTo>
                    <a:cubicBezTo>
                      <a:pt x="226" y="372"/>
                      <a:pt x="272" y="356"/>
                      <a:pt x="311" y="322"/>
                    </a:cubicBezTo>
                    <a:cubicBezTo>
                      <a:pt x="430" y="214"/>
                      <a:pt x="346" y="12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"/>
              <p:cNvSpPr/>
              <p:nvPr/>
            </p:nvSpPr>
            <p:spPr>
              <a:xfrm>
                <a:off x="5548000" y="3072225"/>
                <a:ext cx="10750" cy="9175"/>
              </a:xfrm>
              <a:custGeom>
                <a:rect b="b" l="l" r="r" t="t"/>
                <a:pathLst>
                  <a:path extrusionOk="0" h="367" w="430">
                    <a:moveTo>
                      <a:pt x="191" y="1"/>
                    </a:moveTo>
                    <a:cubicBezTo>
                      <a:pt x="84" y="1"/>
                      <a:pt x="1" y="72"/>
                      <a:pt x="1" y="179"/>
                    </a:cubicBezTo>
                    <a:cubicBezTo>
                      <a:pt x="1" y="292"/>
                      <a:pt x="87" y="366"/>
                      <a:pt x="180" y="366"/>
                    </a:cubicBezTo>
                    <a:cubicBezTo>
                      <a:pt x="225" y="366"/>
                      <a:pt x="271" y="349"/>
                      <a:pt x="310" y="310"/>
                    </a:cubicBezTo>
                    <a:cubicBezTo>
                      <a:pt x="429" y="203"/>
                      <a:pt x="358" y="1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"/>
              <p:cNvSpPr/>
              <p:nvPr/>
            </p:nvSpPr>
            <p:spPr>
              <a:xfrm>
                <a:off x="5866800" y="4058375"/>
                <a:ext cx="10725" cy="9150"/>
              </a:xfrm>
              <a:custGeom>
                <a:rect b="b" l="l" r="r" t="t"/>
                <a:pathLst>
                  <a:path extrusionOk="0" h="366" w="429">
                    <a:moveTo>
                      <a:pt x="191" y="0"/>
                    </a:moveTo>
                    <a:cubicBezTo>
                      <a:pt x="95" y="0"/>
                      <a:pt x="0" y="84"/>
                      <a:pt x="0" y="179"/>
                    </a:cubicBezTo>
                    <a:cubicBezTo>
                      <a:pt x="0" y="291"/>
                      <a:pt x="92" y="366"/>
                      <a:pt x="185" y="366"/>
                    </a:cubicBezTo>
                    <a:cubicBezTo>
                      <a:pt x="230" y="366"/>
                      <a:pt x="275" y="348"/>
                      <a:pt x="310" y="310"/>
                    </a:cubicBezTo>
                    <a:cubicBezTo>
                      <a:pt x="429" y="203"/>
                      <a:pt x="357" y="0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"/>
              <p:cNvSpPr/>
              <p:nvPr/>
            </p:nvSpPr>
            <p:spPr>
              <a:xfrm>
                <a:off x="6119200" y="4286375"/>
                <a:ext cx="10750" cy="9275"/>
              </a:xfrm>
              <a:custGeom>
                <a:rect b="b" l="l" r="r" t="t"/>
                <a:pathLst>
                  <a:path extrusionOk="0" h="371" w="430">
                    <a:moveTo>
                      <a:pt x="191" y="0"/>
                    </a:moveTo>
                    <a:cubicBezTo>
                      <a:pt x="84" y="0"/>
                      <a:pt x="1" y="84"/>
                      <a:pt x="1" y="191"/>
                    </a:cubicBezTo>
                    <a:cubicBezTo>
                      <a:pt x="1" y="297"/>
                      <a:pt x="91" y="370"/>
                      <a:pt x="186" y="370"/>
                    </a:cubicBezTo>
                    <a:cubicBezTo>
                      <a:pt x="229" y="370"/>
                      <a:pt x="273" y="355"/>
                      <a:pt x="310" y="322"/>
                    </a:cubicBezTo>
                    <a:cubicBezTo>
                      <a:pt x="429" y="203"/>
                      <a:pt x="358" y="12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"/>
              <p:cNvSpPr/>
              <p:nvPr/>
            </p:nvSpPr>
            <p:spPr>
              <a:xfrm>
                <a:off x="6402875" y="4209275"/>
                <a:ext cx="10725" cy="9400"/>
              </a:xfrm>
              <a:custGeom>
                <a:rect b="b" l="l" r="r" t="t"/>
                <a:pathLst>
                  <a:path extrusionOk="0" h="376" w="429">
                    <a:moveTo>
                      <a:pt x="191" y="1"/>
                    </a:moveTo>
                    <a:cubicBezTo>
                      <a:pt x="96" y="1"/>
                      <a:pt x="0" y="84"/>
                      <a:pt x="0" y="191"/>
                    </a:cubicBezTo>
                    <a:cubicBezTo>
                      <a:pt x="0" y="297"/>
                      <a:pt x="96" y="376"/>
                      <a:pt x="190" y="376"/>
                    </a:cubicBezTo>
                    <a:cubicBezTo>
                      <a:pt x="233" y="376"/>
                      <a:pt x="276" y="359"/>
                      <a:pt x="310" y="322"/>
                    </a:cubicBezTo>
                    <a:cubicBezTo>
                      <a:pt x="429" y="215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"/>
              <p:cNvSpPr/>
              <p:nvPr/>
            </p:nvSpPr>
            <p:spPr>
              <a:xfrm>
                <a:off x="6147175" y="3786000"/>
                <a:ext cx="10750" cy="9275"/>
              </a:xfrm>
              <a:custGeom>
                <a:rect b="b" l="l" r="r" t="t"/>
                <a:pathLst>
                  <a:path extrusionOk="0" h="371" w="430">
                    <a:moveTo>
                      <a:pt x="191" y="1"/>
                    </a:moveTo>
                    <a:cubicBezTo>
                      <a:pt x="84" y="1"/>
                      <a:pt x="1" y="84"/>
                      <a:pt x="1" y="191"/>
                    </a:cubicBezTo>
                    <a:cubicBezTo>
                      <a:pt x="1" y="298"/>
                      <a:pt x="91" y="371"/>
                      <a:pt x="186" y="371"/>
                    </a:cubicBezTo>
                    <a:cubicBezTo>
                      <a:pt x="229" y="371"/>
                      <a:pt x="273" y="356"/>
                      <a:pt x="310" y="322"/>
                    </a:cubicBezTo>
                    <a:cubicBezTo>
                      <a:pt x="430" y="203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"/>
              <p:cNvSpPr/>
              <p:nvPr/>
            </p:nvSpPr>
            <p:spPr>
              <a:xfrm>
                <a:off x="6454675" y="4033325"/>
                <a:ext cx="10725" cy="9200"/>
              </a:xfrm>
              <a:custGeom>
                <a:rect b="b" l="l" r="r" t="t"/>
                <a:pathLst>
                  <a:path extrusionOk="0" h="368" w="429">
                    <a:moveTo>
                      <a:pt x="172" y="1"/>
                    </a:moveTo>
                    <a:cubicBezTo>
                      <a:pt x="83" y="1"/>
                      <a:pt x="0" y="80"/>
                      <a:pt x="0" y="181"/>
                    </a:cubicBezTo>
                    <a:cubicBezTo>
                      <a:pt x="0" y="293"/>
                      <a:pt x="92" y="368"/>
                      <a:pt x="185" y="368"/>
                    </a:cubicBezTo>
                    <a:cubicBezTo>
                      <a:pt x="230" y="368"/>
                      <a:pt x="275" y="350"/>
                      <a:pt x="310" y="312"/>
                    </a:cubicBezTo>
                    <a:cubicBezTo>
                      <a:pt x="429" y="204"/>
                      <a:pt x="357" y="2"/>
                      <a:pt x="191" y="2"/>
                    </a:cubicBezTo>
                    <a:cubicBezTo>
                      <a:pt x="184" y="1"/>
                      <a:pt x="178" y="1"/>
                      <a:pt x="1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"/>
              <p:cNvSpPr/>
              <p:nvPr/>
            </p:nvSpPr>
            <p:spPr>
              <a:xfrm>
                <a:off x="6540675" y="3653550"/>
                <a:ext cx="9550" cy="9250"/>
              </a:xfrm>
              <a:custGeom>
                <a:rect b="b" l="l" r="r" t="t"/>
                <a:pathLst>
                  <a:path extrusionOk="0" h="370" w="382">
                    <a:moveTo>
                      <a:pt x="191" y="1"/>
                    </a:moveTo>
                    <a:cubicBezTo>
                      <a:pt x="84" y="1"/>
                      <a:pt x="1" y="84"/>
                      <a:pt x="1" y="179"/>
                    </a:cubicBezTo>
                    <a:cubicBezTo>
                      <a:pt x="1" y="286"/>
                      <a:pt x="84" y="370"/>
                      <a:pt x="191" y="370"/>
                    </a:cubicBezTo>
                    <a:cubicBezTo>
                      <a:pt x="299" y="370"/>
                      <a:pt x="382" y="286"/>
                      <a:pt x="382" y="179"/>
                    </a:cubicBezTo>
                    <a:cubicBezTo>
                      <a:pt x="382" y="84"/>
                      <a:pt x="299" y="1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3"/>
              <p:cNvSpPr/>
              <p:nvPr/>
            </p:nvSpPr>
            <p:spPr>
              <a:xfrm>
                <a:off x="6156700" y="3113600"/>
                <a:ext cx="10750" cy="9275"/>
              </a:xfrm>
              <a:custGeom>
                <a:rect b="b" l="l" r="r" t="t"/>
                <a:pathLst>
                  <a:path extrusionOk="0" h="371" w="430">
                    <a:moveTo>
                      <a:pt x="191" y="1"/>
                    </a:moveTo>
                    <a:cubicBezTo>
                      <a:pt x="84" y="1"/>
                      <a:pt x="1" y="84"/>
                      <a:pt x="1" y="191"/>
                    </a:cubicBezTo>
                    <a:cubicBezTo>
                      <a:pt x="1" y="298"/>
                      <a:pt x="91" y="371"/>
                      <a:pt x="186" y="371"/>
                    </a:cubicBezTo>
                    <a:cubicBezTo>
                      <a:pt x="229" y="371"/>
                      <a:pt x="273" y="356"/>
                      <a:pt x="310" y="322"/>
                    </a:cubicBezTo>
                    <a:cubicBezTo>
                      <a:pt x="430" y="215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3"/>
              <p:cNvSpPr/>
              <p:nvPr/>
            </p:nvSpPr>
            <p:spPr>
              <a:xfrm>
                <a:off x="6307325" y="2883825"/>
                <a:ext cx="10750" cy="9250"/>
              </a:xfrm>
              <a:custGeom>
                <a:rect b="b" l="l" r="r" t="t"/>
                <a:pathLst>
                  <a:path extrusionOk="0" h="370" w="430">
                    <a:moveTo>
                      <a:pt x="191" y="0"/>
                    </a:moveTo>
                    <a:cubicBezTo>
                      <a:pt x="84" y="0"/>
                      <a:pt x="0" y="84"/>
                      <a:pt x="0" y="191"/>
                    </a:cubicBezTo>
                    <a:cubicBezTo>
                      <a:pt x="0" y="297"/>
                      <a:pt x="91" y="370"/>
                      <a:pt x="186" y="370"/>
                    </a:cubicBezTo>
                    <a:cubicBezTo>
                      <a:pt x="229" y="370"/>
                      <a:pt x="273" y="355"/>
                      <a:pt x="310" y="322"/>
                    </a:cubicBezTo>
                    <a:cubicBezTo>
                      <a:pt x="429" y="203"/>
                      <a:pt x="346" y="12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3"/>
              <p:cNvSpPr/>
              <p:nvPr/>
            </p:nvSpPr>
            <p:spPr>
              <a:xfrm>
                <a:off x="6184975" y="2748375"/>
                <a:ext cx="10750" cy="9275"/>
              </a:xfrm>
              <a:custGeom>
                <a:rect b="b" l="l" r="r" t="t"/>
                <a:pathLst>
                  <a:path extrusionOk="0" h="371" w="430">
                    <a:moveTo>
                      <a:pt x="191" y="1"/>
                    </a:moveTo>
                    <a:cubicBezTo>
                      <a:pt x="96" y="1"/>
                      <a:pt x="1" y="84"/>
                      <a:pt x="1" y="191"/>
                    </a:cubicBezTo>
                    <a:cubicBezTo>
                      <a:pt x="1" y="298"/>
                      <a:pt x="97" y="371"/>
                      <a:pt x="192" y="371"/>
                    </a:cubicBezTo>
                    <a:cubicBezTo>
                      <a:pt x="235" y="371"/>
                      <a:pt x="277" y="356"/>
                      <a:pt x="311" y="322"/>
                    </a:cubicBezTo>
                    <a:cubicBezTo>
                      <a:pt x="430" y="203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3"/>
              <p:cNvSpPr/>
              <p:nvPr/>
            </p:nvSpPr>
            <p:spPr>
              <a:xfrm>
                <a:off x="6638925" y="3434475"/>
                <a:ext cx="10725" cy="9275"/>
              </a:xfrm>
              <a:custGeom>
                <a:rect b="b" l="l" r="r" t="t"/>
                <a:pathLst>
                  <a:path extrusionOk="0" h="371" w="429">
                    <a:moveTo>
                      <a:pt x="191" y="1"/>
                    </a:moveTo>
                    <a:cubicBezTo>
                      <a:pt x="83" y="1"/>
                      <a:pt x="0" y="84"/>
                      <a:pt x="0" y="179"/>
                    </a:cubicBezTo>
                    <a:cubicBezTo>
                      <a:pt x="0" y="295"/>
                      <a:pt x="91" y="370"/>
                      <a:pt x="187" y="370"/>
                    </a:cubicBezTo>
                    <a:cubicBezTo>
                      <a:pt x="229" y="370"/>
                      <a:pt x="273" y="355"/>
                      <a:pt x="310" y="322"/>
                    </a:cubicBezTo>
                    <a:cubicBezTo>
                      <a:pt x="429" y="203"/>
                      <a:pt x="357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3"/>
              <p:cNvSpPr/>
              <p:nvPr/>
            </p:nvSpPr>
            <p:spPr>
              <a:xfrm>
                <a:off x="6726425" y="4021125"/>
                <a:ext cx="10750" cy="9200"/>
              </a:xfrm>
              <a:custGeom>
                <a:rect b="b" l="l" r="r" t="t"/>
                <a:pathLst>
                  <a:path extrusionOk="0" h="368" w="430">
                    <a:moveTo>
                      <a:pt x="173" y="1"/>
                    </a:moveTo>
                    <a:cubicBezTo>
                      <a:pt x="84" y="1"/>
                      <a:pt x="0" y="80"/>
                      <a:pt x="0" y="180"/>
                    </a:cubicBezTo>
                    <a:cubicBezTo>
                      <a:pt x="0" y="293"/>
                      <a:pt x="87" y="367"/>
                      <a:pt x="180" y="367"/>
                    </a:cubicBezTo>
                    <a:cubicBezTo>
                      <a:pt x="225" y="367"/>
                      <a:pt x="271" y="350"/>
                      <a:pt x="310" y="311"/>
                    </a:cubicBezTo>
                    <a:cubicBezTo>
                      <a:pt x="429" y="204"/>
                      <a:pt x="358" y="2"/>
                      <a:pt x="191" y="2"/>
                    </a:cubicBezTo>
                    <a:cubicBezTo>
                      <a:pt x="185" y="1"/>
                      <a:pt x="179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3"/>
              <p:cNvSpPr/>
              <p:nvPr/>
            </p:nvSpPr>
            <p:spPr>
              <a:xfrm>
                <a:off x="5749825" y="2629625"/>
                <a:ext cx="10725" cy="9275"/>
              </a:xfrm>
              <a:custGeom>
                <a:rect b="b" l="l" r="r" t="t"/>
                <a:pathLst>
                  <a:path extrusionOk="0" h="371" w="429">
                    <a:moveTo>
                      <a:pt x="202" y="0"/>
                    </a:moveTo>
                    <a:cubicBezTo>
                      <a:pt x="95" y="0"/>
                      <a:pt x="12" y="84"/>
                      <a:pt x="0" y="191"/>
                    </a:cubicBezTo>
                    <a:cubicBezTo>
                      <a:pt x="0" y="297"/>
                      <a:pt x="96" y="370"/>
                      <a:pt x="195" y="370"/>
                    </a:cubicBezTo>
                    <a:cubicBezTo>
                      <a:pt x="239" y="370"/>
                      <a:pt x="284" y="355"/>
                      <a:pt x="322" y="322"/>
                    </a:cubicBezTo>
                    <a:cubicBezTo>
                      <a:pt x="429" y="203"/>
                      <a:pt x="357" y="12"/>
                      <a:pt x="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3"/>
              <p:cNvSpPr/>
              <p:nvPr/>
            </p:nvSpPr>
            <p:spPr>
              <a:xfrm>
                <a:off x="5258075" y="4032775"/>
                <a:ext cx="23250" cy="23225"/>
              </a:xfrm>
              <a:custGeom>
                <a:rect b="b" l="l" r="r" t="t"/>
                <a:pathLst>
                  <a:path extrusionOk="0" h="929" w="930">
                    <a:moveTo>
                      <a:pt x="358" y="0"/>
                    </a:moveTo>
                    <a:lnTo>
                      <a:pt x="358" y="357"/>
                    </a:lnTo>
                    <a:lnTo>
                      <a:pt x="1" y="465"/>
                    </a:lnTo>
                    <a:lnTo>
                      <a:pt x="358" y="572"/>
                    </a:lnTo>
                    <a:lnTo>
                      <a:pt x="358" y="929"/>
                    </a:lnTo>
                    <a:lnTo>
                      <a:pt x="572" y="643"/>
                    </a:lnTo>
                    <a:lnTo>
                      <a:pt x="930" y="750"/>
                    </a:lnTo>
                    <a:lnTo>
                      <a:pt x="715" y="465"/>
                    </a:lnTo>
                    <a:lnTo>
                      <a:pt x="930" y="179"/>
                    </a:lnTo>
                    <a:lnTo>
                      <a:pt x="572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3"/>
              <p:cNvSpPr/>
              <p:nvPr/>
            </p:nvSpPr>
            <p:spPr>
              <a:xfrm>
                <a:off x="5442025" y="4260175"/>
                <a:ext cx="23550" cy="23250"/>
              </a:xfrm>
              <a:custGeom>
                <a:rect b="b" l="l" r="r" t="t"/>
                <a:pathLst>
                  <a:path extrusionOk="0" h="930" w="942">
                    <a:moveTo>
                      <a:pt x="358" y="1"/>
                    </a:moveTo>
                    <a:lnTo>
                      <a:pt x="358" y="358"/>
                    </a:lnTo>
                    <a:lnTo>
                      <a:pt x="1" y="465"/>
                    </a:lnTo>
                    <a:lnTo>
                      <a:pt x="358" y="572"/>
                    </a:lnTo>
                    <a:lnTo>
                      <a:pt x="358" y="929"/>
                    </a:lnTo>
                    <a:lnTo>
                      <a:pt x="584" y="644"/>
                    </a:lnTo>
                    <a:lnTo>
                      <a:pt x="942" y="751"/>
                    </a:lnTo>
                    <a:lnTo>
                      <a:pt x="715" y="465"/>
                    </a:lnTo>
                    <a:lnTo>
                      <a:pt x="942" y="179"/>
                    </a:lnTo>
                    <a:lnTo>
                      <a:pt x="942" y="179"/>
                    </a:lnTo>
                    <a:lnTo>
                      <a:pt x="584" y="286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3"/>
              <p:cNvSpPr/>
              <p:nvPr/>
            </p:nvSpPr>
            <p:spPr>
              <a:xfrm>
                <a:off x="5063725" y="4076475"/>
                <a:ext cx="5450" cy="3600"/>
              </a:xfrm>
              <a:custGeom>
                <a:rect b="b" l="l" r="r" t="t"/>
                <a:pathLst>
                  <a:path extrusionOk="0" h="144" w="218">
                    <a:moveTo>
                      <a:pt x="89" y="1"/>
                    </a:moveTo>
                    <a:cubicBezTo>
                      <a:pt x="41" y="1"/>
                      <a:pt x="11" y="44"/>
                      <a:pt x="0" y="98"/>
                    </a:cubicBezTo>
                    <a:cubicBezTo>
                      <a:pt x="0" y="131"/>
                      <a:pt x="13" y="143"/>
                      <a:pt x="32" y="143"/>
                    </a:cubicBezTo>
                    <a:cubicBezTo>
                      <a:pt x="95" y="143"/>
                      <a:pt x="217" y="2"/>
                      <a:pt x="107" y="2"/>
                    </a:cubicBezTo>
                    <a:cubicBezTo>
                      <a:pt x="101" y="1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3"/>
              <p:cNvSpPr/>
              <p:nvPr/>
            </p:nvSpPr>
            <p:spPr>
              <a:xfrm>
                <a:off x="5355125" y="4146475"/>
                <a:ext cx="5150" cy="3550"/>
              </a:xfrm>
              <a:custGeom>
                <a:rect b="b" l="l" r="r" t="t"/>
                <a:pathLst>
                  <a:path extrusionOk="0" h="142" w="206">
                    <a:moveTo>
                      <a:pt x="96" y="0"/>
                    </a:moveTo>
                    <a:cubicBezTo>
                      <a:pt x="48" y="0"/>
                      <a:pt x="0" y="36"/>
                      <a:pt x="0" y="96"/>
                    </a:cubicBezTo>
                    <a:cubicBezTo>
                      <a:pt x="0" y="129"/>
                      <a:pt x="13" y="141"/>
                      <a:pt x="31" y="141"/>
                    </a:cubicBezTo>
                    <a:cubicBezTo>
                      <a:pt x="90" y="141"/>
                      <a:pt x="206" y="0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3"/>
              <p:cNvSpPr/>
              <p:nvPr/>
            </p:nvSpPr>
            <p:spPr>
              <a:xfrm>
                <a:off x="5499175" y="3961025"/>
                <a:ext cx="5425" cy="3600"/>
              </a:xfrm>
              <a:custGeom>
                <a:rect b="b" l="l" r="r" t="t"/>
                <a:pathLst>
                  <a:path extrusionOk="0" h="144" w="217">
                    <a:moveTo>
                      <a:pt x="108" y="1"/>
                    </a:moveTo>
                    <a:cubicBezTo>
                      <a:pt x="49" y="1"/>
                      <a:pt x="1" y="48"/>
                      <a:pt x="1" y="96"/>
                    </a:cubicBezTo>
                    <a:cubicBezTo>
                      <a:pt x="1" y="130"/>
                      <a:pt x="15" y="143"/>
                      <a:pt x="35" y="143"/>
                    </a:cubicBezTo>
                    <a:cubicBezTo>
                      <a:pt x="98" y="143"/>
                      <a:pt x="217" y="10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3"/>
              <p:cNvSpPr/>
              <p:nvPr/>
            </p:nvSpPr>
            <p:spPr>
              <a:xfrm>
                <a:off x="5199450" y="3933900"/>
                <a:ext cx="5325" cy="3450"/>
              </a:xfrm>
              <a:custGeom>
                <a:rect b="b" l="l" r="r" t="t"/>
                <a:pathLst>
                  <a:path extrusionOk="0" h="138" w="213">
                    <a:moveTo>
                      <a:pt x="81" y="1"/>
                    </a:moveTo>
                    <a:cubicBezTo>
                      <a:pt x="38" y="1"/>
                      <a:pt x="0" y="43"/>
                      <a:pt x="0" y="86"/>
                    </a:cubicBezTo>
                    <a:cubicBezTo>
                      <a:pt x="0" y="124"/>
                      <a:pt x="15" y="138"/>
                      <a:pt x="36" y="138"/>
                    </a:cubicBezTo>
                    <a:cubicBezTo>
                      <a:pt x="99" y="138"/>
                      <a:pt x="212" y="2"/>
                      <a:pt x="96" y="2"/>
                    </a:cubicBezTo>
                    <a:cubicBezTo>
                      <a:pt x="91" y="1"/>
                      <a:pt x="86" y="1"/>
                      <a:pt x="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3"/>
              <p:cNvSpPr/>
              <p:nvPr/>
            </p:nvSpPr>
            <p:spPr>
              <a:xfrm>
                <a:off x="5352750" y="3997050"/>
                <a:ext cx="10725" cy="9175"/>
              </a:xfrm>
              <a:custGeom>
                <a:rect b="b" l="l" r="r" t="t"/>
                <a:pathLst>
                  <a:path extrusionOk="0" h="367" w="429">
                    <a:moveTo>
                      <a:pt x="191" y="0"/>
                    </a:moveTo>
                    <a:cubicBezTo>
                      <a:pt x="95" y="0"/>
                      <a:pt x="0" y="72"/>
                      <a:pt x="0" y="179"/>
                    </a:cubicBezTo>
                    <a:cubicBezTo>
                      <a:pt x="0" y="292"/>
                      <a:pt x="87" y="366"/>
                      <a:pt x="180" y="366"/>
                    </a:cubicBezTo>
                    <a:cubicBezTo>
                      <a:pt x="225" y="366"/>
                      <a:pt x="271" y="349"/>
                      <a:pt x="310" y="310"/>
                    </a:cubicBezTo>
                    <a:cubicBezTo>
                      <a:pt x="429" y="203"/>
                      <a:pt x="357" y="0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5" name="Google Shape;615;p3"/>
            <p:cNvGrpSpPr/>
            <p:nvPr/>
          </p:nvGrpSpPr>
          <p:grpSpPr>
            <a:xfrm>
              <a:off x="-855725" y="-1593148"/>
              <a:ext cx="11237873" cy="8017870"/>
              <a:chOff x="-855725" y="-1593148"/>
              <a:chExt cx="11237873" cy="8017870"/>
            </a:xfrm>
          </p:grpSpPr>
          <p:grpSp>
            <p:nvGrpSpPr>
              <p:cNvPr id="616" name="Google Shape;616;p3"/>
              <p:cNvGrpSpPr/>
              <p:nvPr/>
            </p:nvGrpSpPr>
            <p:grpSpPr>
              <a:xfrm>
                <a:off x="-110112" y="2235150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617" name="Google Shape;617;p3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" name="Google Shape;618;p3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" name="Google Shape;619;p3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" name="Google Shape;620;p3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" name="Google Shape;621;p3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" name="Google Shape;622;p3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" name="Google Shape;623;p3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" name="Google Shape;624;p3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" name="Google Shape;625;p3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" name="Google Shape;626;p3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" name="Google Shape;627;p3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" name="Google Shape;628;p3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" name="Google Shape;629;p3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" name="Google Shape;630;p3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3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Google Shape;632;p3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" name="Google Shape;633;p3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" name="Google Shape;634;p3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" name="Google Shape;635;p3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" name="Google Shape;636;p3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" name="Google Shape;637;p3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" name="Google Shape;638;p3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" name="Google Shape;639;p3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" name="Google Shape;640;p3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" name="Google Shape;641;p3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" name="Google Shape;642;p3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" name="Google Shape;643;p3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" name="Google Shape;644;p3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" name="Google Shape;645;p3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" name="Google Shape;646;p3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" name="Google Shape;647;p3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" name="Google Shape;648;p3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" name="Google Shape;649;p3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" name="Google Shape;650;p3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1" name="Google Shape;651;p3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2" name="Google Shape;652;p3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" name="Google Shape;653;p3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" name="Google Shape;654;p3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" name="Google Shape;655;p3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" name="Google Shape;656;p3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" name="Google Shape;657;p3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" name="Google Shape;658;p3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9" name="Google Shape;659;p3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0" name="Google Shape;660;p3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1" name="Google Shape;661;p3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" name="Google Shape;662;p3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" name="Google Shape;663;p3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" name="Google Shape;664;p3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" name="Google Shape;665;p3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" name="Google Shape;666;p3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" name="Google Shape;667;p3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" name="Google Shape;668;p3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" name="Google Shape;669;p3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" name="Google Shape;670;p3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" name="Google Shape;671;p3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" name="Google Shape;672;p3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" name="Google Shape;673;p3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" name="Google Shape;674;p3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" name="Google Shape;675;p3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" name="Google Shape;676;p3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7" name="Google Shape;677;p3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8" name="Google Shape;678;p3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" name="Google Shape;679;p3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" name="Google Shape;680;p3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" name="Google Shape;681;p3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" name="Google Shape;682;p3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" name="Google Shape;683;p3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" name="Google Shape;684;p3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" name="Google Shape;685;p3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" name="Google Shape;686;p3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7" name="Google Shape;687;p3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" name="Google Shape;688;p3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3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3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3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" name="Google Shape;692;p3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3" name="Google Shape;693;p3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" name="Google Shape;694;p3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" name="Google Shape;695;p3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" name="Google Shape;696;p3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" name="Google Shape;697;p3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Google Shape;698;p3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" name="Google Shape;699;p3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" name="Google Shape;700;p3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3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" name="Google Shape;702;p3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" name="Google Shape;703;p3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" name="Google Shape;704;p3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" name="Google Shape;705;p3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" name="Google Shape;706;p3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" name="Google Shape;707;p3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" name="Google Shape;708;p3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" name="Google Shape;709;p3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" name="Google Shape;710;p3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" name="Google Shape;711;p3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" name="Google Shape;712;p3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" name="Google Shape;713;p3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" name="Google Shape;714;p3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" name="Google Shape;715;p3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" name="Google Shape;716;p3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" name="Google Shape;717;p3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" name="Google Shape;718;p3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" name="Google Shape;719;p3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" name="Google Shape;720;p3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" name="Google Shape;721;p3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" name="Google Shape;722;p3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" name="Google Shape;723;p3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" name="Google Shape;724;p3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" name="Google Shape;725;p3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" name="Google Shape;726;p3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" name="Google Shape;727;p3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" name="Google Shape;728;p3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" name="Google Shape;729;p3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" name="Google Shape;730;p3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" name="Google Shape;731;p3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" name="Google Shape;732;p3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" name="Google Shape;733;p3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" name="Google Shape;734;p3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" name="Google Shape;735;p3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" name="Google Shape;736;p3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" name="Google Shape;737;p3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" name="Google Shape;738;p3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" name="Google Shape;739;p3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40" name="Google Shape;740;p3"/>
              <p:cNvGrpSpPr/>
              <p:nvPr/>
            </p:nvGrpSpPr>
            <p:grpSpPr>
              <a:xfrm>
                <a:off x="6174075" y="-687262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741" name="Google Shape;741;p3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2" name="Google Shape;742;p3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3" name="Google Shape;743;p3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4" name="Google Shape;744;p3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5" name="Google Shape;745;p3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6" name="Google Shape;746;p3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7" name="Google Shape;747;p3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" name="Google Shape;748;p3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" name="Google Shape;749;p3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" name="Google Shape;750;p3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" name="Google Shape;751;p3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" name="Google Shape;752;p3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" name="Google Shape;753;p3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4" name="Google Shape;754;p3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5" name="Google Shape;755;p3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6" name="Google Shape;756;p3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" name="Google Shape;757;p3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8" name="Google Shape;758;p3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9" name="Google Shape;759;p3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" name="Google Shape;760;p3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" name="Google Shape;761;p3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" name="Google Shape;762;p3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3" name="Google Shape;763;p3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4" name="Google Shape;764;p3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5" name="Google Shape;765;p3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6" name="Google Shape;766;p3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7" name="Google Shape;767;p3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8" name="Google Shape;768;p3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9" name="Google Shape;769;p3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" name="Google Shape;770;p3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1" name="Google Shape;771;p3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2" name="Google Shape;772;p3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3" name="Google Shape;773;p3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4" name="Google Shape;774;p3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5" name="Google Shape;775;p3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6" name="Google Shape;776;p3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7" name="Google Shape;777;p3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8" name="Google Shape;778;p3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9" name="Google Shape;779;p3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0" name="Google Shape;780;p3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1" name="Google Shape;781;p3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2" name="Google Shape;782;p3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3" name="Google Shape;783;p3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4" name="Google Shape;784;p3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5" name="Google Shape;785;p3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6" name="Google Shape;786;p3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7" name="Google Shape;787;p3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8" name="Google Shape;788;p3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9" name="Google Shape;789;p3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0" name="Google Shape;790;p3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1" name="Google Shape;791;p3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2" name="Google Shape;792;p3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" name="Google Shape;793;p3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" name="Google Shape;794;p3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5" name="Google Shape;795;p3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6" name="Google Shape;796;p3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7" name="Google Shape;797;p3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8" name="Google Shape;798;p3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9" name="Google Shape;799;p3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" name="Google Shape;800;p3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" name="Google Shape;801;p3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2" name="Google Shape;802;p3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3" name="Google Shape;803;p3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4" name="Google Shape;804;p3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" name="Google Shape;805;p3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" name="Google Shape;806;p3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" name="Google Shape;807;p3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8" name="Google Shape;808;p3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" name="Google Shape;809;p3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" name="Google Shape;810;p3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" name="Google Shape;811;p3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" name="Google Shape;812;p3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" name="Google Shape;813;p3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" name="Google Shape;814;p3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" name="Google Shape;815;p3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" name="Google Shape;816;p3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" name="Google Shape;817;p3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" name="Google Shape;818;p3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9" name="Google Shape;819;p3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0" name="Google Shape;820;p3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" name="Google Shape;821;p3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2" name="Google Shape;822;p3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3" name="Google Shape;823;p3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4" name="Google Shape;824;p3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5" name="Google Shape;825;p3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" name="Google Shape;826;p3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" name="Google Shape;827;p3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" name="Google Shape;828;p3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" name="Google Shape;829;p3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0" name="Google Shape;830;p3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" name="Google Shape;831;p3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" name="Google Shape;832;p3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3" name="Google Shape;833;p3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4" name="Google Shape;834;p3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5" name="Google Shape;835;p3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6" name="Google Shape;836;p3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7" name="Google Shape;837;p3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8" name="Google Shape;838;p3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9" name="Google Shape;839;p3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0" name="Google Shape;840;p3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1" name="Google Shape;841;p3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2" name="Google Shape;842;p3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3" name="Google Shape;843;p3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4" name="Google Shape;844;p3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5" name="Google Shape;845;p3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6" name="Google Shape;846;p3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7" name="Google Shape;847;p3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8" name="Google Shape;848;p3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9" name="Google Shape;849;p3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0" name="Google Shape;850;p3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1" name="Google Shape;851;p3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2" name="Google Shape;852;p3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3" name="Google Shape;853;p3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4" name="Google Shape;854;p3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5" name="Google Shape;855;p3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6" name="Google Shape;856;p3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7" name="Google Shape;857;p3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8" name="Google Shape;858;p3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9" name="Google Shape;859;p3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0" name="Google Shape;860;p3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1" name="Google Shape;861;p3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2" name="Google Shape;862;p3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3" name="Google Shape;863;p3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64" name="Google Shape;864;p3"/>
              <p:cNvGrpSpPr/>
              <p:nvPr/>
            </p:nvGrpSpPr>
            <p:grpSpPr>
              <a:xfrm>
                <a:off x="-855725" y="-1593148"/>
                <a:ext cx="4693623" cy="4048345"/>
                <a:chOff x="780450" y="1002925"/>
                <a:chExt cx="3916575" cy="3378125"/>
              </a:xfrm>
            </p:grpSpPr>
            <p:sp>
              <p:nvSpPr>
                <p:cNvPr id="865" name="Google Shape;865;p3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6" name="Google Shape;866;p3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7" name="Google Shape;867;p3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8" name="Google Shape;868;p3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9" name="Google Shape;869;p3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0" name="Google Shape;870;p3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1" name="Google Shape;871;p3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2" name="Google Shape;872;p3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3" name="Google Shape;873;p3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4" name="Google Shape;874;p3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5" name="Google Shape;875;p3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6" name="Google Shape;876;p3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7" name="Google Shape;877;p3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8" name="Google Shape;878;p3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9" name="Google Shape;879;p3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0" name="Google Shape;880;p3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1" name="Google Shape;881;p3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2" name="Google Shape;882;p3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3" name="Google Shape;883;p3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4" name="Google Shape;884;p3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5" name="Google Shape;885;p3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6" name="Google Shape;886;p3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7" name="Google Shape;887;p3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8" name="Google Shape;888;p3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9" name="Google Shape;889;p3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0" name="Google Shape;890;p3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1" name="Google Shape;891;p3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2" name="Google Shape;892;p3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3" name="Google Shape;893;p3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4" name="Google Shape;894;p3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5" name="Google Shape;895;p3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6" name="Google Shape;896;p3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7" name="Google Shape;897;p3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8" name="Google Shape;898;p3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9" name="Google Shape;899;p3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0" name="Google Shape;900;p3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1" name="Google Shape;901;p3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2" name="Google Shape;902;p3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3" name="Google Shape;903;p3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4" name="Google Shape;904;p3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5" name="Google Shape;905;p3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6" name="Google Shape;906;p3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7" name="Google Shape;907;p3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8" name="Google Shape;908;p3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9" name="Google Shape;909;p3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0" name="Google Shape;910;p3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1" name="Google Shape;911;p3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2" name="Google Shape;912;p3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3" name="Google Shape;913;p3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4" name="Google Shape;914;p3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5" name="Google Shape;915;p3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6" name="Google Shape;916;p3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7" name="Google Shape;917;p3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8" name="Google Shape;918;p3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9" name="Google Shape;919;p3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0" name="Google Shape;920;p3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1" name="Google Shape;921;p3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2" name="Google Shape;922;p3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3" name="Google Shape;923;p3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4" name="Google Shape;924;p3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5" name="Google Shape;925;p3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6" name="Google Shape;926;p3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7" name="Google Shape;927;p3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8" name="Google Shape;928;p3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9" name="Google Shape;929;p3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0" name="Google Shape;930;p3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1" name="Google Shape;931;p3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2" name="Google Shape;932;p3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3" name="Google Shape;933;p3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4" name="Google Shape;934;p3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5" name="Google Shape;935;p3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6" name="Google Shape;936;p3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7" name="Google Shape;937;p3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8" name="Google Shape;938;p3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9" name="Google Shape;939;p3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0" name="Google Shape;940;p3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1" name="Google Shape;941;p3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2" name="Google Shape;942;p3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3" name="Google Shape;943;p3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4" name="Google Shape;944;p3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5" name="Google Shape;945;p3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6" name="Google Shape;946;p3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7" name="Google Shape;947;p3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8" name="Google Shape;948;p3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49" name="Google Shape;949;p3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0" name="Google Shape;950;p3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1" name="Google Shape;951;p3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2" name="Google Shape;952;p3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3" name="Google Shape;953;p3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4" name="Google Shape;954;p3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5" name="Google Shape;955;p3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6" name="Google Shape;956;p3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7" name="Google Shape;957;p3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8" name="Google Shape;958;p3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9" name="Google Shape;959;p3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0" name="Google Shape;960;p3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1" name="Google Shape;961;p3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2" name="Google Shape;962;p3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3" name="Google Shape;963;p3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4" name="Google Shape;964;p3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5" name="Google Shape;965;p3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6" name="Google Shape;966;p3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7" name="Google Shape;967;p3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8" name="Google Shape;968;p3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9" name="Google Shape;969;p3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0" name="Google Shape;970;p3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1" name="Google Shape;971;p3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2" name="Google Shape;972;p3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3" name="Google Shape;973;p3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4" name="Google Shape;974;p3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5" name="Google Shape;975;p3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6" name="Google Shape;976;p3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7" name="Google Shape;977;p3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8" name="Google Shape;978;p3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79" name="Google Shape;979;p3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0" name="Google Shape;980;p3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1" name="Google Shape;981;p3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2" name="Google Shape;982;p3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3" name="Google Shape;983;p3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4" name="Google Shape;984;p3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5" name="Google Shape;985;p3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6" name="Google Shape;986;p3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87" name="Google Shape;987;p3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988" name="Google Shape;988;p3"/>
              <p:cNvGrpSpPr/>
              <p:nvPr/>
            </p:nvGrpSpPr>
            <p:grpSpPr>
              <a:xfrm>
                <a:off x="5688525" y="2376377"/>
                <a:ext cx="4693623" cy="4048345"/>
                <a:chOff x="780450" y="1002925"/>
                <a:chExt cx="3916575" cy="3378125"/>
              </a:xfrm>
            </p:grpSpPr>
            <p:sp>
              <p:nvSpPr>
                <p:cNvPr id="989" name="Google Shape;989;p3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0" name="Google Shape;990;p3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1" name="Google Shape;991;p3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2" name="Google Shape;992;p3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3" name="Google Shape;993;p3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4" name="Google Shape;994;p3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5" name="Google Shape;995;p3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6" name="Google Shape;996;p3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7" name="Google Shape;997;p3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8" name="Google Shape;998;p3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99" name="Google Shape;999;p3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0" name="Google Shape;1000;p3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1" name="Google Shape;1001;p3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2" name="Google Shape;1002;p3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3" name="Google Shape;1003;p3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4" name="Google Shape;1004;p3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5" name="Google Shape;1005;p3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6" name="Google Shape;1006;p3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7" name="Google Shape;1007;p3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8" name="Google Shape;1008;p3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09" name="Google Shape;1009;p3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0" name="Google Shape;1010;p3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1" name="Google Shape;1011;p3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2" name="Google Shape;1012;p3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3" name="Google Shape;1013;p3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4" name="Google Shape;1014;p3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5" name="Google Shape;1015;p3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6" name="Google Shape;1016;p3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7" name="Google Shape;1017;p3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8" name="Google Shape;1018;p3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9" name="Google Shape;1019;p3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0" name="Google Shape;1020;p3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1" name="Google Shape;1021;p3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2" name="Google Shape;1022;p3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3" name="Google Shape;1023;p3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4" name="Google Shape;1024;p3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5" name="Google Shape;1025;p3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6" name="Google Shape;1026;p3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7" name="Google Shape;1027;p3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8" name="Google Shape;1028;p3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9" name="Google Shape;1029;p3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0" name="Google Shape;1030;p3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1" name="Google Shape;1031;p3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2" name="Google Shape;1032;p3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3" name="Google Shape;1033;p3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4" name="Google Shape;1034;p3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5" name="Google Shape;1035;p3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6" name="Google Shape;1036;p3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7" name="Google Shape;1037;p3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8" name="Google Shape;1038;p3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9" name="Google Shape;1039;p3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0" name="Google Shape;1040;p3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1" name="Google Shape;1041;p3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2" name="Google Shape;1042;p3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3" name="Google Shape;1043;p3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4" name="Google Shape;1044;p3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5" name="Google Shape;1045;p3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6" name="Google Shape;1046;p3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7" name="Google Shape;1047;p3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8" name="Google Shape;1048;p3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9" name="Google Shape;1049;p3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0" name="Google Shape;1050;p3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1" name="Google Shape;1051;p3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2" name="Google Shape;1052;p3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3" name="Google Shape;1053;p3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4" name="Google Shape;1054;p3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5" name="Google Shape;1055;p3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6" name="Google Shape;1056;p3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7" name="Google Shape;1057;p3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8" name="Google Shape;1058;p3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9" name="Google Shape;1059;p3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0" name="Google Shape;1060;p3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1" name="Google Shape;1061;p3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2" name="Google Shape;1062;p3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" name="Google Shape;1063;p3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4" name="Google Shape;1064;p3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5" name="Google Shape;1065;p3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" name="Google Shape;1066;p3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" name="Google Shape;1067;p3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" name="Google Shape;1068;p3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" name="Google Shape;1069;p3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0" name="Google Shape;1070;p3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1" name="Google Shape;1071;p3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2" name="Google Shape;1072;p3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3" name="Google Shape;1073;p3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4" name="Google Shape;1074;p3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5" name="Google Shape;1075;p3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6" name="Google Shape;1076;p3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7" name="Google Shape;1077;p3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8" name="Google Shape;1078;p3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9" name="Google Shape;1079;p3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0" name="Google Shape;1080;p3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1" name="Google Shape;1081;p3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2" name="Google Shape;1082;p3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3" name="Google Shape;1083;p3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4" name="Google Shape;1084;p3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5" name="Google Shape;1085;p3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6" name="Google Shape;1086;p3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7" name="Google Shape;1087;p3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8" name="Google Shape;1088;p3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9" name="Google Shape;1089;p3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0" name="Google Shape;1090;p3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1" name="Google Shape;1091;p3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2" name="Google Shape;1092;p3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3" name="Google Shape;1093;p3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4" name="Google Shape;1094;p3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5" name="Google Shape;1095;p3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6" name="Google Shape;1096;p3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7" name="Google Shape;1097;p3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8" name="Google Shape;1098;p3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9" name="Google Shape;1099;p3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" name="Google Shape;1100;p3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" name="Google Shape;1101;p3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" name="Google Shape;1102;p3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3" name="Google Shape;1103;p3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" name="Google Shape;1104;p3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5" name="Google Shape;1105;p3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6" name="Google Shape;1106;p3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7" name="Google Shape;1107;p3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8" name="Google Shape;1108;p3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9" name="Google Shape;1109;p3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0" name="Google Shape;1110;p3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1" name="Google Shape;1111;p3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112" name="Google Shape;1112;p3"/>
          <p:cNvSpPr txBox="1"/>
          <p:nvPr>
            <p:ph type="title"/>
          </p:nvPr>
        </p:nvSpPr>
        <p:spPr>
          <a:xfrm>
            <a:off x="1030225" y="2347090"/>
            <a:ext cx="5047200" cy="120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1" sz="66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13" name="Google Shape;1113;p3"/>
          <p:cNvSpPr txBox="1"/>
          <p:nvPr>
            <p:ph idx="1" type="subTitle"/>
          </p:nvPr>
        </p:nvSpPr>
        <p:spPr>
          <a:xfrm>
            <a:off x="1279875" y="3399325"/>
            <a:ext cx="4548000" cy="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500"/>
              <a:buNone/>
              <a:defRPr sz="1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/>
        </p:txBody>
      </p:sp>
      <p:sp>
        <p:nvSpPr>
          <p:cNvPr id="1114" name="Google Shape;1114;p3"/>
          <p:cNvSpPr txBox="1"/>
          <p:nvPr>
            <p:ph hasCustomPrompt="1" idx="2" type="title"/>
          </p:nvPr>
        </p:nvSpPr>
        <p:spPr>
          <a:xfrm>
            <a:off x="2838075" y="1348425"/>
            <a:ext cx="1431600" cy="77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accent5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">
    <p:bg>
      <p:bgPr>
        <a:solidFill>
          <a:schemeClr val="dk1"/>
        </a:solidFill>
      </p:bgPr>
    </p:bg>
    <p:spTree>
      <p:nvGrpSpPr>
        <p:cNvPr id="7922" name="Shape 7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23" name="Google Shape;7923;p21"/>
          <p:cNvGrpSpPr/>
          <p:nvPr/>
        </p:nvGrpSpPr>
        <p:grpSpPr>
          <a:xfrm>
            <a:off x="-868400" y="-808850"/>
            <a:ext cx="11746423" cy="6894325"/>
            <a:chOff x="-868400" y="-808850"/>
            <a:chExt cx="11746423" cy="6894325"/>
          </a:xfrm>
        </p:grpSpPr>
        <p:sp>
          <p:nvSpPr>
            <p:cNvPr id="7924" name="Google Shape;7924;p21"/>
            <p:cNvSpPr/>
            <p:nvPr/>
          </p:nvSpPr>
          <p:spPr>
            <a:xfrm flipH="1" rot="-5400000">
              <a:off x="7635833" y="-499603"/>
              <a:ext cx="1516160" cy="4968221"/>
            </a:xfrm>
            <a:custGeom>
              <a:rect b="b" l="l" r="r" t="t"/>
              <a:pathLst>
                <a:path extrusionOk="0" h="62128" w="46900">
                  <a:moveTo>
                    <a:pt x="29849" y="1"/>
                  </a:moveTo>
                  <a:cubicBezTo>
                    <a:pt x="29178" y="1"/>
                    <a:pt x="28507" y="3"/>
                    <a:pt x="27837" y="7"/>
                  </a:cubicBezTo>
                  <a:cubicBezTo>
                    <a:pt x="23456" y="31"/>
                    <a:pt x="18932" y="400"/>
                    <a:pt x="15050" y="2626"/>
                  </a:cubicBezTo>
                  <a:cubicBezTo>
                    <a:pt x="13526" y="3495"/>
                    <a:pt x="12228" y="4710"/>
                    <a:pt x="11228" y="6150"/>
                  </a:cubicBezTo>
                  <a:cubicBezTo>
                    <a:pt x="10288" y="7520"/>
                    <a:pt x="9549" y="9246"/>
                    <a:pt x="9883" y="10937"/>
                  </a:cubicBezTo>
                  <a:cubicBezTo>
                    <a:pt x="10228" y="12580"/>
                    <a:pt x="11621" y="13889"/>
                    <a:pt x="12907" y="14842"/>
                  </a:cubicBezTo>
                  <a:cubicBezTo>
                    <a:pt x="14336" y="15902"/>
                    <a:pt x="15919" y="16699"/>
                    <a:pt x="17384" y="17687"/>
                  </a:cubicBezTo>
                  <a:cubicBezTo>
                    <a:pt x="18134" y="18164"/>
                    <a:pt x="18836" y="18723"/>
                    <a:pt x="19467" y="19354"/>
                  </a:cubicBezTo>
                  <a:cubicBezTo>
                    <a:pt x="20063" y="19950"/>
                    <a:pt x="20658" y="20676"/>
                    <a:pt x="20932" y="21486"/>
                  </a:cubicBezTo>
                  <a:cubicBezTo>
                    <a:pt x="21372" y="22807"/>
                    <a:pt x="20396" y="23712"/>
                    <a:pt x="19408" y="24391"/>
                  </a:cubicBezTo>
                  <a:cubicBezTo>
                    <a:pt x="18408" y="25081"/>
                    <a:pt x="17217" y="25665"/>
                    <a:pt x="16527" y="26700"/>
                  </a:cubicBezTo>
                  <a:cubicBezTo>
                    <a:pt x="16134" y="27296"/>
                    <a:pt x="16038" y="27998"/>
                    <a:pt x="16455" y="28605"/>
                  </a:cubicBezTo>
                  <a:cubicBezTo>
                    <a:pt x="16896" y="29248"/>
                    <a:pt x="17598" y="29653"/>
                    <a:pt x="18146" y="30189"/>
                  </a:cubicBezTo>
                  <a:cubicBezTo>
                    <a:pt x="18920" y="30963"/>
                    <a:pt x="19658" y="31832"/>
                    <a:pt x="19956" y="32904"/>
                  </a:cubicBezTo>
                  <a:cubicBezTo>
                    <a:pt x="20229" y="33832"/>
                    <a:pt x="20325" y="34797"/>
                    <a:pt x="20241" y="35761"/>
                  </a:cubicBezTo>
                  <a:cubicBezTo>
                    <a:pt x="20051" y="37714"/>
                    <a:pt x="18908" y="39333"/>
                    <a:pt x="17265" y="40357"/>
                  </a:cubicBezTo>
                  <a:cubicBezTo>
                    <a:pt x="15895" y="41201"/>
                    <a:pt x="14376" y="41481"/>
                    <a:pt x="12830" y="41481"/>
                  </a:cubicBezTo>
                  <a:cubicBezTo>
                    <a:pt x="12064" y="41481"/>
                    <a:pt x="11291" y="41412"/>
                    <a:pt x="10526" y="41309"/>
                  </a:cubicBezTo>
                  <a:cubicBezTo>
                    <a:pt x="9430" y="41155"/>
                    <a:pt x="8347" y="40964"/>
                    <a:pt x="7252" y="40821"/>
                  </a:cubicBezTo>
                  <a:cubicBezTo>
                    <a:pt x="6736" y="40751"/>
                    <a:pt x="6211" y="40684"/>
                    <a:pt x="5688" y="40684"/>
                  </a:cubicBezTo>
                  <a:cubicBezTo>
                    <a:pt x="5330" y="40684"/>
                    <a:pt x="4973" y="40715"/>
                    <a:pt x="4620" y="40797"/>
                  </a:cubicBezTo>
                  <a:cubicBezTo>
                    <a:pt x="1596" y="41512"/>
                    <a:pt x="465" y="45060"/>
                    <a:pt x="191" y="47774"/>
                  </a:cubicBezTo>
                  <a:cubicBezTo>
                    <a:pt x="1" y="49632"/>
                    <a:pt x="167" y="51549"/>
                    <a:pt x="525" y="53370"/>
                  </a:cubicBezTo>
                  <a:cubicBezTo>
                    <a:pt x="929" y="55430"/>
                    <a:pt x="1608" y="57466"/>
                    <a:pt x="2691" y="59264"/>
                  </a:cubicBezTo>
                  <a:cubicBezTo>
                    <a:pt x="3120" y="59978"/>
                    <a:pt x="3620" y="60645"/>
                    <a:pt x="4180" y="61264"/>
                  </a:cubicBezTo>
                  <a:cubicBezTo>
                    <a:pt x="4625" y="61709"/>
                    <a:pt x="5178" y="62127"/>
                    <a:pt x="5815" y="62127"/>
                  </a:cubicBezTo>
                  <a:cubicBezTo>
                    <a:pt x="5911" y="62127"/>
                    <a:pt x="6009" y="62118"/>
                    <a:pt x="6109" y="62098"/>
                  </a:cubicBezTo>
                  <a:cubicBezTo>
                    <a:pt x="6180" y="62086"/>
                    <a:pt x="6204" y="62002"/>
                    <a:pt x="6180" y="61943"/>
                  </a:cubicBezTo>
                  <a:cubicBezTo>
                    <a:pt x="6144" y="61883"/>
                    <a:pt x="6097" y="61836"/>
                    <a:pt x="6061" y="61788"/>
                  </a:cubicBezTo>
                  <a:cubicBezTo>
                    <a:pt x="6061" y="61764"/>
                    <a:pt x="6049" y="61740"/>
                    <a:pt x="6025" y="61729"/>
                  </a:cubicBezTo>
                  <a:cubicBezTo>
                    <a:pt x="5406" y="61431"/>
                    <a:pt x="5216" y="60693"/>
                    <a:pt x="5180" y="60062"/>
                  </a:cubicBezTo>
                  <a:cubicBezTo>
                    <a:pt x="5132" y="59300"/>
                    <a:pt x="5216" y="58538"/>
                    <a:pt x="5406" y="57800"/>
                  </a:cubicBezTo>
                  <a:cubicBezTo>
                    <a:pt x="5835" y="56037"/>
                    <a:pt x="7049" y="54573"/>
                    <a:pt x="8406" y="53430"/>
                  </a:cubicBezTo>
                  <a:cubicBezTo>
                    <a:pt x="9240" y="52727"/>
                    <a:pt x="10181" y="52168"/>
                    <a:pt x="11193" y="51775"/>
                  </a:cubicBezTo>
                  <a:cubicBezTo>
                    <a:pt x="12062" y="51454"/>
                    <a:pt x="12990" y="51346"/>
                    <a:pt x="13919" y="51287"/>
                  </a:cubicBezTo>
                  <a:cubicBezTo>
                    <a:pt x="15634" y="51168"/>
                    <a:pt x="17443" y="51251"/>
                    <a:pt x="19063" y="50549"/>
                  </a:cubicBezTo>
                  <a:cubicBezTo>
                    <a:pt x="20884" y="49751"/>
                    <a:pt x="21968" y="48025"/>
                    <a:pt x="22301" y="46108"/>
                  </a:cubicBezTo>
                  <a:cubicBezTo>
                    <a:pt x="22480" y="45119"/>
                    <a:pt x="22480" y="44131"/>
                    <a:pt x="22527" y="43131"/>
                  </a:cubicBezTo>
                  <a:cubicBezTo>
                    <a:pt x="22575" y="42083"/>
                    <a:pt x="22742" y="41036"/>
                    <a:pt x="23456" y="40226"/>
                  </a:cubicBezTo>
                  <a:cubicBezTo>
                    <a:pt x="24512" y="39035"/>
                    <a:pt x="26141" y="38735"/>
                    <a:pt x="27672" y="38735"/>
                  </a:cubicBezTo>
                  <a:cubicBezTo>
                    <a:pt x="27763" y="38735"/>
                    <a:pt x="27854" y="38736"/>
                    <a:pt x="27945" y="38738"/>
                  </a:cubicBezTo>
                  <a:cubicBezTo>
                    <a:pt x="29576" y="38773"/>
                    <a:pt x="31183" y="39107"/>
                    <a:pt x="32802" y="39309"/>
                  </a:cubicBezTo>
                  <a:cubicBezTo>
                    <a:pt x="33241" y="39364"/>
                    <a:pt x="33683" y="39395"/>
                    <a:pt x="34122" y="39395"/>
                  </a:cubicBezTo>
                  <a:cubicBezTo>
                    <a:pt x="35293" y="39395"/>
                    <a:pt x="36449" y="39179"/>
                    <a:pt x="37505" y="38642"/>
                  </a:cubicBezTo>
                  <a:cubicBezTo>
                    <a:pt x="38851" y="37976"/>
                    <a:pt x="39863" y="36797"/>
                    <a:pt x="40303" y="35380"/>
                  </a:cubicBezTo>
                  <a:cubicBezTo>
                    <a:pt x="40875" y="33535"/>
                    <a:pt x="40458" y="31487"/>
                    <a:pt x="39875" y="29713"/>
                  </a:cubicBezTo>
                  <a:cubicBezTo>
                    <a:pt x="39184" y="27617"/>
                    <a:pt x="38077" y="25677"/>
                    <a:pt x="36779" y="23903"/>
                  </a:cubicBezTo>
                  <a:cubicBezTo>
                    <a:pt x="35648" y="22355"/>
                    <a:pt x="34338" y="20985"/>
                    <a:pt x="33029" y="19581"/>
                  </a:cubicBezTo>
                  <a:cubicBezTo>
                    <a:pt x="31802" y="18283"/>
                    <a:pt x="30576" y="16890"/>
                    <a:pt x="29814" y="15259"/>
                  </a:cubicBezTo>
                  <a:cubicBezTo>
                    <a:pt x="29445" y="14509"/>
                    <a:pt x="29254" y="13687"/>
                    <a:pt x="29266" y="12854"/>
                  </a:cubicBezTo>
                  <a:cubicBezTo>
                    <a:pt x="29326" y="11984"/>
                    <a:pt x="29683" y="11151"/>
                    <a:pt x="30266" y="10508"/>
                  </a:cubicBezTo>
                  <a:cubicBezTo>
                    <a:pt x="31445" y="9139"/>
                    <a:pt x="33219" y="8567"/>
                    <a:pt x="34946" y="8293"/>
                  </a:cubicBezTo>
                  <a:cubicBezTo>
                    <a:pt x="36731" y="7996"/>
                    <a:pt x="38553" y="7984"/>
                    <a:pt x="40351" y="7770"/>
                  </a:cubicBezTo>
                  <a:cubicBezTo>
                    <a:pt x="41137" y="7662"/>
                    <a:pt x="41923" y="7520"/>
                    <a:pt x="42708" y="7365"/>
                  </a:cubicBezTo>
                  <a:cubicBezTo>
                    <a:pt x="43566" y="7198"/>
                    <a:pt x="44447" y="6996"/>
                    <a:pt x="45233" y="6603"/>
                  </a:cubicBezTo>
                  <a:cubicBezTo>
                    <a:pt x="45911" y="6269"/>
                    <a:pt x="46661" y="5698"/>
                    <a:pt x="46768" y="4888"/>
                  </a:cubicBezTo>
                  <a:cubicBezTo>
                    <a:pt x="46899" y="4114"/>
                    <a:pt x="46328" y="3483"/>
                    <a:pt x="45768" y="3043"/>
                  </a:cubicBezTo>
                  <a:cubicBezTo>
                    <a:pt x="44304" y="1852"/>
                    <a:pt x="42423" y="1174"/>
                    <a:pt x="40601" y="757"/>
                  </a:cubicBezTo>
                  <a:cubicBezTo>
                    <a:pt x="38553" y="292"/>
                    <a:pt x="36446" y="114"/>
                    <a:pt x="34350" y="54"/>
                  </a:cubicBezTo>
                  <a:cubicBezTo>
                    <a:pt x="32853" y="13"/>
                    <a:pt x="31350" y="1"/>
                    <a:pt x="298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5" name="Google Shape;7925;p21"/>
            <p:cNvSpPr/>
            <p:nvPr/>
          </p:nvSpPr>
          <p:spPr>
            <a:xfrm>
              <a:off x="0" y="3842525"/>
              <a:ext cx="9143976" cy="1300970"/>
            </a:xfrm>
            <a:custGeom>
              <a:rect b="b" l="l" r="r" t="t"/>
              <a:pathLst>
                <a:path extrusionOk="0" h="7347" w="51639">
                  <a:moveTo>
                    <a:pt x="43483" y="0"/>
                  </a:moveTo>
                  <a:cubicBezTo>
                    <a:pt x="39613" y="0"/>
                    <a:pt x="35874" y="989"/>
                    <a:pt x="32922" y="2798"/>
                  </a:cubicBezTo>
                  <a:cubicBezTo>
                    <a:pt x="31183" y="3858"/>
                    <a:pt x="28981" y="4441"/>
                    <a:pt x="26719" y="4441"/>
                  </a:cubicBezTo>
                  <a:lnTo>
                    <a:pt x="18598" y="4441"/>
                  </a:lnTo>
                  <a:cubicBezTo>
                    <a:pt x="18560" y="4441"/>
                    <a:pt x="18522" y="4441"/>
                    <a:pt x="18484" y="4441"/>
                  </a:cubicBezTo>
                  <a:cubicBezTo>
                    <a:pt x="12213" y="4441"/>
                    <a:pt x="5977" y="5418"/>
                    <a:pt x="1" y="7347"/>
                  </a:cubicBezTo>
                  <a:lnTo>
                    <a:pt x="51638" y="7347"/>
                  </a:lnTo>
                  <a:lnTo>
                    <a:pt x="5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6" name="Google Shape;7926;p21"/>
            <p:cNvSpPr/>
            <p:nvPr/>
          </p:nvSpPr>
          <p:spPr>
            <a:xfrm flipH="1" rot="10800000">
              <a:off x="0" y="-17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27" name="Google Shape;7927;p21"/>
            <p:cNvGrpSpPr/>
            <p:nvPr/>
          </p:nvGrpSpPr>
          <p:grpSpPr>
            <a:xfrm>
              <a:off x="8025205" y="184649"/>
              <a:ext cx="883939" cy="70936"/>
              <a:chOff x="5933780" y="1496474"/>
              <a:chExt cx="883939" cy="70936"/>
            </a:xfrm>
          </p:grpSpPr>
          <p:sp>
            <p:nvSpPr>
              <p:cNvPr id="7928" name="Google Shape;7928;p21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9" name="Google Shape;7929;p21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30" name="Google Shape;7930;p21"/>
            <p:cNvGrpSpPr/>
            <p:nvPr/>
          </p:nvGrpSpPr>
          <p:grpSpPr>
            <a:xfrm>
              <a:off x="177405" y="4846399"/>
              <a:ext cx="883939" cy="70936"/>
              <a:chOff x="5933780" y="1496474"/>
              <a:chExt cx="883939" cy="70936"/>
            </a:xfrm>
          </p:grpSpPr>
          <p:sp>
            <p:nvSpPr>
              <p:cNvPr id="7931" name="Google Shape;7931;p21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2" name="Google Shape;7932;p21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33" name="Google Shape;7933;p21"/>
            <p:cNvGrpSpPr/>
            <p:nvPr/>
          </p:nvGrpSpPr>
          <p:grpSpPr>
            <a:xfrm>
              <a:off x="7988377" y="4639063"/>
              <a:ext cx="1568639" cy="125876"/>
              <a:chOff x="5933780" y="1496474"/>
              <a:chExt cx="883939" cy="70936"/>
            </a:xfrm>
          </p:grpSpPr>
          <p:sp>
            <p:nvSpPr>
              <p:cNvPr id="7934" name="Google Shape;7934;p21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5" name="Google Shape;7935;p21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36" name="Google Shape;7936;p21"/>
            <p:cNvGrpSpPr/>
            <p:nvPr/>
          </p:nvGrpSpPr>
          <p:grpSpPr>
            <a:xfrm>
              <a:off x="343280" y="113724"/>
              <a:ext cx="883939" cy="70936"/>
              <a:chOff x="5933780" y="1496474"/>
              <a:chExt cx="883939" cy="70936"/>
            </a:xfrm>
          </p:grpSpPr>
          <p:sp>
            <p:nvSpPr>
              <p:cNvPr id="7937" name="Google Shape;7937;p21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38" name="Google Shape;7938;p21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39" name="Google Shape;7939;p21"/>
            <p:cNvGrpSpPr/>
            <p:nvPr/>
          </p:nvGrpSpPr>
          <p:grpSpPr>
            <a:xfrm>
              <a:off x="-868400" y="-357525"/>
              <a:ext cx="3916575" cy="3378125"/>
              <a:chOff x="780450" y="1002925"/>
              <a:chExt cx="3916575" cy="3378125"/>
            </a:xfrm>
          </p:grpSpPr>
          <p:sp>
            <p:nvSpPr>
              <p:cNvPr id="7940" name="Google Shape;7940;p21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1" name="Google Shape;7941;p21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2" name="Google Shape;7942;p21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3" name="Google Shape;7943;p21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4" name="Google Shape;7944;p21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5" name="Google Shape;7945;p21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6" name="Google Shape;7946;p21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7" name="Google Shape;7947;p21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8" name="Google Shape;7948;p21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49" name="Google Shape;7949;p21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0" name="Google Shape;7950;p21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1" name="Google Shape;7951;p21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2" name="Google Shape;7952;p21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3" name="Google Shape;7953;p21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4" name="Google Shape;7954;p21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5" name="Google Shape;7955;p21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6" name="Google Shape;7956;p21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7" name="Google Shape;7957;p21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8" name="Google Shape;7958;p21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9" name="Google Shape;7959;p21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0" name="Google Shape;7960;p21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1" name="Google Shape;7961;p21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2" name="Google Shape;7962;p21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3" name="Google Shape;7963;p21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4" name="Google Shape;7964;p21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5" name="Google Shape;7965;p21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6" name="Google Shape;7966;p21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7" name="Google Shape;7967;p21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8" name="Google Shape;7968;p21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9" name="Google Shape;7969;p21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0" name="Google Shape;7970;p21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1" name="Google Shape;7971;p21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2" name="Google Shape;7972;p21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3" name="Google Shape;7973;p21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4" name="Google Shape;7974;p21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5" name="Google Shape;7975;p21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6" name="Google Shape;7976;p21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7" name="Google Shape;7977;p21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8" name="Google Shape;7978;p21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9" name="Google Shape;7979;p21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0" name="Google Shape;7980;p21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1" name="Google Shape;7981;p21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2" name="Google Shape;7982;p21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3" name="Google Shape;7983;p21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4" name="Google Shape;7984;p21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5" name="Google Shape;7985;p21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6" name="Google Shape;7986;p21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7" name="Google Shape;7987;p21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8" name="Google Shape;7988;p21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9" name="Google Shape;7989;p21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0" name="Google Shape;7990;p21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1" name="Google Shape;7991;p21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2" name="Google Shape;7992;p21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3" name="Google Shape;7993;p21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4" name="Google Shape;7994;p21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5" name="Google Shape;7995;p21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6" name="Google Shape;7996;p21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7" name="Google Shape;7997;p21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8" name="Google Shape;7998;p21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9" name="Google Shape;7999;p21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0" name="Google Shape;8000;p21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1" name="Google Shape;8001;p21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2" name="Google Shape;8002;p21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3" name="Google Shape;8003;p21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4" name="Google Shape;8004;p21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5" name="Google Shape;8005;p21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6" name="Google Shape;8006;p21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7" name="Google Shape;8007;p21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8" name="Google Shape;8008;p21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9" name="Google Shape;8009;p21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0" name="Google Shape;8010;p21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1" name="Google Shape;8011;p21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2" name="Google Shape;8012;p21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3" name="Google Shape;8013;p21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4" name="Google Shape;8014;p21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5" name="Google Shape;8015;p21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6" name="Google Shape;8016;p21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7" name="Google Shape;8017;p21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8" name="Google Shape;8018;p21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9" name="Google Shape;8019;p21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0" name="Google Shape;8020;p21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1" name="Google Shape;8021;p21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2" name="Google Shape;8022;p21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3" name="Google Shape;8023;p21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4" name="Google Shape;8024;p21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5" name="Google Shape;8025;p21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6" name="Google Shape;8026;p21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7" name="Google Shape;8027;p21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8" name="Google Shape;8028;p21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9" name="Google Shape;8029;p21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0" name="Google Shape;8030;p21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1" name="Google Shape;8031;p21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2" name="Google Shape;8032;p21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3" name="Google Shape;8033;p21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4" name="Google Shape;8034;p21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5" name="Google Shape;8035;p21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6" name="Google Shape;8036;p21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7" name="Google Shape;8037;p21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8" name="Google Shape;8038;p21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9" name="Google Shape;8039;p21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0" name="Google Shape;8040;p21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1" name="Google Shape;8041;p21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2" name="Google Shape;8042;p21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3" name="Google Shape;8043;p21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4" name="Google Shape;8044;p21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5" name="Google Shape;8045;p21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6" name="Google Shape;8046;p21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7" name="Google Shape;8047;p21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8" name="Google Shape;8048;p21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9" name="Google Shape;8049;p21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0" name="Google Shape;8050;p21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1" name="Google Shape;8051;p21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2" name="Google Shape;8052;p21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3" name="Google Shape;8053;p21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4" name="Google Shape;8054;p21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5" name="Google Shape;8055;p21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6" name="Google Shape;8056;p21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7" name="Google Shape;8057;p21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8" name="Google Shape;8058;p21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9" name="Google Shape;8059;p21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0" name="Google Shape;8060;p21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1" name="Google Shape;8061;p21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2" name="Google Shape;8062;p21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63" name="Google Shape;8063;p21"/>
            <p:cNvGrpSpPr/>
            <p:nvPr/>
          </p:nvGrpSpPr>
          <p:grpSpPr>
            <a:xfrm>
              <a:off x="2108875" y="2707350"/>
              <a:ext cx="3916575" cy="3378125"/>
              <a:chOff x="780450" y="1002925"/>
              <a:chExt cx="3916575" cy="3378125"/>
            </a:xfrm>
          </p:grpSpPr>
          <p:sp>
            <p:nvSpPr>
              <p:cNvPr id="8064" name="Google Shape;8064;p21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5" name="Google Shape;8065;p21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6" name="Google Shape;8066;p21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7" name="Google Shape;8067;p21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8" name="Google Shape;8068;p21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9" name="Google Shape;8069;p21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0" name="Google Shape;8070;p21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1" name="Google Shape;8071;p21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2" name="Google Shape;8072;p21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3" name="Google Shape;8073;p21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4" name="Google Shape;8074;p21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5" name="Google Shape;8075;p21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6" name="Google Shape;8076;p21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7" name="Google Shape;8077;p21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8" name="Google Shape;8078;p21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9" name="Google Shape;8079;p21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0" name="Google Shape;8080;p21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1" name="Google Shape;8081;p21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2" name="Google Shape;8082;p21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3" name="Google Shape;8083;p21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4" name="Google Shape;8084;p21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5" name="Google Shape;8085;p21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6" name="Google Shape;8086;p21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7" name="Google Shape;8087;p21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8" name="Google Shape;8088;p21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9" name="Google Shape;8089;p21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0" name="Google Shape;8090;p21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1" name="Google Shape;8091;p21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2" name="Google Shape;8092;p21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3" name="Google Shape;8093;p21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4" name="Google Shape;8094;p21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5" name="Google Shape;8095;p21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6" name="Google Shape;8096;p21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7" name="Google Shape;8097;p21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8" name="Google Shape;8098;p21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99" name="Google Shape;8099;p21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0" name="Google Shape;8100;p21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1" name="Google Shape;8101;p21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2" name="Google Shape;8102;p21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3" name="Google Shape;8103;p21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4" name="Google Shape;8104;p21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5" name="Google Shape;8105;p21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6" name="Google Shape;8106;p21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7" name="Google Shape;8107;p21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8" name="Google Shape;8108;p21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9" name="Google Shape;8109;p21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0" name="Google Shape;8110;p21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1" name="Google Shape;8111;p21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2" name="Google Shape;8112;p21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3" name="Google Shape;8113;p21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4" name="Google Shape;8114;p21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5" name="Google Shape;8115;p21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6" name="Google Shape;8116;p21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7" name="Google Shape;8117;p21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8" name="Google Shape;8118;p21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9" name="Google Shape;8119;p21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0" name="Google Shape;8120;p21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1" name="Google Shape;8121;p21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2" name="Google Shape;8122;p21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3" name="Google Shape;8123;p21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4" name="Google Shape;8124;p21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5" name="Google Shape;8125;p21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6" name="Google Shape;8126;p21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7" name="Google Shape;8127;p21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8" name="Google Shape;8128;p21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9" name="Google Shape;8129;p21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0" name="Google Shape;8130;p21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1" name="Google Shape;8131;p21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2" name="Google Shape;8132;p21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3" name="Google Shape;8133;p21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4" name="Google Shape;8134;p21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5" name="Google Shape;8135;p21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6" name="Google Shape;8136;p21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7" name="Google Shape;8137;p21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8" name="Google Shape;8138;p21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9" name="Google Shape;8139;p21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0" name="Google Shape;8140;p21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1" name="Google Shape;8141;p21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2" name="Google Shape;8142;p21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3" name="Google Shape;8143;p21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4" name="Google Shape;8144;p21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5" name="Google Shape;8145;p21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6" name="Google Shape;8146;p21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7" name="Google Shape;8147;p21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8" name="Google Shape;8148;p21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9" name="Google Shape;8149;p21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0" name="Google Shape;8150;p21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1" name="Google Shape;8151;p21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2" name="Google Shape;8152;p21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3" name="Google Shape;8153;p21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4" name="Google Shape;8154;p21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5" name="Google Shape;8155;p21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6" name="Google Shape;8156;p21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7" name="Google Shape;8157;p21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8" name="Google Shape;8158;p21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9" name="Google Shape;8159;p21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0" name="Google Shape;8160;p21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1" name="Google Shape;8161;p21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2" name="Google Shape;8162;p21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3" name="Google Shape;8163;p21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4" name="Google Shape;8164;p21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5" name="Google Shape;8165;p21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6" name="Google Shape;8166;p21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7" name="Google Shape;8167;p21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8" name="Google Shape;8168;p21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9" name="Google Shape;8169;p21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0" name="Google Shape;8170;p21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1" name="Google Shape;8171;p21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2" name="Google Shape;8172;p21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3" name="Google Shape;8173;p21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4" name="Google Shape;8174;p21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5" name="Google Shape;8175;p21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6" name="Google Shape;8176;p21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7" name="Google Shape;8177;p21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8" name="Google Shape;8178;p21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9" name="Google Shape;8179;p21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0" name="Google Shape;8180;p21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1" name="Google Shape;8181;p21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2" name="Google Shape;8182;p21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3" name="Google Shape;8183;p21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4" name="Google Shape;8184;p21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5" name="Google Shape;8185;p21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6" name="Google Shape;8186;p21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187" name="Google Shape;8187;p21"/>
            <p:cNvGrpSpPr/>
            <p:nvPr/>
          </p:nvGrpSpPr>
          <p:grpSpPr>
            <a:xfrm>
              <a:off x="5980875" y="-808850"/>
              <a:ext cx="3916575" cy="3378125"/>
              <a:chOff x="780450" y="1002925"/>
              <a:chExt cx="3916575" cy="3378125"/>
            </a:xfrm>
          </p:grpSpPr>
          <p:sp>
            <p:nvSpPr>
              <p:cNvPr id="8188" name="Google Shape;8188;p21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9" name="Google Shape;8189;p21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0" name="Google Shape;8190;p21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1" name="Google Shape;8191;p21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2" name="Google Shape;8192;p21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3" name="Google Shape;8193;p21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4" name="Google Shape;8194;p21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5" name="Google Shape;8195;p21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6" name="Google Shape;8196;p21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7" name="Google Shape;8197;p21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8" name="Google Shape;8198;p21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9" name="Google Shape;8199;p21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0" name="Google Shape;8200;p21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1" name="Google Shape;8201;p21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2" name="Google Shape;8202;p21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3" name="Google Shape;8203;p21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4" name="Google Shape;8204;p21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5" name="Google Shape;8205;p21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6" name="Google Shape;8206;p21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7" name="Google Shape;8207;p21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8" name="Google Shape;8208;p21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9" name="Google Shape;8209;p21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0" name="Google Shape;8210;p21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1" name="Google Shape;8211;p21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2" name="Google Shape;8212;p21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3" name="Google Shape;8213;p21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4" name="Google Shape;8214;p21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5" name="Google Shape;8215;p21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6" name="Google Shape;8216;p21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7" name="Google Shape;8217;p21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8" name="Google Shape;8218;p21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9" name="Google Shape;8219;p21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0" name="Google Shape;8220;p21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1" name="Google Shape;8221;p21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2" name="Google Shape;8222;p21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3" name="Google Shape;8223;p21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4" name="Google Shape;8224;p21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5" name="Google Shape;8225;p21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6" name="Google Shape;8226;p21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7" name="Google Shape;8227;p21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8" name="Google Shape;8228;p21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9" name="Google Shape;8229;p21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0" name="Google Shape;8230;p21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1" name="Google Shape;8231;p21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2" name="Google Shape;8232;p21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3" name="Google Shape;8233;p21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4" name="Google Shape;8234;p21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5" name="Google Shape;8235;p21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6" name="Google Shape;8236;p21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7" name="Google Shape;8237;p21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8" name="Google Shape;8238;p21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9" name="Google Shape;8239;p21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0" name="Google Shape;8240;p21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1" name="Google Shape;8241;p21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2" name="Google Shape;8242;p21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3" name="Google Shape;8243;p21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4" name="Google Shape;8244;p21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5" name="Google Shape;8245;p21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6" name="Google Shape;8246;p21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7" name="Google Shape;8247;p21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8" name="Google Shape;8248;p21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9" name="Google Shape;8249;p21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0" name="Google Shape;8250;p21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1" name="Google Shape;8251;p21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2" name="Google Shape;8252;p21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3" name="Google Shape;8253;p21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4" name="Google Shape;8254;p21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5" name="Google Shape;8255;p21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6" name="Google Shape;8256;p21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7" name="Google Shape;8257;p21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8" name="Google Shape;8258;p21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9" name="Google Shape;8259;p21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0" name="Google Shape;8260;p21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1" name="Google Shape;8261;p21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2" name="Google Shape;8262;p21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3" name="Google Shape;8263;p21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4" name="Google Shape;8264;p21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5" name="Google Shape;8265;p21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6" name="Google Shape;8266;p21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7" name="Google Shape;8267;p21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8" name="Google Shape;8268;p21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9" name="Google Shape;8269;p21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0" name="Google Shape;8270;p21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1" name="Google Shape;8271;p21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2" name="Google Shape;8272;p21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3" name="Google Shape;8273;p21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4" name="Google Shape;8274;p21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5" name="Google Shape;8275;p21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6" name="Google Shape;8276;p21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7" name="Google Shape;8277;p21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8" name="Google Shape;8278;p21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9" name="Google Shape;8279;p21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0" name="Google Shape;8280;p21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1" name="Google Shape;8281;p21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2" name="Google Shape;8282;p21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3" name="Google Shape;8283;p21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4" name="Google Shape;8284;p21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5" name="Google Shape;8285;p21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6" name="Google Shape;8286;p21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7" name="Google Shape;8287;p21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8" name="Google Shape;8288;p21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9" name="Google Shape;8289;p21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0" name="Google Shape;8290;p21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1" name="Google Shape;8291;p21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2" name="Google Shape;8292;p21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3" name="Google Shape;8293;p21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4" name="Google Shape;8294;p21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5" name="Google Shape;8295;p21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6" name="Google Shape;8296;p21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7" name="Google Shape;8297;p21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8" name="Google Shape;8298;p21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9" name="Google Shape;8299;p21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0" name="Google Shape;8300;p21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1" name="Google Shape;8301;p21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2" name="Google Shape;8302;p21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3" name="Google Shape;8303;p21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4" name="Google Shape;8304;p21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5" name="Google Shape;8305;p21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6" name="Google Shape;8306;p21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7" name="Google Shape;8307;p21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8" name="Google Shape;8308;p21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9" name="Google Shape;8309;p21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0" name="Google Shape;8310;p21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311" name="Google Shape;8311;p21"/>
          <p:cNvSpPr txBox="1"/>
          <p:nvPr>
            <p:ph type="title"/>
          </p:nvPr>
        </p:nvSpPr>
        <p:spPr>
          <a:xfrm>
            <a:off x="3346912" y="2021550"/>
            <a:ext cx="2450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3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12" name="Google Shape;8312;p21"/>
          <p:cNvSpPr txBox="1"/>
          <p:nvPr>
            <p:ph idx="2" type="title"/>
          </p:nvPr>
        </p:nvSpPr>
        <p:spPr>
          <a:xfrm>
            <a:off x="597775" y="2707350"/>
            <a:ext cx="2450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3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13" name="Google Shape;8313;p21"/>
          <p:cNvSpPr txBox="1"/>
          <p:nvPr>
            <p:ph idx="3" type="title"/>
          </p:nvPr>
        </p:nvSpPr>
        <p:spPr>
          <a:xfrm>
            <a:off x="6095825" y="2707350"/>
            <a:ext cx="2450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3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314" name="Google Shape;8314;p21"/>
          <p:cNvSpPr txBox="1"/>
          <p:nvPr>
            <p:ph idx="4"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315" name="Google Shape;8315;p21"/>
          <p:cNvSpPr txBox="1"/>
          <p:nvPr>
            <p:ph idx="5" type="title"/>
          </p:nvPr>
        </p:nvSpPr>
        <p:spPr>
          <a:xfrm>
            <a:off x="3417008" y="2518050"/>
            <a:ext cx="23100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  <p:sp>
        <p:nvSpPr>
          <p:cNvPr id="8316" name="Google Shape;8316;p21"/>
          <p:cNvSpPr txBox="1"/>
          <p:nvPr>
            <p:ph idx="6" type="title"/>
          </p:nvPr>
        </p:nvSpPr>
        <p:spPr>
          <a:xfrm>
            <a:off x="667800" y="3203850"/>
            <a:ext cx="23100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  <p:sp>
        <p:nvSpPr>
          <p:cNvPr id="8317" name="Google Shape;8317;p21"/>
          <p:cNvSpPr txBox="1"/>
          <p:nvPr>
            <p:ph idx="7" type="title"/>
          </p:nvPr>
        </p:nvSpPr>
        <p:spPr>
          <a:xfrm>
            <a:off x="6166079" y="3203850"/>
            <a:ext cx="23100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Cairo"/>
              <a:buNone/>
              <a:defRPr b="0" sz="1400"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_2">
    <p:bg>
      <p:bgPr>
        <a:solidFill>
          <a:schemeClr val="dk1"/>
        </a:solidFill>
      </p:bgPr>
    </p:bg>
    <p:spTree>
      <p:nvGrpSpPr>
        <p:cNvPr id="8318" name="Shape 8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19" name="Google Shape;8319;p22"/>
          <p:cNvGrpSpPr/>
          <p:nvPr/>
        </p:nvGrpSpPr>
        <p:grpSpPr>
          <a:xfrm>
            <a:off x="-1355678" y="-1756440"/>
            <a:ext cx="11985769" cy="7735915"/>
            <a:chOff x="-1355678" y="-1756440"/>
            <a:chExt cx="11985769" cy="7735915"/>
          </a:xfrm>
        </p:grpSpPr>
        <p:sp>
          <p:nvSpPr>
            <p:cNvPr id="8320" name="Google Shape;8320;p22"/>
            <p:cNvSpPr/>
            <p:nvPr/>
          </p:nvSpPr>
          <p:spPr>
            <a:xfrm rot="4155279">
              <a:off x="6865801" y="1952711"/>
              <a:ext cx="1304193" cy="4273031"/>
            </a:xfrm>
            <a:custGeom>
              <a:rect b="b" l="l" r="r" t="t"/>
              <a:pathLst>
                <a:path extrusionOk="0" h="62128" w="46900">
                  <a:moveTo>
                    <a:pt x="29849" y="1"/>
                  </a:moveTo>
                  <a:cubicBezTo>
                    <a:pt x="29178" y="1"/>
                    <a:pt x="28507" y="3"/>
                    <a:pt x="27837" y="7"/>
                  </a:cubicBezTo>
                  <a:cubicBezTo>
                    <a:pt x="23456" y="31"/>
                    <a:pt x="18932" y="400"/>
                    <a:pt x="15050" y="2626"/>
                  </a:cubicBezTo>
                  <a:cubicBezTo>
                    <a:pt x="13526" y="3495"/>
                    <a:pt x="12228" y="4710"/>
                    <a:pt x="11228" y="6150"/>
                  </a:cubicBezTo>
                  <a:cubicBezTo>
                    <a:pt x="10288" y="7520"/>
                    <a:pt x="9549" y="9246"/>
                    <a:pt x="9883" y="10937"/>
                  </a:cubicBezTo>
                  <a:cubicBezTo>
                    <a:pt x="10228" y="12580"/>
                    <a:pt x="11621" y="13889"/>
                    <a:pt x="12907" y="14842"/>
                  </a:cubicBezTo>
                  <a:cubicBezTo>
                    <a:pt x="14336" y="15902"/>
                    <a:pt x="15919" y="16699"/>
                    <a:pt x="17384" y="17687"/>
                  </a:cubicBezTo>
                  <a:cubicBezTo>
                    <a:pt x="18134" y="18164"/>
                    <a:pt x="18836" y="18723"/>
                    <a:pt x="19467" y="19354"/>
                  </a:cubicBezTo>
                  <a:cubicBezTo>
                    <a:pt x="20063" y="19950"/>
                    <a:pt x="20658" y="20676"/>
                    <a:pt x="20932" y="21486"/>
                  </a:cubicBezTo>
                  <a:cubicBezTo>
                    <a:pt x="21372" y="22807"/>
                    <a:pt x="20396" y="23712"/>
                    <a:pt x="19408" y="24391"/>
                  </a:cubicBezTo>
                  <a:cubicBezTo>
                    <a:pt x="18408" y="25081"/>
                    <a:pt x="17217" y="25665"/>
                    <a:pt x="16527" y="26700"/>
                  </a:cubicBezTo>
                  <a:cubicBezTo>
                    <a:pt x="16134" y="27296"/>
                    <a:pt x="16038" y="27998"/>
                    <a:pt x="16455" y="28605"/>
                  </a:cubicBezTo>
                  <a:cubicBezTo>
                    <a:pt x="16896" y="29248"/>
                    <a:pt x="17598" y="29653"/>
                    <a:pt x="18146" y="30189"/>
                  </a:cubicBezTo>
                  <a:cubicBezTo>
                    <a:pt x="18920" y="30963"/>
                    <a:pt x="19658" y="31832"/>
                    <a:pt x="19956" y="32904"/>
                  </a:cubicBezTo>
                  <a:cubicBezTo>
                    <a:pt x="20229" y="33832"/>
                    <a:pt x="20325" y="34797"/>
                    <a:pt x="20241" y="35761"/>
                  </a:cubicBezTo>
                  <a:cubicBezTo>
                    <a:pt x="20051" y="37714"/>
                    <a:pt x="18908" y="39333"/>
                    <a:pt x="17265" y="40357"/>
                  </a:cubicBezTo>
                  <a:cubicBezTo>
                    <a:pt x="15895" y="41201"/>
                    <a:pt x="14376" y="41481"/>
                    <a:pt x="12830" y="41481"/>
                  </a:cubicBezTo>
                  <a:cubicBezTo>
                    <a:pt x="12064" y="41481"/>
                    <a:pt x="11291" y="41412"/>
                    <a:pt x="10526" y="41309"/>
                  </a:cubicBezTo>
                  <a:cubicBezTo>
                    <a:pt x="9430" y="41155"/>
                    <a:pt x="8347" y="40964"/>
                    <a:pt x="7252" y="40821"/>
                  </a:cubicBezTo>
                  <a:cubicBezTo>
                    <a:pt x="6736" y="40751"/>
                    <a:pt x="6211" y="40684"/>
                    <a:pt x="5688" y="40684"/>
                  </a:cubicBezTo>
                  <a:cubicBezTo>
                    <a:pt x="5330" y="40684"/>
                    <a:pt x="4973" y="40715"/>
                    <a:pt x="4620" y="40797"/>
                  </a:cubicBezTo>
                  <a:cubicBezTo>
                    <a:pt x="1596" y="41512"/>
                    <a:pt x="465" y="45060"/>
                    <a:pt x="191" y="47774"/>
                  </a:cubicBezTo>
                  <a:cubicBezTo>
                    <a:pt x="1" y="49632"/>
                    <a:pt x="167" y="51549"/>
                    <a:pt x="525" y="53370"/>
                  </a:cubicBezTo>
                  <a:cubicBezTo>
                    <a:pt x="929" y="55430"/>
                    <a:pt x="1608" y="57466"/>
                    <a:pt x="2691" y="59264"/>
                  </a:cubicBezTo>
                  <a:cubicBezTo>
                    <a:pt x="3120" y="59978"/>
                    <a:pt x="3620" y="60645"/>
                    <a:pt x="4180" y="61264"/>
                  </a:cubicBezTo>
                  <a:cubicBezTo>
                    <a:pt x="4625" y="61709"/>
                    <a:pt x="5178" y="62127"/>
                    <a:pt x="5815" y="62127"/>
                  </a:cubicBezTo>
                  <a:cubicBezTo>
                    <a:pt x="5911" y="62127"/>
                    <a:pt x="6009" y="62118"/>
                    <a:pt x="6109" y="62098"/>
                  </a:cubicBezTo>
                  <a:cubicBezTo>
                    <a:pt x="6180" y="62086"/>
                    <a:pt x="6204" y="62002"/>
                    <a:pt x="6180" y="61943"/>
                  </a:cubicBezTo>
                  <a:cubicBezTo>
                    <a:pt x="6144" y="61883"/>
                    <a:pt x="6097" y="61836"/>
                    <a:pt x="6061" y="61788"/>
                  </a:cubicBezTo>
                  <a:cubicBezTo>
                    <a:pt x="6061" y="61764"/>
                    <a:pt x="6049" y="61740"/>
                    <a:pt x="6025" y="61729"/>
                  </a:cubicBezTo>
                  <a:cubicBezTo>
                    <a:pt x="5406" y="61431"/>
                    <a:pt x="5216" y="60693"/>
                    <a:pt x="5180" y="60062"/>
                  </a:cubicBezTo>
                  <a:cubicBezTo>
                    <a:pt x="5132" y="59300"/>
                    <a:pt x="5216" y="58538"/>
                    <a:pt x="5406" y="57800"/>
                  </a:cubicBezTo>
                  <a:cubicBezTo>
                    <a:pt x="5835" y="56037"/>
                    <a:pt x="7049" y="54573"/>
                    <a:pt x="8406" y="53430"/>
                  </a:cubicBezTo>
                  <a:cubicBezTo>
                    <a:pt x="9240" y="52727"/>
                    <a:pt x="10181" y="52168"/>
                    <a:pt x="11193" y="51775"/>
                  </a:cubicBezTo>
                  <a:cubicBezTo>
                    <a:pt x="12062" y="51454"/>
                    <a:pt x="12990" y="51346"/>
                    <a:pt x="13919" y="51287"/>
                  </a:cubicBezTo>
                  <a:cubicBezTo>
                    <a:pt x="15634" y="51168"/>
                    <a:pt x="17443" y="51251"/>
                    <a:pt x="19063" y="50549"/>
                  </a:cubicBezTo>
                  <a:cubicBezTo>
                    <a:pt x="20884" y="49751"/>
                    <a:pt x="21968" y="48025"/>
                    <a:pt x="22301" y="46108"/>
                  </a:cubicBezTo>
                  <a:cubicBezTo>
                    <a:pt x="22480" y="45119"/>
                    <a:pt x="22480" y="44131"/>
                    <a:pt x="22527" y="43131"/>
                  </a:cubicBezTo>
                  <a:cubicBezTo>
                    <a:pt x="22575" y="42083"/>
                    <a:pt x="22742" y="41036"/>
                    <a:pt x="23456" y="40226"/>
                  </a:cubicBezTo>
                  <a:cubicBezTo>
                    <a:pt x="24512" y="39035"/>
                    <a:pt x="26141" y="38735"/>
                    <a:pt x="27672" y="38735"/>
                  </a:cubicBezTo>
                  <a:cubicBezTo>
                    <a:pt x="27763" y="38735"/>
                    <a:pt x="27854" y="38736"/>
                    <a:pt x="27945" y="38738"/>
                  </a:cubicBezTo>
                  <a:cubicBezTo>
                    <a:pt x="29576" y="38773"/>
                    <a:pt x="31183" y="39107"/>
                    <a:pt x="32802" y="39309"/>
                  </a:cubicBezTo>
                  <a:cubicBezTo>
                    <a:pt x="33241" y="39364"/>
                    <a:pt x="33683" y="39395"/>
                    <a:pt x="34122" y="39395"/>
                  </a:cubicBezTo>
                  <a:cubicBezTo>
                    <a:pt x="35293" y="39395"/>
                    <a:pt x="36449" y="39179"/>
                    <a:pt x="37505" y="38642"/>
                  </a:cubicBezTo>
                  <a:cubicBezTo>
                    <a:pt x="38851" y="37976"/>
                    <a:pt x="39863" y="36797"/>
                    <a:pt x="40303" y="35380"/>
                  </a:cubicBezTo>
                  <a:cubicBezTo>
                    <a:pt x="40875" y="33535"/>
                    <a:pt x="40458" y="31487"/>
                    <a:pt x="39875" y="29713"/>
                  </a:cubicBezTo>
                  <a:cubicBezTo>
                    <a:pt x="39184" y="27617"/>
                    <a:pt x="38077" y="25677"/>
                    <a:pt x="36779" y="23903"/>
                  </a:cubicBezTo>
                  <a:cubicBezTo>
                    <a:pt x="35648" y="22355"/>
                    <a:pt x="34338" y="20985"/>
                    <a:pt x="33029" y="19581"/>
                  </a:cubicBezTo>
                  <a:cubicBezTo>
                    <a:pt x="31802" y="18283"/>
                    <a:pt x="30576" y="16890"/>
                    <a:pt x="29814" y="15259"/>
                  </a:cubicBezTo>
                  <a:cubicBezTo>
                    <a:pt x="29445" y="14509"/>
                    <a:pt x="29254" y="13687"/>
                    <a:pt x="29266" y="12854"/>
                  </a:cubicBezTo>
                  <a:cubicBezTo>
                    <a:pt x="29326" y="11984"/>
                    <a:pt x="29683" y="11151"/>
                    <a:pt x="30266" y="10508"/>
                  </a:cubicBezTo>
                  <a:cubicBezTo>
                    <a:pt x="31445" y="9139"/>
                    <a:pt x="33219" y="8567"/>
                    <a:pt x="34946" y="8293"/>
                  </a:cubicBezTo>
                  <a:cubicBezTo>
                    <a:pt x="36731" y="7996"/>
                    <a:pt x="38553" y="7984"/>
                    <a:pt x="40351" y="7770"/>
                  </a:cubicBezTo>
                  <a:cubicBezTo>
                    <a:pt x="41137" y="7662"/>
                    <a:pt x="41923" y="7520"/>
                    <a:pt x="42708" y="7365"/>
                  </a:cubicBezTo>
                  <a:cubicBezTo>
                    <a:pt x="43566" y="7198"/>
                    <a:pt x="44447" y="6996"/>
                    <a:pt x="45233" y="6603"/>
                  </a:cubicBezTo>
                  <a:cubicBezTo>
                    <a:pt x="45911" y="6269"/>
                    <a:pt x="46661" y="5698"/>
                    <a:pt x="46768" y="4888"/>
                  </a:cubicBezTo>
                  <a:cubicBezTo>
                    <a:pt x="46899" y="4114"/>
                    <a:pt x="46328" y="3483"/>
                    <a:pt x="45768" y="3043"/>
                  </a:cubicBezTo>
                  <a:cubicBezTo>
                    <a:pt x="44304" y="1852"/>
                    <a:pt x="42423" y="1174"/>
                    <a:pt x="40601" y="757"/>
                  </a:cubicBezTo>
                  <a:cubicBezTo>
                    <a:pt x="38553" y="292"/>
                    <a:pt x="36446" y="114"/>
                    <a:pt x="34350" y="54"/>
                  </a:cubicBezTo>
                  <a:cubicBezTo>
                    <a:pt x="32853" y="13"/>
                    <a:pt x="31350" y="1"/>
                    <a:pt x="2984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21" name="Google Shape;8321;p22"/>
            <p:cNvGrpSpPr/>
            <p:nvPr/>
          </p:nvGrpSpPr>
          <p:grpSpPr>
            <a:xfrm>
              <a:off x="7113953" y="4684655"/>
              <a:ext cx="573363" cy="95700"/>
              <a:chOff x="7289565" y="849931"/>
              <a:chExt cx="377585" cy="63019"/>
            </a:xfrm>
          </p:grpSpPr>
          <p:sp>
            <p:nvSpPr>
              <p:cNvPr id="8322" name="Google Shape;8322;p22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3" name="Google Shape;8323;p22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324" name="Google Shape;8324;p22"/>
            <p:cNvSpPr/>
            <p:nvPr/>
          </p:nvSpPr>
          <p:spPr>
            <a:xfrm>
              <a:off x="0" y="-206787"/>
              <a:ext cx="9143929" cy="1602200"/>
            </a:xfrm>
            <a:custGeom>
              <a:rect b="b" l="l" r="r" t="t"/>
              <a:pathLst>
                <a:path extrusionOk="0" h="13039" w="74415">
                  <a:moveTo>
                    <a:pt x="72676" y="1"/>
                  </a:moveTo>
                  <a:cubicBezTo>
                    <a:pt x="69628" y="1"/>
                    <a:pt x="66616" y="775"/>
                    <a:pt x="63949" y="2239"/>
                  </a:cubicBezTo>
                  <a:cubicBezTo>
                    <a:pt x="60758" y="3977"/>
                    <a:pt x="57198" y="4894"/>
                    <a:pt x="53566" y="4894"/>
                  </a:cubicBezTo>
                  <a:lnTo>
                    <a:pt x="46173" y="4894"/>
                  </a:lnTo>
                  <a:cubicBezTo>
                    <a:pt x="44327" y="4894"/>
                    <a:pt x="42482" y="4728"/>
                    <a:pt x="40660" y="4394"/>
                  </a:cubicBezTo>
                  <a:lnTo>
                    <a:pt x="27266" y="1930"/>
                  </a:lnTo>
                  <a:cubicBezTo>
                    <a:pt x="25569" y="1618"/>
                    <a:pt x="23853" y="1463"/>
                    <a:pt x="22138" y="1463"/>
                  </a:cubicBezTo>
                  <a:cubicBezTo>
                    <a:pt x="20508" y="1463"/>
                    <a:pt x="18877" y="1603"/>
                    <a:pt x="17264" y="1882"/>
                  </a:cubicBezTo>
                  <a:lnTo>
                    <a:pt x="0" y="4894"/>
                  </a:lnTo>
                  <a:lnTo>
                    <a:pt x="0" y="13038"/>
                  </a:lnTo>
                  <a:lnTo>
                    <a:pt x="1739" y="13038"/>
                  </a:lnTo>
                  <a:cubicBezTo>
                    <a:pt x="4787" y="13026"/>
                    <a:pt x="7787" y="12264"/>
                    <a:pt x="10466" y="10800"/>
                  </a:cubicBezTo>
                  <a:cubicBezTo>
                    <a:pt x="13645" y="9061"/>
                    <a:pt x="17217" y="8145"/>
                    <a:pt x="20836" y="8145"/>
                  </a:cubicBezTo>
                  <a:lnTo>
                    <a:pt x="28230" y="8145"/>
                  </a:lnTo>
                  <a:cubicBezTo>
                    <a:pt x="30087" y="8145"/>
                    <a:pt x="31933" y="8323"/>
                    <a:pt x="33754" y="8657"/>
                  </a:cubicBezTo>
                  <a:lnTo>
                    <a:pt x="47149" y="11109"/>
                  </a:lnTo>
                  <a:cubicBezTo>
                    <a:pt x="48846" y="11421"/>
                    <a:pt x="50561" y="11575"/>
                    <a:pt x="52276" y="11575"/>
                  </a:cubicBezTo>
                  <a:cubicBezTo>
                    <a:pt x="53907" y="11575"/>
                    <a:pt x="55537" y="11435"/>
                    <a:pt x="57150" y="11157"/>
                  </a:cubicBezTo>
                  <a:lnTo>
                    <a:pt x="74414" y="8157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5" name="Google Shape;8325;p22"/>
            <p:cNvSpPr/>
            <p:nvPr/>
          </p:nvSpPr>
          <p:spPr>
            <a:xfrm>
              <a:off x="1" y="2881243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26" name="Google Shape;8326;p22"/>
            <p:cNvGrpSpPr/>
            <p:nvPr/>
          </p:nvGrpSpPr>
          <p:grpSpPr>
            <a:xfrm>
              <a:off x="305296" y="4753780"/>
              <a:ext cx="1620974" cy="127168"/>
              <a:chOff x="6291500" y="380394"/>
              <a:chExt cx="1264805" cy="99218"/>
            </a:xfrm>
          </p:grpSpPr>
          <p:sp>
            <p:nvSpPr>
              <p:cNvPr id="8327" name="Google Shape;8327;p22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8" name="Google Shape;8328;p22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29" name="Google Shape;8329;p22"/>
            <p:cNvGrpSpPr/>
            <p:nvPr/>
          </p:nvGrpSpPr>
          <p:grpSpPr>
            <a:xfrm>
              <a:off x="8049652" y="310261"/>
              <a:ext cx="761891" cy="127172"/>
              <a:chOff x="7289565" y="849931"/>
              <a:chExt cx="377585" cy="63019"/>
            </a:xfrm>
          </p:grpSpPr>
          <p:sp>
            <p:nvSpPr>
              <p:cNvPr id="8330" name="Google Shape;8330;p22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1" name="Google Shape;8331;p22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32" name="Google Shape;8332;p22"/>
            <p:cNvGrpSpPr/>
            <p:nvPr/>
          </p:nvGrpSpPr>
          <p:grpSpPr>
            <a:xfrm>
              <a:off x="140280" y="1096109"/>
              <a:ext cx="761967" cy="127172"/>
              <a:chOff x="7289565" y="849931"/>
              <a:chExt cx="377585" cy="63019"/>
            </a:xfrm>
          </p:grpSpPr>
          <p:sp>
            <p:nvSpPr>
              <p:cNvPr id="8333" name="Google Shape;8333;p22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4" name="Google Shape;8334;p22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35" name="Google Shape;8335;p22"/>
            <p:cNvGrpSpPr/>
            <p:nvPr/>
          </p:nvGrpSpPr>
          <p:grpSpPr>
            <a:xfrm>
              <a:off x="-797087" y="2448950"/>
              <a:ext cx="3916575" cy="3378125"/>
              <a:chOff x="780450" y="1002925"/>
              <a:chExt cx="3916575" cy="3378125"/>
            </a:xfrm>
          </p:grpSpPr>
          <p:sp>
            <p:nvSpPr>
              <p:cNvPr id="8336" name="Google Shape;8336;p22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7" name="Google Shape;8337;p22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8" name="Google Shape;8338;p22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9" name="Google Shape;8339;p22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0" name="Google Shape;8340;p22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1" name="Google Shape;8341;p22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2" name="Google Shape;8342;p22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3" name="Google Shape;8343;p22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4" name="Google Shape;8344;p22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5" name="Google Shape;8345;p22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6" name="Google Shape;8346;p22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7" name="Google Shape;8347;p22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8" name="Google Shape;8348;p22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9" name="Google Shape;8349;p22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0" name="Google Shape;8350;p22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1" name="Google Shape;8351;p22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2" name="Google Shape;8352;p22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3" name="Google Shape;8353;p22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4" name="Google Shape;8354;p22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5" name="Google Shape;8355;p22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6" name="Google Shape;8356;p22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7" name="Google Shape;8357;p22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8" name="Google Shape;8358;p22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9" name="Google Shape;8359;p22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0" name="Google Shape;8360;p22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1" name="Google Shape;8361;p22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2" name="Google Shape;8362;p22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3" name="Google Shape;8363;p22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4" name="Google Shape;8364;p22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5" name="Google Shape;8365;p22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6" name="Google Shape;8366;p22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7" name="Google Shape;8367;p22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8" name="Google Shape;8368;p22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9" name="Google Shape;8369;p22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0" name="Google Shape;8370;p22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1" name="Google Shape;8371;p22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2" name="Google Shape;8372;p22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3" name="Google Shape;8373;p22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4" name="Google Shape;8374;p22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5" name="Google Shape;8375;p22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6" name="Google Shape;8376;p22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7" name="Google Shape;8377;p22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8" name="Google Shape;8378;p22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9" name="Google Shape;8379;p22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0" name="Google Shape;8380;p22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1" name="Google Shape;8381;p22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2" name="Google Shape;8382;p22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3" name="Google Shape;8383;p22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4" name="Google Shape;8384;p22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5" name="Google Shape;8385;p22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6" name="Google Shape;8386;p22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7" name="Google Shape;8387;p22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8" name="Google Shape;8388;p22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9" name="Google Shape;8389;p22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0" name="Google Shape;8390;p22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1" name="Google Shape;8391;p22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2" name="Google Shape;8392;p22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3" name="Google Shape;8393;p22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4" name="Google Shape;8394;p22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5" name="Google Shape;8395;p22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6" name="Google Shape;8396;p22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7" name="Google Shape;8397;p22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8" name="Google Shape;8398;p22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9" name="Google Shape;8399;p22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0" name="Google Shape;8400;p22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1" name="Google Shape;8401;p22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2" name="Google Shape;8402;p22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3" name="Google Shape;8403;p22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4" name="Google Shape;8404;p22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5" name="Google Shape;8405;p22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6" name="Google Shape;8406;p22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7" name="Google Shape;8407;p22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8" name="Google Shape;8408;p22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9" name="Google Shape;8409;p22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0" name="Google Shape;8410;p22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1" name="Google Shape;8411;p22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2" name="Google Shape;8412;p22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3" name="Google Shape;8413;p22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4" name="Google Shape;8414;p22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5" name="Google Shape;8415;p22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6" name="Google Shape;8416;p22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7" name="Google Shape;8417;p22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8" name="Google Shape;8418;p22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9" name="Google Shape;8419;p22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0" name="Google Shape;8420;p22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1" name="Google Shape;8421;p22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2" name="Google Shape;8422;p22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3" name="Google Shape;8423;p22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4" name="Google Shape;8424;p22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5" name="Google Shape;8425;p22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6" name="Google Shape;8426;p22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7" name="Google Shape;8427;p22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8" name="Google Shape;8428;p22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9" name="Google Shape;8429;p22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0" name="Google Shape;8430;p22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1" name="Google Shape;8431;p22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2" name="Google Shape;8432;p22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3" name="Google Shape;8433;p22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4" name="Google Shape;8434;p22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5" name="Google Shape;8435;p22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6" name="Google Shape;8436;p22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7" name="Google Shape;8437;p22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8" name="Google Shape;8438;p22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39" name="Google Shape;8439;p22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0" name="Google Shape;8440;p22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1" name="Google Shape;8441;p22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2" name="Google Shape;8442;p22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3" name="Google Shape;8443;p22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4" name="Google Shape;8444;p22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5" name="Google Shape;8445;p22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6" name="Google Shape;8446;p22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7" name="Google Shape;8447;p22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8" name="Google Shape;8448;p22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49" name="Google Shape;8449;p22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0" name="Google Shape;8450;p22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1" name="Google Shape;8451;p22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2" name="Google Shape;8452;p22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3" name="Google Shape;8453;p22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4" name="Google Shape;8454;p22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5" name="Google Shape;8455;p22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6" name="Google Shape;8456;p22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7" name="Google Shape;8457;p22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8" name="Google Shape;8458;p22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59" name="Google Shape;8459;p22"/>
            <p:cNvGrpSpPr/>
            <p:nvPr/>
          </p:nvGrpSpPr>
          <p:grpSpPr>
            <a:xfrm rot="3599956">
              <a:off x="-872051" y="-905057"/>
              <a:ext cx="3916489" cy="3378051"/>
              <a:chOff x="780450" y="1002925"/>
              <a:chExt cx="3916575" cy="3378125"/>
            </a:xfrm>
          </p:grpSpPr>
          <p:sp>
            <p:nvSpPr>
              <p:cNvPr id="8460" name="Google Shape;8460;p22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1" name="Google Shape;8461;p22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2" name="Google Shape;8462;p22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3" name="Google Shape;8463;p22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4" name="Google Shape;8464;p22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5" name="Google Shape;8465;p22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6" name="Google Shape;8466;p22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7" name="Google Shape;8467;p22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8" name="Google Shape;8468;p22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9" name="Google Shape;8469;p22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0" name="Google Shape;8470;p22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1" name="Google Shape;8471;p22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2" name="Google Shape;8472;p22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3" name="Google Shape;8473;p22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4" name="Google Shape;8474;p22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5" name="Google Shape;8475;p22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6" name="Google Shape;8476;p22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7" name="Google Shape;8477;p22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8" name="Google Shape;8478;p22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9" name="Google Shape;8479;p22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0" name="Google Shape;8480;p22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1" name="Google Shape;8481;p22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2" name="Google Shape;8482;p22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3" name="Google Shape;8483;p22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4" name="Google Shape;8484;p22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5" name="Google Shape;8485;p22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6" name="Google Shape;8486;p22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7" name="Google Shape;8487;p22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8" name="Google Shape;8488;p22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9" name="Google Shape;8489;p22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0" name="Google Shape;8490;p22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1" name="Google Shape;8491;p22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2" name="Google Shape;8492;p22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3" name="Google Shape;8493;p22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4" name="Google Shape;8494;p22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5" name="Google Shape;8495;p22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6" name="Google Shape;8496;p22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7" name="Google Shape;8497;p22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8" name="Google Shape;8498;p22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9" name="Google Shape;8499;p22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0" name="Google Shape;8500;p22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1" name="Google Shape;8501;p22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2" name="Google Shape;8502;p22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3" name="Google Shape;8503;p22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4" name="Google Shape;8504;p22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5" name="Google Shape;8505;p22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6" name="Google Shape;8506;p22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7" name="Google Shape;8507;p22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8" name="Google Shape;8508;p22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09" name="Google Shape;8509;p22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0" name="Google Shape;8510;p22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1" name="Google Shape;8511;p22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2" name="Google Shape;8512;p22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3" name="Google Shape;8513;p22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4" name="Google Shape;8514;p22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5" name="Google Shape;8515;p22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6" name="Google Shape;8516;p22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7" name="Google Shape;8517;p22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8" name="Google Shape;8518;p22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19" name="Google Shape;8519;p22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0" name="Google Shape;8520;p22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1" name="Google Shape;8521;p22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2" name="Google Shape;8522;p22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3" name="Google Shape;8523;p22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4" name="Google Shape;8524;p22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5" name="Google Shape;8525;p22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6" name="Google Shape;8526;p22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7" name="Google Shape;8527;p22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8" name="Google Shape;8528;p22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9" name="Google Shape;8529;p22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0" name="Google Shape;8530;p22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1" name="Google Shape;8531;p22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2" name="Google Shape;8532;p22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3" name="Google Shape;8533;p22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4" name="Google Shape;8534;p22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5" name="Google Shape;8535;p22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6" name="Google Shape;8536;p22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7" name="Google Shape;8537;p22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8" name="Google Shape;8538;p22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9" name="Google Shape;8539;p22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0" name="Google Shape;8540;p22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1" name="Google Shape;8541;p22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2" name="Google Shape;8542;p22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3" name="Google Shape;8543;p22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4" name="Google Shape;8544;p22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5" name="Google Shape;8545;p22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6" name="Google Shape;8546;p22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7" name="Google Shape;8547;p22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8" name="Google Shape;8548;p22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9" name="Google Shape;8549;p22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0" name="Google Shape;8550;p22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1" name="Google Shape;8551;p22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2" name="Google Shape;8552;p22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3" name="Google Shape;8553;p22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4" name="Google Shape;8554;p22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5" name="Google Shape;8555;p22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6" name="Google Shape;8556;p22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7" name="Google Shape;8557;p22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8" name="Google Shape;8558;p22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9" name="Google Shape;8559;p22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0" name="Google Shape;8560;p22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1" name="Google Shape;8561;p22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2" name="Google Shape;8562;p22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3" name="Google Shape;8563;p22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4" name="Google Shape;8564;p22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5" name="Google Shape;8565;p22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6" name="Google Shape;8566;p22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7" name="Google Shape;8567;p22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8" name="Google Shape;8568;p22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9" name="Google Shape;8569;p22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0" name="Google Shape;8570;p22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1" name="Google Shape;8571;p22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2" name="Google Shape;8572;p22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3" name="Google Shape;8573;p22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4" name="Google Shape;8574;p22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5" name="Google Shape;8575;p22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6" name="Google Shape;8576;p22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7" name="Google Shape;8577;p22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8" name="Google Shape;8578;p22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9" name="Google Shape;8579;p22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0" name="Google Shape;8580;p22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1" name="Google Shape;8581;p22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2" name="Google Shape;8582;p22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83" name="Google Shape;8583;p22"/>
            <p:cNvGrpSpPr/>
            <p:nvPr/>
          </p:nvGrpSpPr>
          <p:grpSpPr>
            <a:xfrm>
              <a:off x="4628538" y="2601350"/>
              <a:ext cx="3916575" cy="3378125"/>
              <a:chOff x="780450" y="1002925"/>
              <a:chExt cx="3916575" cy="3378125"/>
            </a:xfrm>
          </p:grpSpPr>
          <p:sp>
            <p:nvSpPr>
              <p:cNvPr id="8584" name="Google Shape;8584;p22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5" name="Google Shape;8585;p22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6" name="Google Shape;8586;p22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7" name="Google Shape;8587;p22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8" name="Google Shape;8588;p22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9" name="Google Shape;8589;p22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0" name="Google Shape;8590;p22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1" name="Google Shape;8591;p22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2" name="Google Shape;8592;p22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3" name="Google Shape;8593;p22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4" name="Google Shape;8594;p22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5" name="Google Shape;8595;p22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6" name="Google Shape;8596;p22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7" name="Google Shape;8597;p22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8" name="Google Shape;8598;p22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9" name="Google Shape;8599;p22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0" name="Google Shape;8600;p22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1" name="Google Shape;8601;p22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2" name="Google Shape;8602;p22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3" name="Google Shape;8603;p22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4" name="Google Shape;8604;p22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5" name="Google Shape;8605;p22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6" name="Google Shape;8606;p22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7" name="Google Shape;8607;p22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8" name="Google Shape;8608;p22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9" name="Google Shape;8609;p22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0" name="Google Shape;8610;p22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1" name="Google Shape;8611;p22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2" name="Google Shape;8612;p22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3" name="Google Shape;8613;p22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4" name="Google Shape;8614;p22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5" name="Google Shape;8615;p22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6" name="Google Shape;8616;p22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7" name="Google Shape;8617;p22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8" name="Google Shape;8618;p22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9" name="Google Shape;8619;p22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0" name="Google Shape;8620;p22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1" name="Google Shape;8621;p22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2" name="Google Shape;8622;p22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3" name="Google Shape;8623;p22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4" name="Google Shape;8624;p22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5" name="Google Shape;8625;p22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6" name="Google Shape;8626;p22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7" name="Google Shape;8627;p22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8" name="Google Shape;8628;p22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9" name="Google Shape;8629;p22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0" name="Google Shape;8630;p22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1" name="Google Shape;8631;p22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2" name="Google Shape;8632;p22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3" name="Google Shape;8633;p22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4" name="Google Shape;8634;p22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5" name="Google Shape;8635;p22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6" name="Google Shape;8636;p22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7" name="Google Shape;8637;p22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8" name="Google Shape;8638;p22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9" name="Google Shape;8639;p22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0" name="Google Shape;8640;p22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1" name="Google Shape;8641;p22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2" name="Google Shape;8642;p22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3" name="Google Shape;8643;p22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4" name="Google Shape;8644;p22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5" name="Google Shape;8645;p22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6" name="Google Shape;8646;p22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7" name="Google Shape;8647;p22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8" name="Google Shape;8648;p22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9" name="Google Shape;8649;p22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0" name="Google Shape;8650;p22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1" name="Google Shape;8651;p22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2" name="Google Shape;8652;p22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3" name="Google Shape;8653;p22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4" name="Google Shape;8654;p22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5" name="Google Shape;8655;p22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6" name="Google Shape;8656;p22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7" name="Google Shape;8657;p22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8" name="Google Shape;8658;p22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9" name="Google Shape;8659;p22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0" name="Google Shape;8660;p22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1" name="Google Shape;8661;p22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2" name="Google Shape;8662;p22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3" name="Google Shape;8663;p22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4" name="Google Shape;8664;p22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5" name="Google Shape;8665;p22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6" name="Google Shape;8666;p22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7" name="Google Shape;8667;p22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8" name="Google Shape;8668;p22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9" name="Google Shape;8669;p22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0" name="Google Shape;8670;p22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1" name="Google Shape;8671;p22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2" name="Google Shape;8672;p22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3" name="Google Shape;8673;p22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4" name="Google Shape;8674;p22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5" name="Google Shape;8675;p22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6" name="Google Shape;8676;p22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7" name="Google Shape;8677;p22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8" name="Google Shape;8678;p22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9" name="Google Shape;8679;p22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0" name="Google Shape;8680;p22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1" name="Google Shape;8681;p22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2" name="Google Shape;8682;p22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3" name="Google Shape;8683;p22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4" name="Google Shape;8684;p22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5" name="Google Shape;8685;p22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6" name="Google Shape;8686;p22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7" name="Google Shape;8687;p22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8" name="Google Shape;8688;p22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9" name="Google Shape;8689;p22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0" name="Google Shape;8690;p22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1" name="Google Shape;8691;p22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2" name="Google Shape;8692;p22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3" name="Google Shape;8693;p22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4" name="Google Shape;8694;p22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5" name="Google Shape;8695;p22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6" name="Google Shape;8696;p22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7" name="Google Shape;8697;p22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8" name="Google Shape;8698;p22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99" name="Google Shape;8699;p22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0" name="Google Shape;8700;p22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1" name="Google Shape;8701;p22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2" name="Google Shape;8702;p22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3" name="Google Shape;8703;p22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4" name="Google Shape;8704;p22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5" name="Google Shape;8705;p22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6" name="Google Shape;8706;p22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07" name="Google Shape;8707;p22"/>
            <p:cNvGrpSpPr/>
            <p:nvPr/>
          </p:nvGrpSpPr>
          <p:grpSpPr>
            <a:xfrm rot="3599956">
              <a:off x="6229974" y="85543"/>
              <a:ext cx="3916489" cy="3378051"/>
              <a:chOff x="780450" y="1002925"/>
              <a:chExt cx="3916575" cy="3378125"/>
            </a:xfrm>
          </p:grpSpPr>
          <p:sp>
            <p:nvSpPr>
              <p:cNvPr id="8708" name="Google Shape;8708;p22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9" name="Google Shape;8709;p22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0" name="Google Shape;8710;p22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1" name="Google Shape;8711;p22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2" name="Google Shape;8712;p22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3" name="Google Shape;8713;p22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4" name="Google Shape;8714;p22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5" name="Google Shape;8715;p22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6" name="Google Shape;8716;p22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7" name="Google Shape;8717;p22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8" name="Google Shape;8718;p22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9" name="Google Shape;8719;p22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0" name="Google Shape;8720;p22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1" name="Google Shape;8721;p22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2" name="Google Shape;8722;p22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3" name="Google Shape;8723;p22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4" name="Google Shape;8724;p22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5" name="Google Shape;8725;p22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6" name="Google Shape;8726;p22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7" name="Google Shape;8727;p22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8" name="Google Shape;8728;p22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9" name="Google Shape;8729;p22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0" name="Google Shape;8730;p22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1" name="Google Shape;8731;p22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2" name="Google Shape;8732;p22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3" name="Google Shape;8733;p22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4" name="Google Shape;8734;p22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5" name="Google Shape;8735;p22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6" name="Google Shape;8736;p22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7" name="Google Shape;8737;p22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8" name="Google Shape;8738;p22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9" name="Google Shape;8739;p22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0" name="Google Shape;8740;p22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1" name="Google Shape;8741;p22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2" name="Google Shape;8742;p22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3" name="Google Shape;8743;p22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4" name="Google Shape;8744;p22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5" name="Google Shape;8745;p22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6" name="Google Shape;8746;p22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7" name="Google Shape;8747;p22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8" name="Google Shape;8748;p22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9" name="Google Shape;8749;p22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0" name="Google Shape;8750;p22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1" name="Google Shape;8751;p22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2" name="Google Shape;8752;p22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3" name="Google Shape;8753;p22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4" name="Google Shape;8754;p22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5" name="Google Shape;8755;p22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6" name="Google Shape;8756;p22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7" name="Google Shape;8757;p22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8" name="Google Shape;8758;p22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9" name="Google Shape;8759;p22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0" name="Google Shape;8760;p22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1" name="Google Shape;8761;p22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2" name="Google Shape;8762;p22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3" name="Google Shape;8763;p22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4" name="Google Shape;8764;p22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5" name="Google Shape;8765;p22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6" name="Google Shape;8766;p22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7" name="Google Shape;8767;p22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8" name="Google Shape;8768;p22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9" name="Google Shape;8769;p22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0" name="Google Shape;8770;p22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1" name="Google Shape;8771;p22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2" name="Google Shape;8772;p22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3" name="Google Shape;8773;p22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4" name="Google Shape;8774;p22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5" name="Google Shape;8775;p22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6" name="Google Shape;8776;p22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7" name="Google Shape;8777;p22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8" name="Google Shape;8778;p22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9" name="Google Shape;8779;p22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0" name="Google Shape;8780;p22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1" name="Google Shape;8781;p22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2" name="Google Shape;8782;p22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3" name="Google Shape;8783;p22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4" name="Google Shape;8784;p22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5" name="Google Shape;8785;p22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6" name="Google Shape;8786;p22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7" name="Google Shape;8787;p22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8" name="Google Shape;8788;p22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9" name="Google Shape;8789;p22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0" name="Google Shape;8790;p22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1" name="Google Shape;8791;p22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2" name="Google Shape;8792;p22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3" name="Google Shape;8793;p22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4" name="Google Shape;8794;p22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5" name="Google Shape;8795;p22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6" name="Google Shape;8796;p22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7" name="Google Shape;8797;p22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8" name="Google Shape;8798;p22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9" name="Google Shape;8799;p22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0" name="Google Shape;8800;p22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1" name="Google Shape;8801;p22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2" name="Google Shape;8802;p22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3" name="Google Shape;8803;p22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4" name="Google Shape;8804;p22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5" name="Google Shape;8805;p22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6" name="Google Shape;8806;p22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7" name="Google Shape;8807;p22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8" name="Google Shape;8808;p22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9" name="Google Shape;8809;p22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0" name="Google Shape;8810;p22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1" name="Google Shape;8811;p22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2" name="Google Shape;8812;p22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3" name="Google Shape;8813;p22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4" name="Google Shape;8814;p22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5" name="Google Shape;8815;p22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6" name="Google Shape;8816;p22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7" name="Google Shape;8817;p22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8" name="Google Shape;8818;p22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9" name="Google Shape;8819;p22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0" name="Google Shape;8820;p22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1" name="Google Shape;8821;p22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2" name="Google Shape;8822;p22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3" name="Google Shape;8823;p22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4" name="Google Shape;8824;p22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5" name="Google Shape;8825;p22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6" name="Google Shape;8826;p22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7" name="Google Shape;8827;p22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8" name="Google Shape;8828;p22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9" name="Google Shape;8829;p22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0" name="Google Shape;8830;p22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831" name="Google Shape;8831;p22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832" name="Google Shape;8832;p22"/>
          <p:cNvSpPr txBox="1"/>
          <p:nvPr>
            <p:ph idx="2" type="title"/>
          </p:nvPr>
        </p:nvSpPr>
        <p:spPr>
          <a:xfrm>
            <a:off x="4763969" y="2936050"/>
            <a:ext cx="2365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8833" name="Google Shape;8833;p22"/>
          <p:cNvSpPr txBox="1"/>
          <p:nvPr>
            <p:ph idx="3" type="title"/>
          </p:nvPr>
        </p:nvSpPr>
        <p:spPr>
          <a:xfrm>
            <a:off x="4763966" y="3400919"/>
            <a:ext cx="23652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8834" name="Google Shape;8834;p22"/>
          <p:cNvSpPr txBox="1"/>
          <p:nvPr>
            <p:ph idx="4" type="title"/>
          </p:nvPr>
        </p:nvSpPr>
        <p:spPr>
          <a:xfrm>
            <a:off x="2014925" y="2936050"/>
            <a:ext cx="2365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8835" name="Google Shape;8835;p22"/>
          <p:cNvSpPr txBox="1"/>
          <p:nvPr>
            <p:ph idx="5" type="title"/>
          </p:nvPr>
        </p:nvSpPr>
        <p:spPr>
          <a:xfrm>
            <a:off x="2014825" y="3400919"/>
            <a:ext cx="23652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_1">
    <p:bg>
      <p:bgPr>
        <a:solidFill>
          <a:schemeClr val="dk1"/>
        </a:solidFill>
      </p:bgPr>
    </p:bg>
    <p:spTree>
      <p:nvGrpSpPr>
        <p:cNvPr id="8836" name="Shape 8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37" name="Google Shape;8837;p23"/>
          <p:cNvGrpSpPr/>
          <p:nvPr/>
        </p:nvGrpSpPr>
        <p:grpSpPr>
          <a:xfrm>
            <a:off x="-1355678" y="-1756440"/>
            <a:ext cx="11985769" cy="7735915"/>
            <a:chOff x="-1355678" y="-1756440"/>
            <a:chExt cx="11985769" cy="7735915"/>
          </a:xfrm>
        </p:grpSpPr>
        <p:grpSp>
          <p:nvGrpSpPr>
            <p:cNvPr id="8838" name="Google Shape;8838;p23"/>
            <p:cNvGrpSpPr/>
            <p:nvPr/>
          </p:nvGrpSpPr>
          <p:grpSpPr>
            <a:xfrm>
              <a:off x="7113953" y="4684655"/>
              <a:ext cx="573363" cy="95700"/>
              <a:chOff x="7289565" y="849931"/>
              <a:chExt cx="377585" cy="63019"/>
            </a:xfrm>
          </p:grpSpPr>
          <p:sp>
            <p:nvSpPr>
              <p:cNvPr id="8839" name="Google Shape;8839;p23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0" name="Google Shape;8840;p23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41" name="Google Shape;8841;p23"/>
            <p:cNvSpPr/>
            <p:nvPr/>
          </p:nvSpPr>
          <p:spPr>
            <a:xfrm>
              <a:off x="0" y="-130587"/>
              <a:ext cx="9143929" cy="1602200"/>
            </a:xfrm>
            <a:custGeom>
              <a:rect b="b" l="l" r="r" t="t"/>
              <a:pathLst>
                <a:path extrusionOk="0" h="13039" w="74415">
                  <a:moveTo>
                    <a:pt x="72676" y="1"/>
                  </a:moveTo>
                  <a:cubicBezTo>
                    <a:pt x="69628" y="1"/>
                    <a:pt x="66616" y="775"/>
                    <a:pt x="63949" y="2239"/>
                  </a:cubicBezTo>
                  <a:cubicBezTo>
                    <a:pt x="60758" y="3977"/>
                    <a:pt x="57198" y="4894"/>
                    <a:pt x="53566" y="4894"/>
                  </a:cubicBezTo>
                  <a:lnTo>
                    <a:pt x="46173" y="4894"/>
                  </a:lnTo>
                  <a:cubicBezTo>
                    <a:pt x="44327" y="4894"/>
                    <a:pt x="42482" y="4728"/>
                    <a:pt x="40660" y="4394"/>
                  </a:cubicBezTo>
                  <a:lnTo>
                    <a:pt x="27266" y="1930"/>
                  </a:lnTo>
                  <a:cubicBezTo>
                    <a:pt x="25569" y="1618"/>
                    <a:pt x="23853" y="1463"/>
                    <a:pt x="22138" y="1463"/>
                  </a:cubicBezTo>
                  <a:cubicBezTo>
                    <a:pt x="20508" y="1463"/>
                    <a:pt x="18877" y="1603"/>
                    <a:pt x="17264" y="1882"/>
                  </a:cubicBezTo>
                  <a:lnTo>
                    <a:pt x="0" y="4894"/>
                  </a:lnTo>
                  <a:lnTo>
                    <a:pt x="0" y="13038"/>
                  </a:lnTo>
                  <a:lnTo>
                    <a:pt x="1739" y="13038"/>
                  </a:lnTo>
                  <a:cubicBezTo>
                    <a:pt x="4787" y="13026"/>
                    <a:pt x="7787" y="12264"/>
                    <a:pt x="10466" y="10800"/>
                  </a:cubicBezTo>
                  <a:cubicBezTo>
                    <a:pt x="13645" y="9061"/>
                    <a:pt x="17217" y="8145"/>
                    <a:pt x="20836" y="8145"/>
                  </a:cubicBezTo>
                  <a:lnTo>
                    <a:pt x="28230" y="8145"/>
                  </a:lnTo>
                  <a:cubicBezTo>
                    <a:pt x="30087" y="8145"/>
                    <a:pt x="31933" y="8323"/>
                    <a:pt x="33754" y="8657"/>
                  </a:cubicBezTo>
                  <a:lnTo>
                    <a:pt x="47149" y="11109"/>
                  </a:lnTo>
                  <a:cubicBezTo>
                    <a:pt x="48846" y="11421"/>
                    <a:pt x="50561" y="11575"/>
                    <a:pt x="52276" y="11575"/>
                  </a:cubicBezTo>
                  <a:cubicBezTo>
                    <a:pt x="53907" y="11575"/>
                    <a:pt x="55537" y="11435"/>
                    <a:pt x="57150" y="11157"/>
                  </a:cubicBezTo>
                  <a:lnTo>
                    <a:pt x="74414" y="8157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2" name="Google Shape;8842;p23"/>
            <p:cNvSpPr/>
            <p:nvPr/>
          </p:nvSpPr>
          <p:spPr>
            <a:xfrm>
              <a:off x="1" y="2881243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43" name="Google Shape;8843;p23"/>
            <p:cNvGrpSpPr/>
            <p:nvPr/>
          </p:nvGrpSpPr>
          <p:grpSpPr>
            <a:xfrm>
              <a:off x="305296" y="4753780"/>
              <a:ext cx="1620974" cy="127168"/>
              <a:chOff x="6291500" y="380394"/>
              <a:chExt cx="1264805" cy="99218"/>
            </a:xfrm>
          </p:grpSpPr>
          <p:sp>
            <p:nvSpPr>
              <p:cNvPr id="8844" name="Google Shape;8844;p23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5" name="Google Shape;8845;p23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46" name="Google Shape;8846;p23"/>
            <p:cNvGrpSpPr/>
            <p:nvPr/>
          </p:nvGrpSpPr>
          <p:grpSpPr>
            <a:xfrm>
              <a:off x="8049652" y="310261"/>
              <a:ext cx="761891" cy="127172"/>
              <a:chOff x="7289565" y="849931"/>
              <a:chExt cx="377585" cy="63019"/>
            </a:xfrm>
          </p:grpSpPr>
          <p:sp>
            <p:nvSpPr>
              <p:cNvPr id="8847" name="Google Shape;8847;p23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8" name="Google Shape;8848;p23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49" name="Google Shape;8849;p23"/>
            <p:cNvGrpSpPr/>
            <p:nvPr/>
          </p:nvGrpSpPr>
          <p:grpSpPr>
            <a:xfrm>
              <a:off x="140280" y="1172309"/>
              <a:ext cx="761967" cy="127172"/>
              <a:chOff x="7289565" y="849931"/>
              <a:chExt cx="377585" cy="63019"/>
            </a:xfrm>
          </p:grpSpPr>
          <p:sp>
            <p:nvSpPr>
              <p:cNvPr id="8850" name="Google Shape;8850;p23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1" name="Google Shape;8851;p23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52" name="Google Shape;8852;p23"/>
            <p:cNvGrpSpPr/>
            <p:nvPr/>
          </p:nvGrpSpPr>
          <p:grpSpPr>
            <a:xfrm>
              <a:off x="-797087" y="2448950"/>
              <a:ext cx="3916575" cy="3378125"/>
              <a:chOff x="780450" y="1002925"/>
              <a:chExt cx="3916575" cy="3378125"/>
            </a:xfrm>
          </p:grpSpPr>
          <p:sp>
            <p:nvSpPr>
              <p:cNvPr id="8853" name="Google Shape;8853;p23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4" name="Google Shape;8854;p23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5" name="Google Shape;8855;p23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6" name="Google Shape;8856;p23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7" name="Google Shape;8857;p23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8" name="Google Shape;8858;p23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9" name="Google Shape;8859;p23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0" name="Google Shape;8860;p23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1" name="Google Shape;8861;p23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2" name="Google Shape;8862;p23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3" name="Google Shape;8863;p23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4" name="Google Shape;8864;p23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5" name="Google Shape;8865;p23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6" name="Google Shape;8866;p23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7" name="Google Shape;8867;p23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8" name="Google Shape;8868;p23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9" name="Google Shape;8869;p23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0" name="Google Shape;8870;p23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1" name="Google Shape;8871;p23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2" name="Google Shape;8872;p23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3" name="Google Shape;8873;p23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4" name="Google Shape;8874;p23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5" name="Google Shape;8875;p23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6" name="Google Shape;8876;p23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7" name="Google Shape;8877;p23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8" name="Google Shape;8878;p23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9" name="Google Shape;8879;p23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0" name="Google Shape;8880;p23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1" name="Google Shape;8881;p23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2" name="Google Shape;8882;p23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3" name="Google Shape;8883;p23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4" name="Google Shape;8884;p23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5" name="Google Shape;8885;p23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6" name="Google Shape;8886;p23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7" name="Google Shape;8887;p23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8" name="Google Shape;8888;p23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9" name="Google Shape;8889;p23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0" name="Google Shape;8890;p23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1" name="Google Shape;8891;p23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2" name="Google Shape;8892;p23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3" name="Google Shape;8893;p23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4" name="Google Shape;8894;p23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5" name="Google Shape;8895;p23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6" name="Google Shape;8896;p23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7" name="Google Shape;8897;p23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8" name="Google Shape;8898;p23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9" name="Google Shape;8899;p23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0" name="Google Shape;8900;p23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1" name="Google Shape;8901;p23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2" name="Google Shape;8902;p23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3" name="Google Shape;8903;p23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4" name="Google Shape;8904;p23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5" name="Google Shape;8905;p23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6" name="Google Shape;8906;p23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7" name="Google Shape;8907;p23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8" name="Google Shape;8908;p23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9" name="Google Shape;8909;p23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0" name="Google Shape;8910;p23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1" name="Google Shape;8911;p23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2" name="Google Shape;8912;p23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3" name="Google Shape;8913;p23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4" name="Google Shape;8914;p23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5" name="Google Shape;8915;p23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6" name="Google Shape;8916;p23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7" name="Google Shape;8917;p23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8" name="Google Shape;8918;p23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9" name="Google Shape;8919;p23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0" name="Google Shape;8920;p23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1" name="Google Shape;8921;p23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2" name="Google Shape;8922;p23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3" name="Google Shape;8923;p23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4" name="Google Shape;8924;p23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5" name="Google Shape;8925;p23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6" name="Google Shape;8926;p23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7" name="Google Shape;8927;p23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8" name="Google Shape;8928;p23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9" name="Google Shape;8929;p23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0" name="Google Shape;8930;p23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1" name="Google Shape;8931;p23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2" name="Google Shape;8932;p23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3" name="Google Shape;8933;p23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4" name="Google Shape;8934;p23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5" name="Google Shape;8935;p23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6" name="Google Shape;8936;p23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7" name="Google Shape;8937;p23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8" name="Google Shape;8938;p23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9" name="Google Shape;8939;p23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0" name="Google Shape;8940;p23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1" name="Google Shape;8941;p23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2" name="Google Shape;8942;p23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3" name="Google Shape;8943;p23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4" name="Google Shape;8944;p23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5" name="Google Shape;8945;p23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6" name="Google Shape;8946;p23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7" name="Google Shape;8947;p23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8" name="Google Shape;8948;p23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9" name="Google Shape;8949;p23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0" name="Google Shape;8950;p23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1" name="Google Shape;8951;p23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2" name="Google Shape;8952;p23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3" name="Google Shape;8953;p23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4" name="Google Shape;8954;p23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5" name="Google Shape;8955;p23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6" name="Google Shape;8956;p23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7" name="Google Shape;8957;p23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8" name="Google Shape;8958;p23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9" name="Google Shape;8959;p23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0" name="Google Shape;8960;p23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1" name="Google Shape;8961;p23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2" name="Google Shape;8962;p23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3" name="Google Shape;8963;p23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4" name="Google Shape;8964;p23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5" name="Google Shape;8965;p23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6" name="Google Shape;8966;p23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7" name="Google Shape;8967;p23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8" name="Google Shape;8968;p23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9" name="Google Shape;8969;p23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0" name="Google Shape;8970;p23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1" name="Google Shape;8971;p23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2" name="Google Shape;8972;p23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3" name="Google Shape;8973;p23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4" name="Google Shape;8974;p23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5" name="Google Shape;8975;p23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76" name="Google Shape;8976;p23"/>
            <p:cNvGrpSpPr/>
            <p:nvPr/>
          </p:nvGrpSpPr>
          <p:grpSpPr>
            <a:xfrm rot="3599956">
              <a:off x="-872051" y="-905057"/>
              <a:ext cx="3916489" cy="3378051"/>
              <a:chOff x="780450" y="1002925"/>
              <a:chExt cx="3916575" cy="3378125"/>
            </a:xfrm>
          </p:grpSpPr>
          <p:sp>
            <p:nvSpPr>
              <p:cNvPr id="8977" name="Google Shape;8977;p23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8" name="Google Shape;8978;p23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9" name="Google Shape;8979;p23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0" name="Google Shape;8980;p23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1" name="Google Shape;8981;p23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2" name="Google Shape;8982;p23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3" name="Google Shape;8983;p23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4" name="Google Shape;8984;p23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5" name="Google Shape;8985;p23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6" name="Google Shape;8986;p23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7" name="Google Shape;8987;p23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8" name="Google Shape;8988;p23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9" name="Google Shape;8989;p23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0" name="Google Shape;8990;p23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1" name="Google Shape;8991;p23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2" name="Google Shape;8992;p23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3" name="Google Shape;8993;p23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4" name="Google Shape;8994;p23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5" name="Google Shape;8995;p23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6" name="Google Shape;8996;p23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7" name="Google Shape;8997;p23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8" name="Google Shape;8998;p23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9" name="Google Shape;8999;p23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0" name="Google Shape;9000;p23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1" name="Google Shape;9001;p23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2" name="Google Shape;9002;p23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3" name="Google Shape;9003;p23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4" name="Google Shape;9004;p23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5" name="Google Shape;9005;p23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6" name="Google Shape;9006;p23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7" name="Google Shape;9007;p23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8" name="Google Shape;9008;p23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9" name="Google Shape;9009;p23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0" name="Google Shape;9010;p23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1" name="Google Shape;9011;p23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2" name="Google Shape;9012;p23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3" name="Google Shape;9013;p23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4" name="Google Shape;9014;p23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5" name="Google Shape;9015;p23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6" name="Google Shape;9016;p23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7" name="Google Shape;9017;p23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8" name="Google Shape;9018;p23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9" name="Google Shape;9019;p23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0" name="Google Shape;9020;p23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1" name="Google Shape;9021;p23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2" name="Google Shape;9022;p23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3" name="Google Shape;9023;p23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4" name="Google Shape;9024;p23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5" name="Google Shape;9025;p23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6" name="Google Shape;9026;p23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7" name="Google Shape;9027;p23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8" name="Google Shape;9028;p23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9" name="Google Shape;9029;p23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0" name="Google Shape;9030;p23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1" name="Google Shape;9031;p23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2" name="Google Shape;9032;p23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3" name="Google Shape;9033;p23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4" name="Google Shape;9034;p23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5" name="Google Shape;9035;p23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6" name="Google Shape;9036;p23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7" name="Google Shape;9037;p23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8" name="Google Shape;9038;p23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9" name="Google Shape;9039;p23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0" name="Google Shape;9040;p23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1" name="Google Shape;9041;p23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2" name="Google Shape;9042;p23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3" name="Google Shape;9043;p23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4" name="Google Shape;9044;p23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5" name="Google Shape;9045;p23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6" name="Google Shape;9046;p23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7" name="Google Shape;9047;p23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8" name="Google Shape;9048;p23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9" name="Google Shape;9049;p23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0" name="Google Shape;9050;p23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1" name="Google Shape;9051;p23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2" name="Google Shape;9052;p23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3" name="Google Shape;9053;p23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4" name="Google Shape;9054;p23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5" name="Google Shape;9055;p23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6" name="Google Shape;9056;p23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7" name="Google Shape;9057;p23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8" name="Google Shape;9058;p23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9" name="Google Shape;9059;p23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0" name="Google Shape;9060;p23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1" name="Google Shape;9061;p23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2" name="Google Shape;9062;p23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3" name="Google Shape;9063;p23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4" name="Google Shape;9064;p23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5" name="Google Shape;9065;p23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6" name="Google Shape;9066;p23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7" name="Google Shape;9067;p23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8" name="Google Shape;9068;p23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9" name="Google Shape;9069;p23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0" name="Google Shape;9070;p23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1" name="Google Shape;9071;p23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2" name="Google Shape;9072;p23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3" name="Google Shape;9073;p23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4" name="Google Shape;9074;p23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5" name="Google Shape;9075;p23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6" name="Google Shape;9076;p23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7" name="Google Shape;9077;p23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8" name="Google Shape;9078;p23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9" name="Google Shape;9079;p23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0" name="Google Shape;9080;p23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1" name="Google Shape;9081;p23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2" name="Google Shape;9082;p23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3" name="Google Shape;9083;p23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4" name="Google Shape;9084;p23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5" name="Google Shape;9085;p23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6" name="Google Shape;9086;p23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7" name="Google Shape;9087;p23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8" name="Google Shape;9088;p23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9" name="Google Shape;9089;p23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0" name="Google Shape;9090;p23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1" name="Google Shape;9091;p23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2" name="Google Shape;9092;p23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3" name="Google Shape;9093;p23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4" name="Google Shape;9094;p23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5" name="Google Shape;9095;p23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6" name="Google Shape;9096;p23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7" name="Google Shape;9097;p23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8" name="Google Shape;9098;p23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9" name="Google Shape;9099;p23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00" name="Google Shape;9100;p23"/>
            <p:cNvGrpSpPr/>
            <p:nvPr/>
          </p:nvGrpSpPr>
          <p:grpSpPr>
            <a:xfrm>
              <a:off x="4628538" y="2601350"/>
              <a:ext cx="3916575" cy="3378125"/>
              <a:chOff x="780450" y="1002925"/>
              <a:chExt cx="3916575" cy="3378125"/>
            </a:xfrm>
          </p:grpSpPr>
          <p:sp>
            <p:nvSpPr>
              <p:cNvPr id="9101" name="Google Shape;9101;p23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2" name="Google Shape;9102;p23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3" name="Google Shape;9103;p23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4" name="Google Shape;9104;p23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5" name="Google Shape;9105;p23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6" name="Google Shape;9106;p23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7" name="Google Shape;9107;p23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8" name="Google Shape;9108;p23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9" name="Google Shape;9109;p23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0" name="Google Shape;9110;p23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1" name="Google Shape;9111;p23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2" name="Google Shape;9112;p23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3" name="Google Shape;9113;p23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4" name="Google Shape;9114;p23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5" name="Google Shape;9115;p23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6" name="Google Shape;9116;p23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7" name="Google Shape;9117;p23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8" name="Google Shape;9118;p23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9" name="Google Shape;9119;p23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0" name="Google Shape;9120;p23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1" name="Google Shape;9121;p23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2" name="Google Shape;9122;p23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3" name="Google Shape;9123;p23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4" name="Google Shape;9124;p23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5" name="Google Shape;9125;p23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6" name="Google Shape;9126;p23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7" name="Google Shape;9127;p23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8" name="Google Shape;9128;p23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9" name="Google Shape;9129;p23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0" name="Google Shape;9130;p23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1" name="Google Shape;9131;p23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2" name="Google Shape;9132;p23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3" name="Google Shape;9133;p23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4" name="Google Shape;9134;p23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5" name="Google Shape;9135;p23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6" name="Google Shape;9136;p23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7" name="Google Shape;9137;p23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8" name="Google Shape;9138;p23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9" name="Google Shape;9139;p23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0" name="Google Shape;9140;p23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1" name="Google Shape;9141;p23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2" name="Google Shape;9142;p23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3" name="Google Shape;9143;p23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4" name="Google Shape;9144;p23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5" name="Google Shape;9145;p23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6" name="Google Shape;9146;p23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7" name="Google Shape;9147;p23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8" name="Google Shape;9148;p23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9" name="Google Shape;9149;p23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0" name="Google Shape;9150;p23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1" name="Google Shape;9151;p23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2" name="Google Shape;9152;p23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3" name="Google Shape;9153;p23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4" name="Google Shape;9154;p23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5" name="Google Shape;9155;p23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6" name="Google Shape;9156;p23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7" name="Google Shape;9157;p23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8" name="Google Shape;9158;p23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9" name="Google Shape;9159;p23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0" name="Google Shape;9160;p23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1" name="Google Shape;9161;p23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2" name="Google Shape;9162;p23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3" name="Google Shape;9163;p23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4" name="Google Shape;9164;p23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5" name="Google Shape;9165;p23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6" name="Google Shape;9166;p23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7" name="Google Shape;9167;p23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8" name="Google Shape;9168;p23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9" name="Google Shape;9169;p23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0" name="Google Shape;9170;p23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1" name="Google Shape;9171;p23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2" name="Google Shape;9172;p23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3" name="Google Shape;9173;p23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4" name="Google Shape;9174;p23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5" name="Google Shape;9175;p23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6" name="Google Shape;9176;p23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7" name="Google Shape;9177;p23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8" name="Google Shape;9178;p23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9" name="Google Shape;9179;p23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0" name="Google Shape;9180;p23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1" name="Google Shape;9181;p23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2" name="Google Shape;9182;p23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3" name="Google Shape;9183;p23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4" name="Google Shape;9184;p23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5" name="Google Shape;9185;p23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6" name="Google Shape;9186;p23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7" name="Google Shape;9187;p23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8" name="Google Shape;9188;p23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9" name="Google Shape;9189;p23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0" name="Google Shape;9190;p23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1" name="Google Shape;9191;p23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2" name="Google Shape;9192;p23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3" name="Google Shape;9193;p23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4" name="Google Shape;9194;p23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5" name="Google Shape;9195;p23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6" name="Google Shape;9196;p23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7" name="Google Shape;9197;p23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8" name="Google Shape;9198;p23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9" name="Google Shape;9199;p23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0" name="Google Shape;9200;p23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1" name="Google Shape;9201;p23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2" name="Google Shape;9202;p23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3" name="Google Shape;9203;p23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4" name="Google Shape;9204;p23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5" name="Google Shape;9205;p23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6" name="Google Shape;9206;p23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7" name="Google Shape;9207;p23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8" name="Google Shape;9208;p23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9" name="Google Shape;9209;p23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0" name="Google Shape;9210;p23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1" name="Google Shape;9211;p23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2" name="Google Shape;9212;p23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3" name="Google Shape;9213;p23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4" name="Google Shape;9214;p23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5" name="Google Shape;9215;p23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6" name="Google Shape;9216;p23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7" name="Google Shape;9217;p23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8" name="Google Shape;9218;p23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9" name="Google Shape;9219;p23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0" name="Google Shape;9220;p23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1" name="Google Shape;9221;p23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2" name="Google Shape;9222;p23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3" name="Google Shape;9223;p23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224" name="Google Shape;9224;p23"/>
            <p:cNvGrpSpPr/>
            <p:nvPr/>
          </p:nvGrpSpPr>
          <p:grpSpPr>
            <a:xfrm rot="3599956">
              <a:off x="6229974" y="85543"/>
              <a:ext cx="3916489" cy="3378051"/>
              <a:chOff x="780450" y="1002925"/>
              <a:chExt cx="3916575" cy="3378125"/>
            </a:xfrm>
          </p:grpSpPr>
          <p:sp>
            <p:nvSpPr>
              <p:cNvPr id="9225" name="Google Shape;9225;p23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6" name="Google Shape;9226;p23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7" name="Google Shape;9227;p23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8" name="Google Shape;9228;p23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9" name="Google Shape;9229;p23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0" name="Google Shape;9230;p23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1" name="Google Shape;9231;p23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2" name="Google Shape;9232;p23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3" name="Google Shape;9233;p23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4" name="Google Shape;9234;p23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5" name="Google Shape;9235;p23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6" name="Google Shape;9236;p23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7" name="Google Shape;9237;p23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8" name="Google Shape;9238;p23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9" name="Google Shape;9239;p23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0" name="Google Shape;9240;p23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1" name="Google Shape;9241;p23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2" name="Google Shape;9242;p23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3" name="Google Shape;9243;p23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4" name="Google Shape;9244;p23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5" name="Google Shape;9245;p23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6" name="Google Shape;9246;p23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7" name="Google Shape;9247;p23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8" name="Google Shape;9248;p23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9" name="Google Shape;9249;p23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0" name="Google Shape;9250;p23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1" name="Google Shape;9251;p23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2" name="Google Shape;9252;p23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3" name="Google Shape;9253;p23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4" name="Google Shape;9254;p23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5" name="Google Shape;9255;p23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6" name="Google Shape;9256;p23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7" name="Google Shape;9257;p23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8" name="Google Shape;9258;p23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9" name="Google Shape;9259;p23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0" name="Google Shape;9260;p23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1" name="Google Shape;9261;p23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2" name="Google Shape;9262;p23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3" name="Google Shape;9263;p23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4" name="Google Shape;9264;p23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5" name="Google Shape;9265;p23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6" name="Google Shape;9266;p23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7" name="Google Shape;9267;p23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8" name="Google Shape;9268;p23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9" name="Google Shape;9269;p23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0" name="Google Shape;9270;p23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1" name="Google Shape;9271;p23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2" name="Google Shape;9272;p23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3" name="Google Shape;9273;p23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4" name="Google Shape;9274;p23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5" name="Google Shape;9275;p23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6" name="Google Shape;9276;p23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7" name="Google Shape;9277;p23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8" name="Google Shape;9278;p23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9" name="Google Shape;9279;p23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0" name="Google Shape;9280;p23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1" name="Google Shape;9281;p23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2" name="Google Shape;9282;p23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3" name="Google Shape;9283;p23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4" name="Google Shape;9284;p23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5" name="Google Shape;9285;p23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6" name="Google Shape;9286;p23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7" name="Google Shape;9287;p23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8" name="Google Shape;9288;p23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9" name="Google Shape;9289;p23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0" name="Google Shape;9290;p23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1" name="Google Shape;9291;p23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2" name="Google Shape;9292;p23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3" name="Google Shape;9293;p23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4" name="Google Shape;9294;p23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5" name="Google Shape;9295;p23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6" name="Google Shape;9296;p23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7" name="Google Shape;9297;p23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8" name="Google Shape;9298;p23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9" name="Google Shape;9299;p23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0" name="Google Shape;9300;p23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1" name="Google Shape;9301;p23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2" name="Google Shape;9302;p23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3" name="Google Shape;9303;p23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4" name="Google Shape;9304;p23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5" name="Google Shape;9305;p23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6" name="Google Shape;9306;p23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7" name="Google Shape;9307;p23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8" name="Google Shape;9308;p23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9" name="Google Shape;9309;p23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0" name="Google Shape;9310;p23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1" name="Google Shape;9311;p23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2" name="Google Shape;9312;p23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3" name="Google Shape;9313;p23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4" name="Google Shape;9314;p23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5" name="Google Shape;9315;p23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6" name="Google Shape;9316;p23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7" name="Google Shape;9317;p23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8" name="Google Shape;9318;p23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9" name="Google Shape;9319;p23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0" name="Google Shape;9320;p23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1" name="Google Shape;9321;p23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2" name="Google Shape;9322;p23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3" name="Google Shape;9323;p23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4" name="Google Shape;9324;p23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5" name="Google Shape;9325;p23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6" name="Google Shape;9326;p23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7" name="Google Shape;9327;p23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8" name="Google Shape;9328;p23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9" name="Google Shape;9329;p23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0" name="Google Shape;9330;p23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1" name="Google Shape;9331;p23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2" name="Google Shape;9332;p23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3" name="Google Shape;9333;p23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4" name="Google Shape;9334;p23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5" name="Google Shape;9335;p23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6" name="Google Shape;9336;p23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7" name="Google Shape;9337;p23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8" name="Google Shape;9338;p23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9" name="Google Shape;9339;p23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0" name="Google Shape;9340;p23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1" name="Google Shape;9341;p23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2" name="Google Shape;9342;p23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3" name="Google Shape;9343;p23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4" name="Google Shape;9344;p23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5" name="Google Shape;9345;p23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6" name="Google Shape;9346;p23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7" name="Google Shape;9347;p23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348" name="Google Shape;9348;p23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9349" name="Google Shape;9349;p23"/>
          <p:cNvSpPr txBox="1"/>
          <p:nvPr>
            <p:ph idx="2" type="title"/>
          </p:nvPr>
        </p:nvSpPr>
        <p:spPr>
          <a:xfrm>
            <a:off x="4876587" y="1655675"/>
            <a:ext cx="29781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9350" name="Google Shape;9350;p23"/>
          <p:cNvSpPr txBox="1"/>
          <p:nvPr>
            <p:ph idx="3" type="title"/>
          </p:nvPr>
        </p:nvSpPr>
        <p:spPr>
          <a:xfrm>
            <a:off x="5058987" y="2111075"/>
            <a:ext cx="26133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9351" name="Google Shape;9351;p23"/>
          <p:cNvSpPr txBox="1"/>
          <p:nvPr>
            <p:ph idx="4" type="title"/>
          </p:nvPr>
        </p:nvSpPr>
        <p:spPr>
          <a:xfrm>
            <a:off x="1289313" y="1655675"/>
            <a:ext cx="29781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9352" name="Google Shape;9352;p23"/>
          <p:cNvSpPr txBox="1"/>
          <p:nvPr>
            <p:ph idx="5" type="title"/>
          </p:nvPr>
        </p:nvSpPr>
        <p:spPr>
          <a:xfrm>
            <a:off x="1471713" y="2111075"/>
            <a:ext cx="26133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9353" name="Google Shape;9353;p23"/>
          <p:cNvSpPr txBox="1"/>
          <p:nvPr>
            <p:ph idx="6" type="title"/>
          </p:nvPr>
        </p:nvSpPr>
        <p:spPr>
          <a:xfrm>
            <a:off x="4876587" y="3480896"/>
            <a:ext cx="29781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9354" name="Google Shape;9354;p23"/>
          <p:cNvSpPr txBox="1"/>
          <p:nvPr>
            <p:ph idx="7" type="title"/>
          </p:nvPr>
        </p:nvSpPr>
        <p:spPr>
          <a:xfrm>
            <a:off x="5058987" y="3936296"/>
            <a:ext cx="26133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9355" name="Google Shape;9355;p23"/>
          <p:cNvSpPr txBox="1"/>
          <p:nvPr>
            <p:ph idx="8" type="title"/>
          </p:nvPr>
        </p:nvSpPr>
        <p:spPr>
          <a:xfrm>
            <a:off x="1289313" y="3480896"/>
            <a:ext cx="29781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3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rtl="0"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9356" name="Google Shape;9356;p23"/>
          <p:cNvSpPr txBox="1"/>
          <p:nvPr>
            <p:ph idx="9" type="title"/>
          </p:nvPr>
        </p:nvSpPr>
        <p:spPr>
          <a:xfrm>
            <a:off x="1471713" y="3936296"/>
            <a:ext cx="26133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14">
    <p:bg>
      <p:bgPr>
        <a:solidFill>
          <a:schemeClr val="dk1"/>
        </a:solidFill>
      </p:bgPr>
    </p:bg>
    <p:spTree>
      <p:nvGrpSpPr>
        <p:cNvPr id="9357" name="Shape 9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58" name="Google Shape;9358;p24"/>
          <p:cNvGrpSpPr/>
          <p:nvPr/>
        </p:nvGrpSpPr>
        <p:grpSpPr>
          <a:xfrm>
            <a:off x="-546082" y="-1478475"/>
            <a:ext cx="10681850" cy="7555275"/>
            <a:chOff x="-546082" y="-1478475"/>
            <a:chExt cx="10681850" cy="7555275"/>
          </a:xfrm>
        </p:grpSpPr>
        <p:sp>
          <p:nvSpPr>
            <p:cNvPr id="9359" name="Google Shape;9359;p24"/>
            <p:cNvSpPr/>
            <p:nvPr/>
          </p:nvSpPr>
          <p:spPr>
            <a:xfrm rot="10800000">
              <a:off x="-27" y="8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0" name="Google Shape;9360;p24"/>
            <p:cNvSpPr/>
            <p:nvPr/>
          </p:nvSpPr>
          <p:spPr>
            <a:xfrm flipH="1">
              <a:off x="13" y="3842525"/>
              <a:ext cx="9143976" cy="1300970"/>
            </a:xfrm>
            <a:custGeom>
              <a:rect b="b" l="l" r="r" t="t"/>
              <a:pathLst>
                <a:path extrusionOk="0" h="7347" w="51639">
                  <a:moveTo>
                    <a:pt x="43483" y="0"/>
                  </a:moveTo>
                  <a:cubicBezTo>
                    <a:pt x="39613" y="0"/>
                    <a:pt x="35874" y="989"/>
                    <a:pt x="32922" y="2798"/>
                  </a:cubicBezTo>
                  <a:cubicBezTo>
                    <a:pt x="31183" y="3858"/>
                    <a:pt x="28981" y="4441"/>
                    <a:pt x="26719" y="4441"/>
                  </a:cubicBezTo>
                  <a:lnTo>
                    <a:pt x="18598" y="4441"/>
                  </a:lnTo>
                  <a:cubicBezTo>
                    <a:pt x="18560" y="4441"/>
                    <a:pt x="18522" y="4441"/>
                    <a:pt x="18484" y="4441"/>
                  </a:cubicBezTo>
                  <a:cubicBezTo>
                    <a:pt x="12213" y="4441"/>
                    <a:pt x="5977" y="5418"/>
                    <a:pt x="1" y="7347"/>
                  </a:cubicBezTo>
                  <a:lnTo>
                    <a:pt x="51638" y="7347"/>
                  </a:lnTo>
                  <a:lnTo>
                    <a:pt x="5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61" name="Google Shape;9361;p24"/>
            <p:cNvGrpSpPr/>
            <p:nvPr/>
          </p:nvGrpSpPr>
          <p:grpSpPr>
            <a:xfrm flipH="1">
              <a:off x="-419045" y="2698675"/>
              <a:ext cx="3916575" cy="3378125"/>
              <a:chOff x="780450" y="1002925"/>
              <a:chExt cx="3916575" cy="3378125"/>
            </a:xfrm>
          </p:grpSpPr>
          <p:sp>
            <p:nvSpPr>
              <p:cNvPr id="9362" name="Google Shape;9362;p24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3" name="Google Shape;9363;p24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4" name="Google Shape;9364;p24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5" name="Google Shape;9365;p24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6" name="Google Shape;9366;p24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7" name="Google Shape;9367;p24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8" name="Google Shape;9368;p24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9" name="Google Shape;9369;p24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0" name="Google Shape;9370;p24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1" name="Google Shape;9371;p24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2" name="Google Shape;9372;p24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3" name="Google Shape;9373;p24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4" name="Google Shape;9374;p24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5" name="Google Shape;9375;p24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6" name="Google Shape;9376;p24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7" name="Google Shape;9377;p24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8" name="Google Shape;9378;p24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9" name="Google Shape;9379;p24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0" name="Google Shape;9380;p24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1" name="Google Shape;9381;p24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2" name="Google Shape;9382;p24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3" name="Google Shape;9383;p24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4" name="Google Shape;9384;p24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5" name="Google Shape;9385;p24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6" name="Google Shape;9386;p24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7" name="Google Shape;9387;p24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8" name="Google Shape;9388;p24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9" name="Google Shape;9389;p24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0" name="Google Shape;9390;p24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1" name="Google Shape;9391;p24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2" name="Google Shape;9392;p24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3" name="Google Shape;9393;p24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4" name="Google Shape;9394;p24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5" name="Google Shape;9395;p24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6" name="Google Shape;9396;p24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7" name="Google Shape;9397;p24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8" name="Google Shape;9398;p24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9" name="Google Shape;9399;p24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0" name="Google Shape;9400;p24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1" name="Google Shape;9401;p24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2" name="Google Shape;9402;p24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3" name="Google Shape;9403;p24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4" name="Google Shape;9404;p24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5" name="Google Shape;9405;p24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6" name="Google Shape;9406;p24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7" name="Google Shape;9407;p24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8" name="Google Shape;9408;p24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9" name="Google Shape;9409;p24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0" name="Google Shape;9410;p24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1" name="Google Shape;9411;p24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2" name="Google Shape;9412;p24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3" name="Google Shape;9413;p24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4" name="Google Shape;9414;p24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5" name="Google Shape;9415;p24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6" name="Google Shape;9416;p24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7" name="Google Shape;9417;p24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8" name="Google Shape;9418;p24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9" name="Google Shape;9419;p24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0" name="Google Shape;9420;p24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1" name="Google Shape;9421;p24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2" name="Google Shape;9422;p24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3" name="Google Shape;9423;p24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4" name="Google Shape;9424;p24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5" name="Google Shape;9425;p24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6" name="Google Shape;9426;p24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7" name="Google Shape;9427;p24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8" name="Google Shape;9428;p24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9" name="Google Shape;9429;p24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0" name="Google Shape;9430;p24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1" name="Google Shape;9431;p24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2" name="Google Shape;9432;p24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3" name="Google Shape;9433;p24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4" name="Google Shape;9434;p24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5" name="Google Shape;9435;p24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6" name="Google Shape;9436;p24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7" name="Google Shape;9437;p24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8" name="Google Shape;9438;p24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9" name="Google Shape;9439;p24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0" name="Google Shape;9440;p24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1" name="Google Shape;9441;p24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2" name="Google Shape;9442;p24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3" name="Google Shape;9443;p24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4" name="Google Shape;9444;p24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5" name="Google Shape;9445;p24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6" name="Google Shape;9446;p24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7" name="Google Shape;9447;p24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8" name="Google Shape;9448;p24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9" name="Google Shape;9449;p24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0" name="Google Shape;9450;p24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1" name="Google Shape;9451;p24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2" name="Google Shape;9452;p24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3" name="Google Shape;9453;p24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4" name="Google Shape;9454;p24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5" name="Google Shape;9455;p24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6" name="Google Shape;9456;p24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7" name="Google Shape;9457;p24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8" name="Google Shape;9458;p24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9" name="Google Shape;9459;p24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0" name="Google Shape;9460;p24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1" name="Google Shape;9461;p24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2" name="Google Shape;9462;p24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3" name="Google Shape;9463;p24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4" name="Google Shape;9464;p24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5" name="Google Shape;9465;p24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6" name="Google Shape;9466;p24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7" name="Google Shape;9467;p24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8" name="Google Shape;9468;p24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9" name="Google Shape;9469;p24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0" name="Google Shape;9470;p24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1" name="Google Shape;9471;p24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2" name="Google Shape;9472;p24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3" name="Google Shape;9473;p24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4" name="Google Shape;9474;p24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5" name="Google Shape;9475;p24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6" name="Google Shape;9476;p24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7" name="Google Shape;9477;p24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8" name="Google Shape;9478;p24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9" name="Google Shape;9479;p24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0" name="Google Shape;9480;p24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1" name="Google Shape;9481;p24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2" name="Google Shape;9482;p24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3" name="Google Shape;9483;p24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4" name="Google Shape;9484;p24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485" name="Google Shape;9485;p24"/>
            <p:cNvGrpSpPr/>
            <p:nvPr/>
          </p:nvGrpSpPr>
          <p:grpSpPr>
            <a:xfrm flipH="1">
              <a:off x="-546082" y="-486300"/>
              <a:ext cx="3916575" cy="3378125"/>
              <a:chOff x="780450" y="1002925"/>
              <a:chExt cx="3916575" cy="3378125"/>
            </a:xfrm>
          </p:grpSpPr>
          <p:sp>
            <p:nvSpPr>
              <p:cNvPr id="9486" name="Google Shape;9486;p24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7" name="Google Shape;9487;p24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8" name="Google Shape;9488;p24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9" name="Google Shape;9489;p24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0" name="Google Shape;9490;p24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1" name="Google Shape;9491;p24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2" name="Google Shape;9492;p24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3" name="Google Shape;9493;p24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4" name="Google Shape;9494;p24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5" name="Google Shape;9495;p24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6" name="Google Shape;9496;p24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7" name="Google Shape;9497;p24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8" name="Google Shape;9498;p24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9" name="Google Shape;9499;p24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0" name="Google Shape;9500;p24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1" name="Google Shape;9501;p24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2" name="Google Shape;9502;p24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3" name="Google Shape;9503;p24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4" name="Google Shape;9504;p24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5" name="Google Shape;9505;p24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6" name="Google Shape;9506;p24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7" name="Google Shape;9507;p24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8" name="Google Shape;9508;p24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9" name="Google Shape;9509;p24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0" name="Google Shape;9510;p24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1" name="Google Shape;9511;p24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2" name="Google Shape;9512;p24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3" name="Google Shape;9513;p24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4" name="Google Shape;9514;p24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5" name="Google Shape;9515;p24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6" name="Google Shape;9516;p24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7" name="Google Shape;9517;p24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8" name="Google Shape;9518;p24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9" name="Google Shape;9519;p24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0" name="Google Shape;9520;p24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1" name="Google Shape;9521;p24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2" name="Google Shape;9522;p24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3" name="Google Shape;9523;p24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4" name="Google Shape;9524;p24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5" name="Google Shape;9525;p24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6" name="Google Shape;9526;p24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7" name="Google Shape;9527;p24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8" name="Google Shape;9528;p24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9" name="Google Shape;9529;p24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0" name="Google Shape;9530;p24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1" name="Google Shape;9531;p24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2" name="Google Shape;9532;p24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3" name="Google Shape;9533;p24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4" name="Google Shape;9534;p24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5" name="Google Shape;9535;p24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6" name="Google Shape;9536;p24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7" name="Google Shape;9537;p24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8" name="Google Shape;9538;p24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9" name="Google Shape;9539;p24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0" name="Google Shape;9540;p24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1" name="Google Shape;9541;p24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2" name="Google Shape;9542;p24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3" name="Google Shape;9543;p24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4" name="Google Shape;9544;p24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5" name="Google Shape;9545;p24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6" name="Google Shape;9546;p24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7" name="Google Shape;9547;p24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8" name="Google Shape;9548;p24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9" name="Google Shape;9549;p24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0" name="Google Shape;9550;p24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1" name="Google Shape;9551;p24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2" name="Google Shape;9552;p24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3" name="Google Shape;9553;p24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4" name="Google Shape;9554;p24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5" name="Google Shape;9555;p24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6" name="Google Shape;9556;p24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7" name="Google Shape;9557;p24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8" name="Google Shape;9558;p24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9" name="Google Shape;9559;p24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0" name="Google Shape;9560;p24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1" name="Google Shape;9561;p24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2" name="Google Shape;9562;p24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3" name="Google Shape;9563;p24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4" name="Google Shape;9564;p24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5" name="Google Shape;9565;p24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6" name="Google Shape;9566;p24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7" name="Google Shape;9567;p24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8" name="Google Shape;9568;p24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9" name="Google Shape;9569;p24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0" name="Google Shape;9570;p24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1" name="Google Shape;9571;p24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2" name="Google Shape;9572;p24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3" name="Google Shape;9573;p24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4" name="Google Shape;9574;p24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5" name="Google Shape;9575;p24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6" name="Google Shape;9576;p24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7" name="Google Shape;9577;p24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8" name="Google Shape;9578;p24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9" name="Google Shape;9579;p24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0" name="Google Shape;9580;p24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1" name="Google Shape;9581;p24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2" name="Google Shape;9582;p24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3" name="Google Shape;9583;p24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4" name="Google Shape;9584;p24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5" name="Google Shape;9585;p24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6" name="Google Shape;9586;p24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7" name="Google Shape;9587;p24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8" name="Google Shape;9588;p24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9" name="Google Shape;9589;p24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0" name="Google Shape;9590;p24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1" name="Google Shape;9591;p24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2" name="Google Shape;9592;p24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3" name="Google Shape;9593;p24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4" name="Google Shape;9594;p24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5" name="Google Shape;9595;p24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6" name="Google Shape;9596;p24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7" name="Google Shape;9597;p24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8" name="Google Shape;9598;p24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9" name="Google Shape;9599;p24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0" name="Google Shape;9600;p24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1" name="Google Shape;9601;p24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2" name="Google Shape;9602;p24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3" name="Google Shape;9603;p24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4" name="Google Shape;9604;p24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5" name="Google Shape;9605;p24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6" name="Google Shape;9606;p24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7" name="Google Shape;9607;p24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8" name="Google Shape;9608;p24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09" name="Google Shape;9609;p24"/>
            <p:cNvGrpSpPr/>
            <p:nvPr/>
          </p:nvGrpSpPr>
          <p:grpSpPr>
            <a:xfrm flipH="1">
              <a:off x="7683988" y="160969"/>
              <a:ext cx="1264805" cy="99218"/>
              <a:chOff x="6291500" y="380394"/>
              <a:chExt cx="1264805" cy="99218"/>
            </a:xfrm>
          </p:grpSpPr>
          <p:sp>
            <p:nvSpPr>
              <p:cNvPr id="9610" name="Google Shape;9610;p24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1" name="Google Shape;9611;p24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12" name="Google Shape;9612;p24"/>
            <p:cNvGrpSpPr/>
            <p:nvPr/>
          </p:nvGrpSpPr>
          <p:grpSpPr>
            <a:xfrm flipH="1">
              <a:off x="206847" y="798601"/>
              <a:ext cx="1087030" cy="181425"/>
              <a:chOff x="7289565" y="849931"/>
              <a:chExt cx="377585" cy="63019"/>
            </a:xfrm>
          </p:grpSpPr>
          <p:sp>
            <p:nvSpPr>
              <p:cNvPr id="9613" name="Google Shape;9613;p24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4" name="Google Shape;9614;p24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15" name="Google Shape;9615;p24"/>
            <p:cNvGrpSpPr/>
            <p:nvPr/>
          </p:nvGrpSpPr>
          <p:grpSpPr>
            <a:xfrm flipH="1">
              <a:off x="7756669" y="4560462"/>
              <a:ext cx="1234239" cy="86683"/>
              <a:chOff x="6297842" y="1549942"/>
              <a:chExt cx="874603" cy="61433"/>
            </a:xfrm>
          </p:grpSpPr>
          <p:sp>
            <p:nvSpPr>
              <p:cNvPr id="9616" name="Google Shape;9616;p24"/>
              <p:cNvSpPr/>
              <p:nvPr/>
            </p:nvSpPr>
            <p:spPr>
              <a:xfrm>
                <a:off x="6297842" y="1549942"/>
                <a:ext cx="577343" cy="61433"/>
              </a:xfrm>
              <a:custGeom>
                <a:rect b="b" l="l" r="r" t="t"/>
                <a:pathLst>
                  <a:path extrusionOk="0" h="930" w="874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cubicBezTo>
                      <a:pt x="0" y="715"/>
                      <a:pt x="203" y="929"/>
                      <a:pt x="465" y="929"/>
                    </a:cubicBezTo>
                    <a:lnTo>
                      <a:pt x="8275" y="929"/>
                    </a:lnTo>
                    <a:cubicBezTo>
                      <a:pt x="8537" y="929"/>
                      <a:pt x="8739" y="715"/>
                      <a:pt x="8739" y="465"/>
                    </a:cubicBezTo>
                    <a:cubicBezTo>
                      <a:pt x="8739" y="203"/>
                      <a:pt x="8537" y="0"/>
                      <a:pt x="8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7" name="Google Shape;9617;p24"/>
              <p:cNvSpPr/>
              <p:nvPr/>
            </p:nvSpPr>
            <p:spPr>
              <a:xfrm>
                <a:off x="6958484" y="1549942"/>
                <a:ext cx="213960" cy="61433"/>
              </a:xfrm>
              <a:custGeom>
                <a:rect b="b" l="l" r="r" t="t"/>
                <a:pathLst>
                  <a:path extrusionOk="0" h="930" w="3239">
                    <a:moveTo>
                      <a:pt x="465" y="0"/>
                    </a:moveTo>
                    <a:cubicBezTo>
                      <a:pt x="215" y="0"/>
                      <a:pt x="0" y="203"/>
                      <a:pt x="0" y="465"/>
                    </a:cubicBezTo>
                    <a:cubicBezTo>
                      <a:pt x="0" y="715"/>
                      <a:pt x="215" y="929"/>
                      <a:pt x="465" y="929"/>
                    </a:cubicBezTo>
                    <a:lnTo>
                      <a:pt x="2775" y="929"/>
                    </a:lnTo>
                    <a:cubicBezTo>
                      <a:pt x="3037" y="929"/>
                      <a:pt x="3239" y="715"/>
                      <a:pt x="3239" y="465"/>
                    </a:cubicBezTo>
                    <a:cubicBezTo>
                      <a:pt x="3239" y="203"/>
                      <a:pt x="3037" y="0"/>
                      <a:pt x="27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18" name="Google Shape;9618;p24"/>
            <p:cNvGrpSpPr/>
            <p:nvPr/>
          </p:nvGrpSpPr>
          <p:grpSpPr>
            <a:xfrm flipH="1">
              <a:off x="6219193" y="-1478475"/>
              <a:ext cx="3916575" cy="3378125"/>
              <a:chOff x="780450" y="1002925"/>
              <a:chExt cx="3916575" cy="3378125"/>
            </a:xfrm>
          </p:grpSpPr>
          <p:sp>
            <p:nvSpPr>
              <p:cNvPr id="9619" name="Google Shape;9619;p24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0" name="Google Shape;9620;p24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1" name="Google Shape;9621;p24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2" name="Google Shape;9622;p24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3" name="Google Shape;9623;p24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4" name="Google Shape;9624;p24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5" name="Google Shape;9625;p24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6" name="Google Shape;9626;p24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7" name="Google Shape;9627;p24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8" name="Google Shape;9628;p24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9" name="Google Shape;9629;p24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0" name="Google Shape;9630;p24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1" name="Google Shape;9631;p24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2" name="Google Shape;9632;p24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3" name="Google Shape;9633;p24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4" name="Google Shape;9634;p24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5" name="Google Shape;9635;p24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6" name="Google Shape;9636;p24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7" name="Google Shape;9637;p24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8" name="Google Shape;9638;p24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9" name="Google Shape;9639;p24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0" name="Google Shape;9640;p24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1" name="Google Shape;9641;p24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2" name="Google Shape;9642;p24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3" name="Google Shape;9643;p24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4" name="Google Shape;9644;p24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5" name="Google Shape;9645;p24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6" name="Google Shape;9646;p24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7" name="Google Shape;9647;p24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8" name="Google Shape;9648;p24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9" name="Google Shape;9649;p24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0" name="Google Shape;9650;p24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1" name="Google Shape;9651;p24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2" name="Google Shape;9652;p24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3" name="Google Shape;9653;p24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4" name="Google Shape;9654;p24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5" name="Google Shape;9655;p24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6" name="Google Shape;9656;p24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7" name="Google Shape;9657;p24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8" name="Google Shape;9658;p24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9" name="Google Shape;9659;p24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0" name="Google Shape;9660;p24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1" name="Google Shape;9661;p24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2" name="Google Shape;9662;p24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3" name="Google Shape;9663;p24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4" name="Google Shape;9664;p24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5" name="Google Shape;9665;p24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6" name="Google Shape;9666;p24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7" name="Google Shape;9667;p24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8" name="Google Shape;9668;p24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9" name="Google Shape;9669;p24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0" name="Google Shape;9670;p24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1" name="Google Shape;9671;p24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2" name="Google Shape;9672;p24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3" name="Google Shape;9673;p24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4" name="Google Shape;9674;p24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5" name="Google Shape;9675;p24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6" name="Google Shape;9676;p24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7" name="Google Shape;9677;p24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8" name="Google Shape;9678;p24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9" name="Google Shape;9679;p24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0" name="Google Shape;9680;p24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1" name="Google Shape;9681;p24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2" name="Google Shape;9682;p24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3" name="Google Shape;9683;p24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4" name="Google Shape;9684;p24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5" name="Google Shape;9685;p24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6" name="Google Shape;9686;p24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7" name="Google Shape;9687;p24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8" name="Google Shape;9688;p24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9" name="Google Shape;9689;p24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0" name="Google Shape;9690;p24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1" name="Google Shape;9691;p24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2" name="Google Shape;9692;p24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3" name="Google Shape;9693;p24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4" name="Google Shape;9694;p24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5" name="Google Shape;9695;p24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6" name="Google Shape;9696;p24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7" name="Google Shape;9697;p24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8" name="Google Shape;9698;p24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9" name="Google Shape;9699;p24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0" name="Google Shape;9700;p24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1" name="Google Shape;9701;p24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2" name="Google Shape;9702;p24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3" name="Google Shape;9703;p24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4" name="Google Shape;9704;p24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5" name="Google Shape;9705;p24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6" name="Google Shape;9706;p24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7" name="Google Shape;9707;p24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8" name="Google Shape;9708;p24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9" name="Google Shape;9709;p24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0" name="Google Shape;9710;p24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1" name="Google Shape;9711;p24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2" name="Google Shape;9712;p24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3" name="Google Shape;9713;p24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4" name="Google Shape;9714;p24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5" name="Google Shape;9715;p24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6" name="Google Shape;9716;p24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7" name="Google Shape;9717;p24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8" name="Google Shape;9718;p24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9" name="Google Shape;9719;p24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0" name="Google Shape;9720;p24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1" name="Google Shape;9721;p24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2" name="Google Shape;9722;p24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3" name="Google Shape;9723;p24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4" name="Google Shape;9724;p24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5" name="Google Shape;9725;p24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6" name="Google Shape;9726;p24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7" name="Google Shape;9727;p24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8" name="Google Shape;9728;p24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9" name="Google Shape;9729;p24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0" name="Google Shape;9730;p24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1" name="Google Shape;9731;p24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2" name="Google Shape;9732;p24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3" name="Google Shape;9733;p24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4" name="Google Shape;9734;p24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5" name="Google Shape;9735;p24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6" name="Google Shape;9736;p24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7" name="Google Shape;9737;p24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8" name="Google Shape;9738;p24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9" name="Google Shape;9739;p24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0" name="Google Shape;9740;p24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1" name="Google Shape;9741;p24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742" name="Google Shape;9742;p24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743" name="Google Shape;9743;p24"/>
          <p:cNvSpPr txBox="1"/>
          <p:nvPr>
            <p:ph idx="2" type="title"/>
          </p:nvPr>
        </p:nvSpPr>
        <p:spPr>
          <a:xfrm>
            <a:off x="3349800" y="1725803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44" name="Google Shape;9744;p24"/>
          <p:cNvSpPr txBox="1"/>
          <p:nvPr>
            <p:ph idx="3" type="title"/>
          </p:nvPr>
        </p:nvSpPr>
        <p:spPr>
          <a:xfrm>
            <a:off x="3349662" y="2137402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9745" name="Google Shape;9745;p24"/>
          <p:cNvSpPr txBox="1"/>
          <p:nvPr>
            <p:ph idx="4" type="title"/>
          </p:nvPr>
        </p:nvSpPr>
        <p:spPr>
          <a:xfrm>
            <a:off x="5971850" y="1725803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46" name="Google Shape;9746;p24"/>
          <p:cNvSpPr txBox="1"/>
          <p:nvPr>
            <p:ph idx="5" type="title"/>
          </p:nvPr>
        </p:nvSpPr>
        <p:spPr>
          <a:xfrm>
            <a:off x="5971850" y="2137402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9747" name="Google Shape;9747;p24"/>
          <p:cNvSpPr txBox="1"/>
          <p:nvPr>
            <p:ph idx="6" type="title"/>
          </p:nvPr>
        </p:nvSpPr>
        <p:spPr>
          <a:xfrm>
            <a:off x="3349650" y="3460697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48" name="Google Shape;9748;p24"/>
          <p:cNvSpPr txBox="1"/>
          <p:nvPr>
            <p:ph idx="7" type="title"/>
          </p:nvPr>
        </p:nvSpPr>
        <p:spPr>
          <a:xfrm>
            <a:off x="3349512" y="3872296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9749" name="Google Shape;9749;p24"/>
          <p:cNvSpPr txBox="1"/>
          <p:nvPr>
            <p:ph idx="8" type="title"/>
          </p:nvPr>
        </p:nvSpPr>
        <p:spPr>
          <a:xfrm>
            <a:off x="727200" y="3460697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50" name="Google Shape;9750;p24"/>
          <p:cNvSpPr txBox="1"/>
          <p:nvPr>
            <p:ph idx="9" type="title"/>
          </p:nvPr>
        </p:nvSpPr>
        <p:spPr>
          <a:xfrm>
            <a:off x="727200" y="3872296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9751" name="Google Shape;9751;p24"/>
          <p:cNvSpPr txBox="1"/>
          <p:nvPr>
            <p:ph idx="13" type="title"/>
          </p:nvPr>
        </p:nvSpPr>
        <p:spPr>
          <a:xfrm>
            <a:off x="5971700" y="3460697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752" name="Google Shape;9752;p24"/>
          <p:cNvSpPr txBox="1"/>
          <p:nvPr>
            <p:ph idx="14" type="title"/>
          </p:nvPr>
        </p:nvSpPr>
        <p:spPr>
          <a:xfrm>
            <a:off x="5971700" y="3872296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bg>
      <p:bgPr>
        <a:solidFill>
          <a:schemeClr val="dk1"/>
        </a:solidFill>
      </p:bgPr>
    </p:bg>
    <p:spTree>
      <p:nvGrpSpPr>
        <p:cNvPr id="9753" name="Shape 9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54" name="Google Shape;9754;p25"/>
          <p:cNvGrpSpPr/>
          <p:nvPr/>
        </p:nvGrpSpPr>
        <p:grpSpPr>
          <a:xfrm>
            <a:off x="-546082" y="-1478475"/>
            <a:ext cx="10681850" cy="7555275"/>
            <a:chOff x="-546082" y="-1478475"/>
            <a:chExt cx="10681850" cy="7555275"/>
          </a:xfrm>
        </p:grpSpPr>
        <p:sp>
          <p:nvSpPr>
            <p:cNvPr id="9755" name="Google Shape;9755;p25"/>
            <p:cNvSpPr/>
            <p:nvPr/>
          </p:nvSpPr>
          <p:spPr>
            <a:xfrm rot="10800000">
              <a:off x="-27" y="8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6" name="Google Shape;9756;p25"/>
            <p:cNvSpPr/>
            <p:nvPr/>
          </p:nvSpPr>
          <p:spPr>
            <a:xfrm flipH="1">
              <a:off x="13" y="3842525"/>
              <a:ext cx="9143976" cy="1300970"/>
            </a:xfrm>
            <a:custGeom>
              <a:rect b="b" l="l" r="r" t="t"/>
              <a:pathLst>
                <a:path extrusionOk="0" h="7347" w="51639">
                  <a:moveTo>
                    <a:pt x="43483" y="0"/>
                  </a:moveTo>
                  <a:cubicBezTo>
                    <a:pt x="39613" y="0"/>
                    <a:pt x="35874" y="989"/>
                    <a:pt x="32922" y="2798"/>
                  </a:cubicBezTo>
                  <a:cubicBezTo>
                    <a:pt x="31183" y="3858"/>
                    <a:pt x="28981" y="4441"/>
                    <a:pt x="26719" y="4441"/>
                  </a:cubicBezTo>
                  <a:lnTo>
                    <a:pt x="18598" y="4441"/>
                  </a:lnTo>
                  <a:cubicBezTo>
                    <a:pt x="18560" y="4441"/>
                    <a:pt x="18522" y="4441"/>
                    <a:pt x="18484" y="4441"/>
                  </a:cubicBezTo>
                  <a:cubicBezTo>
                    <a:pt x="12213" y="4441"/>
                    <a:pt x="5977" y="5418"/>
                    <a:pt x="1" y="7347"/>
                  </a:cubicBezTo>
                  <a:lnTo>
                    <a:pt x="51638" y="7347"/>
                  </a:lnTo>
                  <a:lnTo>
                    <a:pt x="5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57" name="Google Shape;9757;p25"/>
            <p:cNvGrpSpPr/>
            <p:nvPr/>
          </p:nvGrpSpPr>
          <p:grpSpPr>
            <a:xfrm flipH="1">
              <a:off x="-419045" y="2698675"/>
              <a:ext cx="3916575" cy="3378125"/>
              <a:chOff x="780450" y="1002925"/>
              <a:chExt cx="3916575" cy="3378125"/>
            </a:xfrm>
          </p:grpSpPr>
          <p:sp>
            <p:nvSpPr>
              <p:cNvPr id="9758" name="Google Shape;9758;p2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9" name="Google Shape;9759;p2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0" name="Google Shape;9760;p2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1" name="Google Shape;9761;p2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2" name="Google Shape;9762;p2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3" name="Google Shape;9763;p2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4" name="Google Shape;9764;p2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5" name="Google Shape;9765;p2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6" name="Google Shape;9766;p2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7" name="Google Shape;9767;p2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8" name="Google Shape;9768;p2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9" name="Google Shape;9769;p2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0" name="Google Shape;9770;p2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1" name="Google Shape;9771;p2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2" name="Google Shape;9772;p2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3" name="Google Shape;9773;p2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4" name="Google Shape;9774;p2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5" name="Google Shape;9775;p2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6" name="Google Shape;9776;p2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7" name="Google Shape;9777;p2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8" name="Google Shape;9778;p2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9" name="Google Shape;9779;p2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0" name="Google Shape;9780;p2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1" name="Google Shape;9781;p2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2" name="Google Shape;9782;p2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3" name="Google Shape;9783;p2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4" name="Google Shape;9784;p2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5" name="Google Shape;9785;p2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6" name="Google Shape;9786;p2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7" name="Google Shape;9787;p2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8" name="Google Shape;9788;p2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9" name="Google Shape;9789;p2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0" name="Google Shape;9790;p2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1" name="Google Shape;9791;p2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2" name="Google Shape;9792;p2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3" name="Google Shape;9793;p2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4" name="Google Shape;9794;p2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5" name="Google Shape;9795;p2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6" name="Google Shape;9796;p2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7" name="Google Shape;9797;p2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8" name="Google Shape;9798;p2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9" name="Google Shape;9799;p2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0" name="Google Shape;9800;p2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1" name="Google Shape;9801;p2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2" name="Google Shape;9802;p2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3" name="Google Shape;9803;p2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4" name="Google Shape;9804;p2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5" name="Google Shape;9805;p2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6" name="Google Shape;9806;p2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7" name="Google Shape;9807;p2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8" name="Google Shape;9808;p2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9" name="Google Shape;9809;p2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0" name="Google Shape;9810;p2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1" name="Google Shape;9811;p2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2" name="Google Shape;9812;p2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3" name="Google Shape;9813;p2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4" name="Google Shape;9814;p2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5" name="Google Shape;9815;p2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6" name="Google Shape;9816;p2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7" name="Google Shape;9817;p2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8" name="Google Shape;9818;p2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9" name="Google Shape;9819;p2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0" name="Google Shape;9820;p2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1" name="Google Shape;9821;p2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2" name="Google Shape;9822;p2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3" name="Google Shape;9823;p2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4" name="Google Shape;9824;p2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5" name="Google Shape;9825;p2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6" name="Google Shape;9826;p2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7" name="Google Shape;9827;p2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8" name="Google Shape;9828;p2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9" name="Google Shape;9829;p2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0" name="Google Shape;9830;p2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1" name="Google Shape;9831;p2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2" name="Google Shape;9832;p2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3" name="Google Shape;9833;p2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4" name="Google Shape;9834;p2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5" name="Google Shape;9835;p2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6" name="Google Shape;9836;p2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7" name="Google Shape;9837;p2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8" name="Google Shape;9838;p2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9" name="Google Shape;9839;p2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0" name="Google Shape;9840;p2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1" name="Google Shape;9841;p2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2" name="Google Shape;9842;p2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3" name="Google Shape;9843;p2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4" name="Google Shape;9844;p2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5" name="Google Shape;9845;p2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6" name="Google Shape;9846;p2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7" name="Google Shape;9847;p2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8" name="Google Shape;9848;p2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9" name="Google Shape;9849;p2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0" name="Google Shape;9850;p2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1" name="Google Shape;9851;p2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2" name="Google Shape;9852;p2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3" name="Google Shape;9853;p2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4" name="Google Shape;9854;p2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5" name="Google Shape;9855;p2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6" name="Google Shape;9856;p2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7" name="Google Shape;9857;p2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8" name="Google Shape;9858;p2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9" name="Google Shape;9859;p2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0" name="Google Shape;9860;p2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1" name="Google Shape;9861;p2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2" name="Google Shape;9862;p2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3" name="Google Shape;9863;p2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4" name="Google Shape;9864;p2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5" name="Google Shape;9865;p2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6" name="Google Shape;9866;p2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7" name="Google Shape;9867;p2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8" name="Google Shape;9868;p2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9" name="Google Shape;9869;p2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0" name="Google Shape;9870;p2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1" name="Google Shape;9871;p2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2" name="Google Shape;9872;p2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3" name="Google Shape;9873;p2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4" name="Google Shape;9874;p2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5" name="Google Shape;9875;p2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6" name="Google Shape;9876;p2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7" name="Google Shape;9877;p2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8" name="Google Shape;9878;p2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9" name="Google Shape;9879;p2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0" name="Google Shape;9880;p2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81" name="Google Shape;9881;p25"/>
            <p:cNvGrpSpPr/>
            <p:nvPr/>
          </p:nvGrpSpPr>
          <p:grpSpPr>
            <a:xfrm flipH="1">
              <a:off x="-546082" y="-486300"/>
              <a:ext cx="3916575" cy="3378125"/>
              <a:chOff x="780450" y="1002925"/>
              <a:chExt cx="3916575" cy="3378125"/>
            </a:xfrm>
          </p:grpSpPr>
          <p:sp>
            <p:nvSpPr>
              <p:cNvPr id="9882" name="Google Shape;9882;p2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3" name="Google Shape;9883;p2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4" name="Google Shape;9884;p2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5" name="Google Shape;9885;p2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6" name="Google Shape;9886;p2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7" name="Google Shape;9887;p2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8" name="Google Shape;9888;p2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9" name="Google Shape;9889;p2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0" name="Google Shape;9890;p2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1" name="Google Shape;9891;p2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2" name="Google Shape;9892;p2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3" name="Google Shape;9893;p2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4" name="Google Shape;9894;p2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5" name="Google Shape;9895;p2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6" name="Google Shape;9896;p2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7" name="Google Shape;9897;p2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8" name="Google Shape;9898;p2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9" name="Google Shape;9899;p2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0" name="Google Shape;9900;p2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1" name="Google Shape;9901;p2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2" name="Google Shape;9902;p2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3" name="Google Shape;9903;p2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4" name="Google Shape;9904;p2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5" name="Google Shape;9905;p2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6" name="Google Shape;9906;p2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7" name="Google Shape;9907;p2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8" name="Google Shape;9908;p2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9" name="Google Shape;9909;p2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0" name="Google Shape;9910;p2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1" name="Google Shape;9911;p2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2" name="Google Shape;9912;p2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3" name="Google Shape;9913;p2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4" name="Google Shape;9914;p2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5" name="Google Shape;9915;p2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6" name="Google Shape;9916;p2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7" name="Google Shape;9917;p2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8" name="Google Shape;9918;p2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9" name="Google Shape;9919;p2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0" name="Google Shape;9920;p2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1" name="Google Shape;9921;p2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2" name="Google Shape;9922;p2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3" name="Google Shape;9923;p2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4" name="Google Shape;9924;p2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5" name="Google Shape;9925;p2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6" name="Google Shape;9926;p2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7" name="Google Shape;9927;p2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8" name="Google Shape;9928;p2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9" name="Google Shape;9929;p2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0" name="Google Shape;9930;p2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1" name="Google Shape;9931;p2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2" name="Google Shape;9932;p2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3" name="Google Shape;9933;p2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4" name="Google Shape;9934;p2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5" name="Google Shape;9935;p2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6" name="Google Shape;9936;p2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7" name="Google Shape;9937;p2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8" name="Google Shape;9938;p2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9" name="Google Shape;9939;p2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0" name="Google Shape;9940;p2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1" name="Google Shape;9941;p2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2" name="Google Shape;9942;p2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3" name="Google Shape;9943;p2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4" name="Google Shape;9944;p2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5" name="Google Shape;9945;p2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6" name="Google Shape;9946;p2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7" name="Google Shape;9947;p2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8" name="Google Shape;9948;p2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9" name="Google Shape;9949;p2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0" name="Google Shape;9950;p2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1" name="Google Shape;9951;p2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2" name="Google Shape;9952;p2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3" name="Google Shape;9953;p2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4" name="Google Shape;9954;p2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5" name="Google Shape;9955;p2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6" name="Google Shape;9956;p2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7" name="Google Shape;9957;p2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8" name="Google Shape;9958;p2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9" name="Google Shape;9959;p2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0" name="Google Shape;9960;p2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1" name="Google Shape;9961;p2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2" name="Google Shape;9962;p2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3" name="Google Shape;9963;p2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4" name="Google Shape;9964;p2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5" name="Google Shape;9965;p2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6" name="Google Shape;9966;p2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7" name="Google Shape;9967;p2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8" name="Google Shape;9968;p2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9" name="Google Shape;9969;p2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0" name="Google Shape;9970;p2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1" name="Google Shape;9971;p2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2" name="Google Shape;9972;p2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3" name="Google Shape;9973;p2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4" name="Google Shape;9974;p2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5" name="Google Shape;9975;p2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6" name="Google Shape;9976;p2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7" name="Google Shape;9977;p2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8" name="Google Shape;9978;p2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9" name="Google Shape;9979;p2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0" name="Google Shape;9980;p2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1" name="Google Shape;9981;p2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2" name="Google Shape;9982;p2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3" name="Google Shape;9983;p2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4" name="Google Shape;9984;p2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5" name="Google Shape;9985;p2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6" name="Google Shape;9986;p2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7" name="Google Shape;9987;p2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8" name="Google Shape;9988;p2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9" name="Google Shape;9989;p2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0" name="Google Shape;9990;p2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1" name="Google Shape;9991;p2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2" name="Google Shape;9992;p2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3" name="Google Shape;9993;p2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4" name="Google Shape;9994;p2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5" name="Google Shape;9995;p2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6" name="Google Shape;9996;p2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7" name="Google Shape;9997;p2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8" name="Google Shape;9998;p2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9" name="Google Shape;9999;p2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0" name="Google Shape;10000;p2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1" name="Google Shape;10001;p2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2" name="Google Shape;10002;p2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3" name="Google Shape;10003;p2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4" name="Google Shape;10004;p2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05" name="Google Shape;10005;p25"/>
            <p:cNvGrpSpPr/>
            <p:nvPr/>
          </p:nvGrpSpPr>
          <p:grpSpPr>
            <a:xfrm flipH="1">
              <a:off x="7683988" y="160969"/>
              <a:ext cx="1264805" cy="99218"/>
              <a:chOff x="6291500" y="380394"/>
              <a:chExt cx="1264805" cy="99218"/>
            </a:xfrm>
          </p:grpSpPr>
          <p:sp>
            <p:nvSpPr>
              <p:cNvPr id="10006" name="Google Shape;10006;p25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7" name="Google Shape;10007;p25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08" name="Google Shape;10008;p25"/>
            <p:cNvGrpSpPr/>
            <p:nvPr/>
          </p:nvGrpSpPr>
          <p:grpSpPr>
            <a:xfrm flipH="1">
              <a:off x="206847" y="798601"/>
              <a:ext cx="1087030" cy="181425"/>
              <a:chOff x="7289565" y="849931"/>
              <a:chExt cx="377585" cy="63019"/>
            </a:xfrm>
          </p:grpSpPr>
          <p:sp>
            <p:nvSpPr>
              <p:cNvPr id="10009" name="Google Shape;10009;p25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0" name="Google Shape;10010;p25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11" name="Google Shape;10011;p25"/>
            <p:cNvGrpSpPr/>
            <p:nvPr/>
          </p:nvGrpSpPr>
          <p:grpSpPr>
            <a:xfrm flipH="1">
              <a:off x="7756669" y="4560462"/>
              <a:ext cx="1234239" cy="86683"/>
              <a:chOff x="6297842" y="1549942"/>
              <a:chExt cx="874603" cy="61433"/>
            </a:xfrm>
          </p:grpSpPr>
          <p:sp>
            <p:nvSpPr>
              <p:cNvPr id="10012" name="Google Shape;10012;p25"/>
              <p:cNvSpPr/>
              <p:nvPr/>
            </p:nvSpPr>
            <p:spPr>
              <a:xfrm>
                <a:off x="6297842" y="1549942"/>
                <a:ext cx="577343" cy="61433"/>
              </a:xfrm>
              <a:custGeom>
                <a:rect b="b" l="l" r="r" t="t"/>
                <a:pathLst>
                  <a:path extrusionOk="0" h="930" w="874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cubicBezTo>
                      <a:pt x="0" y="715"/>
                      <a:pt x="203" y="929"/>
                      <a:pt x="465" y="929"/>
                    </a:cubicBezTo>
                    <a:lnTo>
                      <a:pt x="8275" y="929"/>
                    </a:lnTo>
                    <a:cubicBezTo>
                      <a:pt x="8537" y="929"/>
                      <a:pt x="8739" y="715"/>
                      <a:pt x="8739" y="465"/>
                    </a:cubicBezTo>
                    <a:cubicBezTo>
                      <a:pt x="8739" y="203"/>
                      <a:pt x="8537" y="0"/>
                      <a:pt x="8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3" name="Google Shape;10013;p25"/>
              <p:cNvSpPr/>
              <p:nvPr/>
            </p:nvSpPr>
            <p:spPr>
              <a:xfrm>
                <a:off x="6958484" y="1549942"/>
                <a:ext cx="213960" cy="61433"/>
              </a:xfrm>
              <a:custGeom>
                <a:rect b="b" l="l" r="r" t="t"/>
                <a:pathLst>
                  <a:path extrusionOk="0" h="930" w="3239">
                    <a:moveTo>
                      <a:pt x="465" y="0"/>
                    </a:moveTo>
                    <a:cubicBezTo>
                      <a:pt x="215" y="0"/>
                      <a:pt x="0" y="203"/>
                      <a:pt x="0" y="465"/>
                    </a:cubicBezTo>
                    <a:cubicBezTo>
                      <a:pt x="0" y="715"/>
                      <a:pt x="215" y="929"/>
                      <a:pt x="465" y="929"/>
                    </a:cubicBezTo>
                    <a:lnTo>
                      <a:pt x="2775" y="929"/>
                    </a:lnTo>
                    <a:cubicBezTo>
                      <a:pt x="3037" y="929"/>
                      <a:pt x="3239" y="715"/>
                      <a:pt x="3239" y="465"/>
                    </a:cubicBezTo>
                    <a:cubicBezTo>
                      <a:pt x="3239" y="203"/>
                      <a:pt x="3037" y="0"/>
                      <a:pt x="27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14" name="Google Shape;10014;p25"/>
            <p:cNvGrpSpPr/>
            <p:nvPr/>
          </p:nvGrpSpPr>
          <p:grpSpPr>
            <a:xfrm flipH="1">
              <a:off x="6219193" y="-1478475"/>
              <a:ext cx="3916575" cy="3378125"/>
              <a:chOff x="780450" y="1002925"/>
              <a:chExt cx="3916575" cy="3378125"/>
            </a:xfrm>
          </p:grpSpPr>
          <p:sp>
            <p:nvSpPr>
              <p:cNvPr id="10015" name="Google Shape;10015;p2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6" name="Google Shape;10016;p2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7" name="Google Shape;10017;p2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8" name="Google Shape;10018;p2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9" name="Google Shape;10019;p2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0" name="Google Shape;10020;p2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1" name="Google Shape;10021;p2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2" name="Google Shape;10022;p2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3" name="Google Shape;10023;p2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4" name="Google Shape;10024;p2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5" name="Google Shape;10025;p2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6" name="Google Shape;10026;p2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7" name="Google Shape;10027;p2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8" name="Google Shape;10028;p2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9" name="Google Shape;10029;p2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0" name="Google Shape;10030;p2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1" name="Google Shape;10031;p2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2" name="Google Shape;10032;p2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3" name="Google Shape;10033;p2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4" name="Google Shape;10034;p2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5" name="Google Shape;10035;p2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6" name="Google Shape;10036;p2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7" name="Google Shape;10037;p2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8" name="Google Shape;10038;p2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9" name="Google Shape;10039;p2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0" name="Google Shape;10040;p2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1" name="Google Shape;10041;p2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2" name="Google Shape;10042;p2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3" name="Google Shape;10043;p2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4" name="Google Shape;10044;p2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5" name="Google Shape;10045;p2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6" name="Google Shape;10046;p2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7" name="Google Shape;10047;p2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8" name="Google Shape;10048;p2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9" name="Google Shape;10049;p2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0" name="Google Shape;10050;p2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1" name="Google Shape;10051;p2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2" name="Google Shape;10052;p2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3" name="Google Shape;10053;p2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4" name="Google Shape;10054;p2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5" name="Google Shape;10055;p2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6" name="Google Shape;10056;p2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7" name="Google Shape;10057;p2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8" name="Google Shape;10058;p2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9" name="Google Shape;10059;p2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0" name="Google Shape;10060;p2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1" name="Google Shape;10061;p2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2" name="Google Shape;10062;p2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3" name="Google Shape;10063;p2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4" name="Google Shape;10064;p2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5" name="Google Shape;10065;p2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6" name="Google Shape;10066;p2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7" name="Google Shape;10067;p2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8" name="Google Shape;10068;p2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9" name="Google Shape;10069;p2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0" name="Google Shape;10070;p2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1" name="Google Shape;10071;p2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2" name="Google Shape;10072;p2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3" name="Google Shape;10073;p2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4" name="Google Shape;10074;p2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5" name="Google Shape;10075;p2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6" name="Google Shape;10076;p2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7" name="Google Shape;10077;p2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8" name="Google Shape;10078;p2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9" name="Google Shape;10079;p2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0" name="Google Shape;10080;p2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1" name="Google Shape;10081;p2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2" name="Google Shape;10082;p2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3" name="Google Shape;10083;p2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4" name="Google Shape;10084;p2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5" name="Google Shape;10085;p2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6" name="Google Shape;10086;p2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7" name="Google Shape;10087;p2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8" name="Google Shape;10088;p2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9" name="Google Shape;10089;p2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0" name="Google Shape;10090;p2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1" name="Google Shape;10091;p2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2" name="Google Shape;10092;p2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3" name="Google Shape;10093;p2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4" name="Google Shape;10094;p2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5" name="Google Shape;10095;p2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6" name="Google Shape;10096;p2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7" name="Google Shape;10097;p2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8" name="Google Shape;10098;p2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9" name="Google Shape;10099;p2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0" name="Google Shape;10100;p2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1" name="Google Shape;10101;p2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2" name="Google Shape;10102;p2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3" name="Google Shape;10103;p2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4" name="Google Shape;10104;p2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5" name="Google Shape;10105;p2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6" name="Google Shape;10106;p2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7" name="Google Shape;10107;p2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8" name="Google Shape;10108;p2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9" name="Google Shape;10109;p2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0" name="Google Shape;10110;p2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1" name="Google Shape;10111;p2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2" name="Google Shape;10112;p2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3" name="Google Shape;10113;p2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4" name="Google Shape;10114;p2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5" name="Google Shape;10115;p2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6" name="Google Shape;10116;p2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7" name="Google Shape;10117;p2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8" name="Google Shape;10118;p2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9" name="Google Shape;10119;p2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0" name="Google Shape;10120;p2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1" name="Google Shape;10121;p2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2" name="Google Shape;10122;p2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3" name="Google Shape;10123;p2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4" name="Google Shape;10124;p2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5" name="Google Shape;10125;p2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6" name="Google Shape;10126;p2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7" name="Google Shape;10127;p2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8" name="Google Shape;10128;p2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9" name="Google Shape;10129;p2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0" name="Google Shape;10130;p2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1" name="Google Shape;10131;p2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2" name="Google Shape;10132;p2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3" name="Google Shape;10133;p2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4" name="Google Shape;10134;p2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5" name="Google Shape;10135;p2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6" name="Google Shape;10136;p2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7" name="Google Shape;10137;p2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138" name="Google Shape;10138;p25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139" name="Google Shape;10139;p25"/>
          <p:cNvSpPr txBox="1"/>
          <p:nvPr>
            <p:ph idx="2" type="title"/>
          </p:nvPr>
        </p:nvSpPr>
        <p:spPr>
          <a:xfrm>
            <a:off x="3349650" y="1592175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40" name="Google Shape;10140;p25"/>
          <p:cNvSpPr txBox="1"/>
          <p:nvPr>
            <p:ph idx="3" type="title"/>
          </p:nvPr>
        </p:nvSpPr>
        <p:spPr>
          <a:xfrm>
            <a:off x="3349512" y="2047575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10141" name="Google Shape;10141;p25"/>
          <p:cNvSpPr txBox="1"/>
          <p:nvPr>
            <p:ph idx="4" type="title"/>
          </p:nvPr>
        </p:nvSpPr>
        <p:spPr>
          <a:xfrm>
            <a:off x="727200" y="1592175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42" name="Google Shape;10142;p25"/>
          <p:cNvSpPr txBox="1"/>
          <p:nvPr>
            <p:ph idx="5" type="title"/>
          </p:nvPr>
        </p:nvSpPr>
        <p:spPr>
          <a:xfrm>
            <a:off x="727200" y="2047575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10143" name="Google Shape;10143;p25"/>
          <p:cNvSpPr txBox="1"/>
          <p:nvPr>
            <p:ph idx="6" type="title"/>
          </p:nvPr>
        </p:nvSpPr>
        <p:spPr>
          <a:xfrm>
            <a:off x="5971700" y="1592175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44" name="Google Shape;10144;p25"/>
          <p:cNvSpPr txBox="1"/>
          <p:nvPr>
            <p:ph idx="7" type="title"/>
          </p:nvPr>
        </p:nvSpPr>
        <p:spPr>
          <a:xfrm>
            <a:off x="5971700" y="2047575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10145" name="Google Shape;10145;p25"/>
          <p:cNvSpPr txBox="1"/>
          <p:nvPr>
            <p:ph idx="8" type="title"/>
          </p:nvPr>
        </p:nvSpPr>
        <p:spPr>
          <a:xfrm>
            <a:off x="3349650" y="3167775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46" name="Google Shape;10146;p25"/>
          <p:cNvSpPr txBox="1"/>
          <p:nvPr>
            <p:ph idx="9" type="title"/>
          </p:nvPr>
        </p:nvSpPr>
        <p:spPr>
          <a:xfrm>
            <a:off x="3349512" y="3623175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10147" name="Google Shape;10147;p25"/>
          <p:cNvSpPr txBox="1"/>
          <p:nvPr>
            <p:ph idx="13" type="title"/>
          </p:nvPr>
        </p:nvSpPr>
        <p:spPr>
          <a:xfrm>
            <a:off x="727200" y="3167775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48" name="Google Shape;10148;p25"/>
          <p:cNvSpPr txBox="1"/>
          <p:nvPr>
            <p:ph idx="14" type="title"/>
          </p:nvPr>
        </p:nvSpPr>
        <p:spPr>
          <a:xfrm>
            <a:off x="727200" y="3623175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  <p:sp>
        <p:nvSpPr>
          <p:cNvPr id="10149" name="Google Shape;10149;p25"/>
          <p:cNvSpPr txBox="1"/>
          <p:nvPr>
            <p:ph idx="15" type="title"/>
          </p:nvPr>
        </p:nvSpPr>
        <p:spPr>
          <a:xfrm>
            <a:off x="5971700" y="3167775"/>
            <a:ext cx="24450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50" name="Google Shape;10150;p25"/>
          <p:cNvSpPr txBox="1"/>
          <p:nvPr>
            <p:ph idx="16" type="title"/>
          </p:nvPr>
        </p:nvSpPr>
        <p:spPr>
          <a:xfrm>
            <a:off x="5971700" y="3623175"/>
            <a:ext cx="2445000" cy="7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b="0" sz="16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Exo 2"/>
              <a:buNone/>
              <a:defRPr sz="1600">
                <a:solidFill>
                  <a:schemeClr val="lt2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6">
    <p:bg>
      <p:bgPr>
        <a:solidFill>
          <a:schemeClr val="dk1"/>
        </a:solidFill>
      </p:bgPr>
    </p:bg>
    <p:spTree>
      <p:nvGrpSpPr>
        <p:cNvPr id="10151" name="Shape 10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52" name="Google Shape;10152;p26"/>
          <p:cNvGrpSpPr/>
          <p:nvPr/>
        </p:nvGrpSpPr>
        <p:grpSpPr>
          <a:xfrm>
            <a:off x="-451632" y="-1478475"/>
            <a:ext cx="10783713" cy="8160700"/>
            <a:chOff x="-451632" y="-1478475"/>
            <a:chExt cx="10783713" cy="8160700"/>
          </a:xfrm>
        </p:grpSpPr>
        <p:sp>
          <p:nvSpPr>
            <p:cNvPr id="10153" name="Google Shape;10153;p26"/>
            <p:cNvSpPr/>
            <p:nvPr/>
          </p:nvSpPr>
          <p:spPr>
            <a:xfrm rot="10800000">
              <a:off x="-27" y="8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4" name="Google Shape;10154;p26"/>
            <p:cNvSpPr/>
            <p:nvPr/>
          </p:nvSpPr>
          <p:spPr>
            <a:xfrm flipH="1">
              <a:off x="13" y="3842525"/>
              <a:ext cx="9143976" cy="1300970"/>
            </a:xfrm>
            <a:custGeom>
              <a:rect b="b" l="l" r="r" t="t"/>
              <a:pathLst>
                <a:path extrusionOk="0" h="7347" w="51639">
                  <a:moveTo>
                    <a:pt x="43483" y="0"/>
                  </a:moveTo>
                  <a:cubicBezTo>
                    <a:pt x="39613" y="0"/>
                    <a:pt x="35874" y="989"/>
                    <a:pt x="32922" y="2798"/>
                  </a:cubicBezTo>
                  <a:cubicBezTo>
                    <a:pt x="31183" y="3858"/>
                    <a:pt x="28981" y="4441"/>
                    <a:pt x="26719" y="4441"/>
                  </a:cubicBezTo>
                  <a:lnTo>
                    <a:pt x="18598" y="4441"/>
                  </a:lnTo>
                  <a:cubicBezTo>
                    <a:pt x="18560" y="4441"/>
                    <a:pt x="18522" y="4441"/>
                    <a:pt x="18484" y="4441"/>
                  </a:cubicBezTo>
                  <a:cubicBezTo>
                    <a:pt x="12213" y="4441"/>
                    <a:pt x="5977" y="5418"/>
                    <a:pt x="1" y="7347"/>
                  </a:cubicBezTo>
                  <a:lnTo>
                    <a:pt x="51638" y="7347"/>
                  </a:lnTo>
                  <a:lnTo>
                    <a:pt x="5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55" name="Google Shape;10155;p26"/>
            <p:cNvGrpSpPr/>
            <p:nvPr/>
          </p:nvGrpSpPr>
          <p:grpSpPr>
            <a:xfrm flipH="1">
              <a:off x="-407945" y="3143025"/>
              <a:ext cx="3916575" cy="3378125"/>
              <a:chOff x="780450" y="1002925"/>
              <a:chExt cx="3916575" cy="3378125"/>
            </a:xfrm>
          </p:grpSpPr>
          <p:sp>
            <p:nvSpPr>
              <p:cNvPr id="10156" name="Google Shape;10156;p26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7" name="Google Shape;10157;p26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8" name="Google Shape;10158;p26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9" name="Google Shape;10159;p26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0" name="Google Shape;10160;p26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1" name="Google Shape;10161;p26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2" name="Google Shape;10162;p26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3" name="Google Shape;10163;p26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4" name="Google Shape;10164;p26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5" name="Google Shape;10165;p26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6" name="Google Shape;10166;p26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7" name="Google Shape;10167;p26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8" name="Google Shape;10168;p26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9" name="Google Shape;10169;p26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0" name="Google Shape;10170;p26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1" name="Google Shape;10171;p26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2" name="Google Shape;10172;p26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3" name="Google Shape;10173;p26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4" name="Google Shape;10174;p26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5" name="Google Shape;10175;p26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6" name="Google Shape;10176;p26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7" name="Google Shape;10177;p26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8" name="Google Shape;10178;p26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9" name="Google Shape;10179;p26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0" name="Google Shape;10180;p26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1" name="Google Shape;10181;p26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2" name="Google Shape;10182;p26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3" name="Google Shape;10183;p26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4" name="Google Shape;10184;p26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5" name="Google Shape;10185;p26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6" name="Google Shape;10186;p26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7" name="Google Shape;10187;p26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8" name="Google Shape;10188;p26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9" name="Google Shape;10189;p26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0" name="Google Shape;10190;p26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1" name="Google Shape;10191;p26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2" name="Google Shape;10192;p26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3" name="Google Shape;10193;p26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4" name="Google Shape;10194;p26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5" name="Google Shape;10195;p26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6" name="Google Shape;10196;p26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7" name="Google Shape;10197;p26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8" name="Google Shape;10198;p26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9" name="Google Shape;10199;p26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0" name="Google Shape;10200;p26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1" name="Google Shape;10201;p26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2" name="Google Shape;10202;p26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3" name="Google Shape;10203;p26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4" name="Google Shape;10204;p26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5" name="Google Shape;10205;p26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6" name="Google Shape;10206;p26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7" name="Google Shape;10207;p26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8" name="Google Shape;10208;p26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9" name="Google Shape;10209;p26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0" name="Google Shape;10210;p26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1" name="Google Shape;10211;p26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2" name="Google Shape;10212;p26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3" name="Google Shape;10213;p26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4" name="Google Shape;10214;p26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5" name="Google Shape;10215;p26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6" name="Google Shape;10216;p26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7" name="Google Shape;10217;p26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8" name="Google Shape;10218;p26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9" name="Google Shape;10219;p26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0" name="Google Shape;10220;p26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1" name="Google Shape;10221;p26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2" name="Google Shape;10222;p26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3" name="Google Shape;10223;p26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4" name="Google Shape;10224;p26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5" name="Google Shape;10225;p26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6" name="Google Shape;10226;p26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7" name="Google Shape;10227;p26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8" name="Google Shape;10228;p26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9" name="Google Shape;10229;p26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0" name="Google Shape;10230;p26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1" name="Google Shape;10231;p26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2" name="Google Shape;10232;p26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3" name="Google Shape;10233;p26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4" name="Google Shape;10234;p26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5" name="Google Shape;10235;p26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6" name="Google Shape;10236;p26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7" name="Google Shape;10237;p26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8" name="Google Shape;10238;p26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9" name="Google Shape;10239;p26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0" name="Google Shape;10240;p26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1" name="Google Shape;10241;p26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2" name="Google Shape;10242;p26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3" name="Google Shape;10243;p26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4" name="Google Shape;10244;p26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5" name="Google Shape;10245;p26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6" name="Google Shape;10246;p26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7" name="Google Shape;10247;p26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8" name="Google Shape;10248;p26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9" name="Google Shape;10249;p26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0" name="Google Shape;10250;p26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1" name="Google Shape;10251;p26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2" name="Google Shape;10252;p26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3" name="Google Shape;10253;p26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4" name="Google Shape;10254;p26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5" name="Google Shape;10255;p26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6" name="Google Shape;10256;p26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7" name="Google Shape;10257;p26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8" name="Google Shape;10258;p26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9" name="Google Shape;10259;p26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0" name="Google Shape;10260;p26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1" name="Google Shape;10261;p26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2" name="Google Shape;10262;p26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3" name="Google Shape;10263;p26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4" name="Google Shape;10264;p26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5" name="Google Shape;10265;p26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6" name="Google Shape;10266;p26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7" name="Google Shape;10267;p26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8" name="Google Shape;10268;p26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9" name="Google Shape;10269;p26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0" name="Google Shape;10270;p26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1" name="Google Shape;10271;p26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2" name="Google Shape;10272;p26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3" name="Google Shape;10273;p26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4" name="Google Shape;10274;p26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5" name="Google Shape;10275;p26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6" name="Google Shape;10276;p26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7" name="Google Shape;10277;p26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8" name="Google Shape;10278;p26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279" name="Google Shape;10279;p26"/>
            <p:cNvGrpSpPr/>
            <p:nvPr/>
          </p:nvGrpSpPr>
          <p:grpSpPr>
            <a:xfrm flipH="1">
              <a:off x="-451632" y="-888287"/>
              <a:ext cx="3916575" cy="3378125"/>
              <a:chOff x="780450" y="1002925"/>
              <a:chExt cx="3916575" cy="3378125"/>
            </a:xfrm>
          </p:grpSpPr>
          <p:sp>
            <p:nvSpPr>
              <p:cNvPr id="10280" name="Google Shape;10280;p26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1" name="Google Shape;10281;p26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2" name="Google Shape;10282;p26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3" name="Google Shape;10283;p26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4" name="Google Shape;10284;p26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5" name="Google Shape;10285;p26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6" name="Google Shape;10286;p26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7" name="Google Shape;10287;p26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8" name="Google Shape;10288;p26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9" name="Google Shape;10289;p26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0" name="Google Shape;10290;p26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1" name="Google Shape;10291;p26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2" name="Google Shape;10292;p26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3" name="Google Shape;10293;p26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4" name="Google Shape;10294;p26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5" name="Google Shape;10295;p26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6" name="Google Shape;10296;p26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7" name="Google Shape;10297;p26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8" name="Google Shape;10298;p26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9" name="Google Shape;10299;p26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0" name="Google Shape;10300;p26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1" name="Google Shape;10301;p26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2" name="Google Shape;10302;p26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3" name="Google Shape;10303;p26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4" name="Google Shape;10304;p26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5" name="Google Shape;10305;p26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6" name="Google Shape;10306;p26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7" name="Google Shape;10307;p26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8" name="Google Shape;10308;p26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9" name="Google Shape;10309;p26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0" name="Google Shape;10310;p26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1" name="Google Shape;10311;p26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2" name="Google Shape;10312;p26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3" name="Google Shape;10313;p26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4" name="Google Shape;10314;p26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5" name="Google Shape;10315;p26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6" name="Google Shape;10316;p26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7" name="Google Shape;10317;p26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8" name="Google Shape;10318;p26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9" name="Google Shape;10319;p26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0" name="Google Shape;10320;p26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1" name="Google Shape;10321;p26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2" name="Google Shape;10322;p26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3" name="Google Shape;10323;p26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4" name="Google Shape;10324;p26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5" name="Google Shape;10325;p26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6" name="Google Shape;10326;p26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7" name="Google Shape;10327;p26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8" name="Google Shape;10328;p26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9" name="Google Shape;10329;p26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0" name="Google Shape;10330;p26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1" name="Google Shape;10331;p26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2" name="Google Shape;10332;p26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3" name="Google Shape;10333;p26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4" name="Google Shape;10334;p26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5" name="Google Shape;10335;p26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6" name="Google Shape;10336;p26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7" name="Google Shape;10337;p26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8" name="Google Shape;10338;p26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9" name="Google Shape;10339;p26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0" name="Google Shape;10340;p26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1" name="Google Shape;10341;p26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2" name="Google Shape;10342;p26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3" name="Google Shape;10343;p26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4" name="Google Shape;10344;p26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5" name="Google Shape;10345;p26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6" name="Google Shape;10346;p26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7" name="Google Shape;10347;p26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8" name="Google Shape;10348;p26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9" name="Google Shape;10349;p26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0" name="Google Shape;10350;p26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1" name="Google Shape;10351;p26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2" name="Google Shape;10352;p26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3" name="Google Shape;10353;p26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4" name="Google Shape;10354;p26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5" name="Google Shape;10355;p26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6" name="Google Shape;10356;p26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7" name="Google Shape;10357;p26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8" name="Google Shape;10358;p26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9" name="Google Shape;10359;p26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0" name="Google Shape;10360;p26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1" name="Google Shape;10361;p26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2" name="Google Shape;10362;p26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3" name="Google Shape;10363;p26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4" name="Google Shape;10364;p26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5" name="Google Shape;10365;p26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6" name="Google Shape;10366;p26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7" name="Google Shape;10367;p26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8" name="Google Shape;10368;p26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9" name="Google Shape;10369;p26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0" name="Google Shape;10370;p26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1" name="Google Shape;10371;p26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2" name="Google Shape;10372;p26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3" name="Google Shape;10373;p26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4" name="Google Shape;10374;p26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5" name="Google Shape;10375;p26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6" name="Google Shape;10376;p26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7" name="Google Shape;10377;p26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8" name="Google Shape;10378;p26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9" name="Google Shape;10379;p26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0" name="Google Shape;10380;p26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1" name="Google Shape;10381;p26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2" name="Google Shape;10382;p26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3" name="Google Shape;10383;p26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4" name="Google Shape;10384;p26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5" name="Google Shape;10385;p26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6" name="Google Shape;10386;p26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7" name="Google Shape;10387;p26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8" name="Google Shape;10388;p26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9" name="Google Shape;10389;p26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0" name="Google Shape;10390;p26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1" name="Google Shape;10391;p26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2" name="Google Shape;10392;p26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3" name="Google Shape;10393;p26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4" name="Google Shape;10394;p26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5" name="Google Shape;10395;p26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6" name="Google Shape;10396;p26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7" name="Google Shape;10397;p26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8" name="Google Shape;10398;p26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9" name="Google Shape;10399;p26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0" name="Google Shape;10400;p26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1" name="Google Shape;10401;p26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2" name="Google Shape;10402;p26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03" name="Google Shape;10403;p26"/>
            <p:cNvGrpSpPr/>
            <p:nvPr/>
          </p:nvGrpSpPr>
          <p:grpSpPr>
            <a:xfrm flipH="1">
              <a:off x="7683988" y="160969"/>
              <a:ext cx="1264805" cy="99218"/>
              <a:chOff x="6291500" y="380394"/>
              <a:chExt cx="1264805" cy="99218"/>
            </a:xfrm>
          </p:grpSpPr>
          <p:sp>
            <p:nvSpPr>
              <p:cNvPr id="10404" name="Google Shape;10404;p26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5" name="Google Shape;10405;p26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06" name="Google Shape;10406;p26"/>
            <p:cNvGrpSpPr/>
            <p:nvPr/>
          </p:nvGrpSpPr>
          <p:grpSpPr>
            <a:xfrm flipH="1">
              <a:off x="206847" y="798601"/>
              <a:ext cx="1087030" cy="181425"/>
              <a:chOff x="7289565" y="849931"/>
              <a:chExt cx="377585" cy="63019"/>
            </a:xfrm>
          </p:grpSpPr>
          <p:sp>
            <p:nvSpPr>
              <p:cNvPr id="10407" name="Google Shape;10407;p26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8" name="Google Shape;10408;p26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09" name="Google Shape;10409;p26"/>
            <p:cNvGrpSpPr/>
            <p:nvPr/>
          </p:nvGrpSpPr>
          <p:grpSpPr>
            <a:xfrm flipH="1">
              <a:off x="7756669" y="4560462"/>
              <a:ext cx="1234239" cy="86683"/>
              <a:chOff x="6297842" y="1549942"/>
              <a:chExt cx="874603" cy="61433"/>
            </a:xfrm>
          </p:grpSpPr>
          <p:sp>
            <p:nvSpPr>
              <p:cNvPr id="10410" name="Google Shape;10410;p26"/>
              <p:cNvSpPr/>
              <p:nvPr/>
            </p:nvSpPr>
            <p:spPr>
              <a:xfrm>
                <a:off x="6297842" y="1549942"/>
                <a:ext cx="577343" cy="61433"/>
              </a:xfrm>
              <a:custGeom>
                <a:rect b="b" l="l" r="r" t="t"/>
                <a:pathLst>
                  <a:path extrusionOk="0" h="930" w="874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cubicBezTo>
                      <a:pt x="0" y="715"/>
                      <a:pt x="203" y="929"/>
                      <a:pt x="465" y="929"/>
                    </a:cubicBezTo>
                    <a:lnTo>
                      <a:pt x="8275" y="929"/>
                    </a:lnTo>
                    <a:cubicBezTo>
                      <a:pt x="8537" y="929"/>
                      <a:pt x="8739" y="715"/>
                      <a:pt x="8739" y="465"/>
                    </a:cubicBezTo>
                    <a:cubicBezTo>
                      <a:pt x="8739" y="203"/>
                      <a:pt x="8537" y="0"/>
                      <a:pt x="828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1" name="Google Shape;10411;p26"/>
              <p:cNvSpPr/>
              <p:nvPr/>
            </p:nvSpPr>
            <p:spPr>
              <a:xfrm>
                <a:off x="6958484" y="1549942"/>
                <a:ext cx="213960" cy="61433"/>
              </a:xfrm>
              <a:custGeom>
                <a:rect b="b" l="l" r="r" t="t"/>
                <a:pathLst>
                  <a:path extrusionOk="0" h="930" w="3239">
                    <a:moveTo>
                      <a:pt x="465" y="0"/>
                    </a:moveTo>
                    <a:cubicBezTo>
                      <a:pt x="215" y="0"/>
                      <a:pt x="0" y="203"/>
                      <a:pt x="0" y="465"/>
                    </a:cubicBezTo>
                    <a:cubicBezTo>
                      <a:pt x="0" y="715"/>
                      <a:pt x="215" y="929"/>
                      <a:pt x="465" y="929"/>
                    </a:cubicBezTo>
                    <a:lnTo>
                      <a:pt x="2775" y="929"/>
                    </a:lnTo>
                    <a:cubicBezTo>
                      <a:pt x="3037" y="929"/>
                      <a:pt x="3239" y="715"/>
                      <a:pt x="3239" y="465"/>
                    </a:cubicBezTo>
                    <a:cubicBezTo>
                      <a:pt x="3239" y="203"/>
                      <a:pt x="3037" y="0"/>
                      <a:pt x="27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12" name="Google Shape;10412;p26"/>
            <p:cNvGrpSpPr/>
            <p:nvPr/>
          </p:nvGrpSpPr>
          <p:grpSpPr>
            <a:xfrm flipH="1">
              <a:off x="6219193" y="-1478475"/>
              <a:ext cx="3916575" cy="3378125"/>
              <a:chOff x="780450" y="1002925"/>
              <a:chExt cx="3916575" cy="3378125"/>
            </a:xfrm>
          </p:grpSpPr>
          <p:sp>
            <p:nvSpPr>
              <p:cNvPr id="10413" name="Google Shape;10413;p26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4" name="Google Shape;10414;p26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5" name="Google Shape;10415;p26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6" name="Google Shape;10416;p26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7" name="Google Shape;10417;p26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8" name="Google Shape;10418;p26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9" name="Google Shape;10419;p26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0" name="Google Shape;10420;p26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1" name="Google Shape;10421;p26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2" name="Google Shape;10422;p26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3" name="Google Shape;10423;p26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4" name="Google Shape;10424;p26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5" name="Google Shape;10425;p26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6" name="Google Shape;10426;p26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7" name="Google Shape;10427;p26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8" name="Google Shape;10428;p26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9" name="Google Shape;10429;p26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0" name="Google Shape;10430;p26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1" name="Google Shape;10431;p26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2" name="Google Shape;10432;p26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3" name="Google Shape;10433;p26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4" name="Google Shape;10434;p26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5" name="Google Shape;10435;p26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6" name="Google Shape;10436;p26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7" name="Google Shape;10437;p26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8" name="Google Shape;10438;p26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9" name="Google Shape;10439;p26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0" name="Google Shape;10440;p26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1" name="Google Shape;10441;p26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2" name="Google Shape;10442;p26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3" name="Google Shape;10443;p26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4" name="Google Shape;10444;p26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5" name="Google Shape;10445;p26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6" name="Google Shape;10446;p26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7" name="Google Shape;10447;p26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8" name="Google Shape;10448;p26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9" name="Google Shape;10449;p26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0" name="Google Shape;10450;p26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1" name="Google Shape;10451;p26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2" name="Google Shape;10452;p26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3" name="Google Shape;10453;p26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4" name="Google Shape;10454;p26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5" name="Google Shape;10455;p26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6" name="Google Shape;10456;p26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7" name="Google Shape;10457;p26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8" name="Google Shape;10458;p26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9" name="Google Shape;10459;p26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0" name="Google Shape;10460;p26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1" name="Google Shape;10461;p26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2" name="Google Shape;10462;p26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3" name="Google Shape;10463;p26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4" name="Google Shape;10464;p26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5" name="Google Shape;10465;p26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6" name="Google Shape;10466;p26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7" name="Google Shape;10467;p26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8" name="Google Shape;10468;p26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9" name="Google Shape;10469;p26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0" name="Google Shape;10470;p26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1" name="Google Shape;10471;p26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2" name="Google Shape;10472;p26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3" name="Google Shape;10473;p26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4" name="Google Shape;10474;p26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5" name="Google Shape;10475;p26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6" name="Google Shape;10476;p26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7" name="Google Shape;10477;p26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8" name="Google Shape;10478;p26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9" name="Google Shape;10479;p26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0" name="Google Shape;10480;p26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1" name="Google Shape;10481;p26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2" name="Google Shape;10482;p26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3" name="Google Shape;10483;p26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4" name="Google Shape;10484;p26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5" name="Google Shape;10485;p26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6" name="Google Shape;10486;p26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7" name="Google Shape;10487;p26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8" name="Google Shape;10488;p26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9" name="Google Shape;10489;p26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0" name="Google Shape;10490;p26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1" name="Google Shape;10491;p26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2" name="Google Shape;10492;p26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3" name="Google Shape;10493;p26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4" name="Google Shape;10494;p26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5" name="Google Shape;10495;p26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6" name="Google Shape;10496;p26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7" name="Google Shape;10497;p26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8" name="Google Shape;10498;p26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9" name="Google Shape;10499;p26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0" name="Google Shape;10500;p26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1" name="Google Shape;10501;p26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2" name="Google Shape;10502;p26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3" name="Google Shape;10503;p26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4" name="Google Shape;10504;p26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5" name="Google Shape;10505;p26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6" name="Google Shape;10506;p26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7" name="Google Shape;10507;p26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8" name="Google Shape;10508;p26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9" name="Google Shape;10509;p26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0" name="Google Shape;10510;p26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1" name="Google Shape;10511;p26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2" name="Google Shape;10512;p26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3" name="Google Shape;10513;p26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4" name="Google Shape;10514;p26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5" name="Google Shape;10515;p26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6" name="Google Shape;10516;p26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7" name="Google Shape;10517;p26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8" name="Google Shape;10518;p26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9" name="Google Shape;10519;p26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0" name="Google Shape;10520;p26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1" name="Google Shape;10521;p26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2" name="Google Shape;10522;p26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3" name="Google Shape;10523;p26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4" name="Google Shape;10524;p26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5" name="Google Shape;10525;p26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6" name="Google Shape;10526;p26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7" name="Google Shape;10527;p26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8" name="Google Shape;10528;p26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9" name="Google Shape;10529;p26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0" name="Google Shape;10530;p26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1" name="Google Shape;10531;p26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2" name="Google Shape;10532;p26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3" name="Google Shape;10533;p26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4" name="Google Shape;10534;p26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5" name="Google Shape;10535;p26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536" name="Google Shape;10536;p26"/>
            <p:cNvGrpSpPr/>
            <p:nvPr/>
          </p:nvGrpSpPr>
          <p:grpSpPr>
            <a:xfrm flipH="1">
              <a:off x="6415505" y="3304100"/>
              <a:ext cx="3916575" cy="3378125"/>
              <a:chOff x="780450" y="1002925"/>
              <a:chExt cx="3916575" cy="3378125"/>
            </a:xfrm>
          </p:grpSpPr>
          <p:sp>
            <p:nvSpPr>
              <p:cNvPr id="10537" name="Google Shape;10537;p26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8" name="Google Shape;10538;p26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9" name="Google Shape;10539;p26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0" name="Google Shape;10540;p26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1" name="Google Shape;10541;p26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2" name="Google Shape;10542;p26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3" name="Google Shape;10543;p26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4" name="Google Shape;10544;p26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5" name="Google Shape;10545;p26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6" name="Google Shape;10546;p26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7" name="Google Shape;10547;p26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8" name="Google Shape;10548;p26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9" name="Google Shape;10549;p26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0" name="Google Shape;10550;p26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1" name="Google Shape;10551;p26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2" name="Google Shape;10552;p26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3" name="Google Shape;10553;p26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4" name="Google Shape;10554;p26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5" name="Google Shape;10555;p26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6" name="Google Shape;10556;p26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7" name="Google Shape;10557;p26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8" name="Google Shape;10558;p26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59" name="Google Shape;10559;p26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0" name="Google Shape;10560;p26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1" name="Google Shape;10561;p26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2" name="Google Shape;10562;p26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3" name="Google Shape;10563;p26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4" name="Google Shape;10564;p26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5" name="Google Shape;10565;p26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6" name="Google Shape;10566;p26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7" name="Google Shape;10567;p26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8" name="Google Shape;10568;p26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69" name="Google Shape;10569;p26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0" name="Google Shape;10570;p26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1" name="Google Shape;10571;p26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2" name="Google Shape;10572;p26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3" name="Google Shape;10573;p26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4" name="Google Shape;10574;p26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5" name="Google Shape;10575;p26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6" name="Google Shape;10576;p26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7" name="Google Shape;10577;p26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8" name="Google Shape;10578;p26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79" name="Google Shape;10579;p26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0" name="Google Shape;10580;p26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1" name="Google Shape;10581;p26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2" name="Google Shape;10582;p26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3" name="Google Shape;10583;p26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4" name="Google Shape;10584;p26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5" name="Google Shape;10585;p26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6" name="Google Shape;10586;p26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7" name="Google Shape;10587;p26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8" name="Google Shape;10588;p26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89" name="Google Shape;10589;p26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0" name="Google Shape;10590;p26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1" name="Google Shape;10591;p26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2" name="Google Shape;10592;p26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3" name="Google Shape;10593;p26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4" name="Google Shape;10594;p26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5" name="Google Shape;10595;p26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6" name="Google Shape;10596;p26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7" name="Google Shape;10597;p26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8" name="Google Shape;10598;p26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99" name="Google Shape;10599;p26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0" name="Google Shape;10600;p26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1" name="Google Shape;10601;p26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2" name="Google Shape;10602;p26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3" name="Google Shape;10603;p26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4" name="Google Shape;10604;p26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5" name="Google Shape;10605;p26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6" name="Google Shape;10606;p26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7" name="Google Shape;10607;p26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8" name="Google Shape;10608;p26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9" name="Google Shape;10609;p26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0" name="Google Shape;10610;p26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1" name="Google Shape;10611;p26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2" name="Google Shape;10612;p26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3" name="Google Shape;10613;p26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4" name="Google Shape;10614;p26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5" name="Google Shape;10615;p26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6" name="Google Shape;10616;p26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7" name="Google Shape;10617;p26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8" name="Google Shape;10618;p26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19" name="Google Shape;10619;p26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0" name="Google Shape;10620;p26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1" name="Google Shape;10621;p26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2" name="Google Shape;10622;p26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3" name="Google Shape;10623;p26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4" name="Google Shape;10624;p26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5" name="Google Shape;10625;p26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6" name="Google Shape;10626;p26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7" name="Google Shape;10627;p26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8" name="Google Shape;10628;p26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29" name="Google Shape;10629;p26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0" name="Google Shape;10630;p26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1" name="Google Shape;10631;p26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2" name="Google Shape;10632;p26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3" name="Google Shape;10633;p26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4" name="Google Shape;10634;p26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5" name="Google Shape;10635;p26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6" name="Google Shape;10636;p26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7" name="Google Shape;10637;p26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8" name="Google Shape;10638;p26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39" name="Google Shape;10639;p26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0" name="Google Shape;10640;p26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1" name="Google Shape;10641;p26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2" name="Google Shape;10642;p26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3" name="Google Shape;10643;p26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4" name="Google Shape;10644;p26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5" name="Google Shape;10645;p26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6" name="Google Shape;10646;p26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7" name="Google Shape;10647;p26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8" name="Google Shape;10648;p26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49" name="Google Shape;10649;p26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0" name="Google Shape;10650;p26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1" name="Google Shape;10651;p26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2" name="Google Shape;10652;p26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3" name="Google Shape;10653;p26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4" name="Google Shape;10654;p26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5" name="Google Shape;10655;p26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6" name="Google Shape;10656;p26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7" name="Google Shape;10657;p26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8" name="Google Shape;10658;p26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9" name="Google Shape;10659;p26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660" name="Google Shape;10660;p26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661" name="Google Shape;10661;p26"/>
          <p:cNvSpPr txBox="1"/>
          <p:nvPr>
            <p:ph idx="1" type="subTitle"/>
          </p:nvPr>
        </p:nvSpPr>
        <p:spPr>
          <a:xfrm>
            <a:off x="963350" y="2298500"/>
            <a:ext cx="2853300" cy="139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6_2">
    <p:bg>
      <p:bgPr>
        <a:solidFill>
          <a:schemeClr val="dk1"/>
        </a:solidFill>
      </p:bgPr>
    </p:bg>
    <p:spTree>
      <p:nvGrpSpPr>
        <p:cNvPr id="10662" name="Shape 10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63" name="Google Shape;10663;p27"/>
          <p:cNvGrpSpPr/>
          <p:nvPr/>
        </p:nvGrpSpPr>
        <p:grpSpPr>
          <a:xfrm>
            <a:off x="-1899117" y="-725969"/>
            <a:ext cx="12994266" cy="7334696"/>
            <a:chOff x="-1899117" y="-725969"/>
            <a:chExt cx="12994266" cy="7334696"/>
          </a:xfrm>
        </p:grpSpPr>
        <p:grpSp>
          <p:nvGrpSpPr>
            <p:cNvPr id="10664" name="Google Shape;10664;p27"/>
            <p:cNvGrpSpPr/>
            <p:nvPr/>
          </p:nvGrpSpPr>
          <p:grpSpPr>
            <a:xfrm>
              <a:off x="8562212" y="4477277"/>
              <a:ext cx="814093" cy="65397"/>
              <a:chOff x="6327700" y="1357252"/>
              <a:chExt cx="814093" cy="65397"/>
            </a:xfrm>
          </p:grpSpPr>
          <p:sp>
            <p:nvSpPr>
              <p:cNvPr id="10665" name="Google Shape;10665;p27"/>
              <p:cNvSpPr/>
              <p:nvPr/>
            </p:nvSpPr>
            <p:spPr>
              <a:xfrm>
                <a:off x="6646229" y="1357252"/>
                <a:ext cx="495563" cy="65331"/>
              </a:xfrm>
              <a:custGeom>
                <a:rect b="b" l="l" r="r" t="t"/>
                <a:pathLst>
                  <a:path extrusionOk="0" h="989" w="7502">
                    <a:moveTo>
                      <a:pt x="489" y="0"/>
                    </a:moveTo>
                    <a:cubicBezTo>
                      <a:pt x="215" y="0"/>
                      <a:pt x="1" y="215"/>
                      <a:pt x="1" y="500"/>
                    </a:cubicBezTo>
                    <a:cubicBezTo>
                      <a:pt x="1" y="762"/>
                      <a:pt x="215" y="989"/>
                      <a:pt x="489" y="989"/>
                    </a:cubicBezTo>
                    <a:lnTo>
                      <a:pt x="7013" y="989"/>
                    </a:lnTo>
                    <a:cubicBezTo>
                      <a:pt x="7287" y="989"/>
                      <a:pt x="7502" y="762"/>
                      <a:pt x="7502" y="500"/>
                    </a:cubicBezTo>
                    <a:cubicBezTo>
                      <a:pt x="7502" y="215"/>
                      <a:pt x="7287" y="0"/>
                      <a:pt x="70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66" name="Google Shape;10666;p27"/>
              <p:cNvSpPr/>
              <p:nvPr/>
            </p:nvSpPr>
            <p:spPr>
              <a:xfrm>
                <a:off x="6327700" y="1357252"/>
                <a:ext cx="229748" cy="65397"/>
              </a:xfrm>
              <a:custGeom>
                <a:rect b="b" l="l" r="r" t="t"/>
                <a:pathLst>
                  <a:path extrusionOk="0" h="990" w="3478">
                    <a:moveTo>
                      <a:pt x="513" y="0"/>
                    </a:moveTo>
                    <a:cubicBezTo>
                      <a:pt x="227" y="0"/>
                      <a:pt x="1" y="215"/>
                      <a:pt x="13" y="500"/>
                    </a:cubicBezTo>
                    <a:cubicBezTo>
                      <a:pt x="1" y="767"/>
                      <a:pt x="227" y="989"/>
                      <a:pt x="492" y="989"/>
                    </a:cubicBezTo>
                    <a:cubicBezTo>
                      <a:pt x="499" y="989"/>
                      <a:pt x="506" y="989"/>
                      <a:pt x="513" y="989"/>
                    </a:cubicBezTo>
                    <a:lnTo>
                      <a:pt x="2989" y="989"/>
                    </a:lnTo>
                    <a:cubicBezTo>
                      <a:pt x="3263" y="989"/>
                      <a:pt x="3477" y="774"/>
                      <a:pt x="3477" y="500"/>
                    </a:cubicBezTo>
                    <a:cubicBezTo>
                      <a:pt x="3477" y="215"/>
                      <a:pt x="3263" y="0"/>
                      <a:pt x="29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667" name="Google Shape;10667;p27"/>
            <p:cNvSpPr/>
            <p:nvPr/>
          </p:nvSpPr>
          <p:spPr>
            <a:xfrm rot="10800000">
              <a:off x="73" y="2"/>
              <a:ext cx="9149477" cy="1307872"/>
            </a:xfrm>
            <a:custGeom>
              <a:rect b="b" l="l" r="r" t="t"/>
              <a:pathLst>
                <a:path extrusionOk="0" h="7491" w="67843">
                  <a:moveTo>
                    <a:pt x="19621" y="0"/>
                  </a:moveTo>
                  <a:cubicBezTo>
                    <a:pt x="15151" y="0"/>
                    <a:pt x="10690" y="714"/>
                    <a:pt x="6407" y="2133"/>
                  </a:cubicBezTo>
                  <a:lnTo>
                    <a:pt x="1" y="4252"/>
                  </a:lnTo>
                  <a:lnTo>
                    <a:pt x="1" y="7491"/>
                  </a:lnTo>
                  <a:lnTo>
                    <a:pt x="67843" y="7491"/>
                  </a:lnTo>
                  <a:cubicBezTo>
                    <a:pt x="64377" y="6297"/>
                    <a:pt x="60744" y="5692"/>
                    <a:pt x="57100" y="5692"/>
                  </a:cubicBezTo>
                  <a:cubicBezTo>
                    <a:pt x="55511" y="5692"/>
                    <a:pt x="53921" y="5807"/>
                    <a:pt x="52341" y="6038"/>
                  </a:cubicBezTo>
                  <a:cubicBezTo>
                    <a:pt x="51711" y="6129"/>
                    <a:pt x="51077" y="6174"/>
                    <a:pt x="50444" y="6174"/>
                  </a:cubicBezTo>
                  <a:cubicBezTo>
                    <a:pt x="49327" y="6174"/>
                    <a:pt x="48212" y="6033"/>
                    <a:pt x="47126" y="5752"/>
                  </a:cubicBezTo>
                  <a:lnTo>
                    <a:pt x="30219" y="1359"/>
                  </a:lnTo>
                  <a:cubicBezTo>
                    <a:pt x="26738" y="452"/>
                    <a:pt x="23177" y="0"/>
                    <a:pt x="196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8" name="Google Shape;10668;p27"/>
            <p:cNvSpPr/>
            <p:nvPr/>
          </p:nvSpPr>
          <p:spPr>
            <a:xfrm>
              <a:off x="0" y="3524601"/>
              <a:ext cx="9144053" cy="1618920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669" name="Google Shape;10669;p27"/>
            <p:cNvGrpSpPr/>
            <p:nvPr/>
          </p:nvGrpSpPr>
          <p:grpSpPr>
            <a:xfrm>
              <a:off x="-1899117" y="-725969"/>
              <a:ext cx="5008516" cy="4319946"/>
              <a:chOff x="780450" y="1002925"/>
              <a:chExt cx="3916575" cy="3378125"/>
            </a:xfrm>
          </p:grpSpPr>
          <p:sp>
            <p:nvSpPr>
              <p:cNvPr id="10670" name="Google Shape;10670;p27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1" name="Google Shape;10671;p27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2" name="Google Shape;10672;p27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3" name="Google Shape;10673;p27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4" name="Google Shape;10674;p27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5" name="Google Shape;10675;p27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6" name="Google Shape;10676;p27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7" name="Google Shape;10677;p27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8" name="Google Shape;10678;p27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79" name="Google Shape;10679;p27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0" name="Google Shape;10680;p27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1" name="Google Shape;10681;p27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2" name="Google Shape;10682;p27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3" name="Google Shape;10683;p27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4" name="Google Shape;10684;p27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5" name="Google Shape;10685;p27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6" name="Google Shape;10686;p27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7" name="Google Shape;10687;p27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8" name="Google Shape;10688;p27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9" name="Google Shape;10689;p27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0" name="Google Shape;10690;p27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1" name="Google Shape;10691;p27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2" name="Google Shape;10692;p27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3" name="Google Shape;10693;p27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4" name="Google Shape;10694;p27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5" name="Google Shape;10695;p27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6" name="Google Shape;10696;p27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7" name="Google Shape;10697;p27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8" name="Google Shape;10698;p27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99" name="Google Shape;10699;p27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0" name="Google Shape;10700;p27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1" name="Google Shape;10701;p27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2" name="Google Shape;10702;p27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3" name="Google Shape;10703;p27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4" name="Google Shape;10704;p27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5" name="Google Shape;10705;p27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6" name="Google Shape;10706;p27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7" name="Google Shape;10707;p27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8" name="Google Shape;10708;p27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09" name="Google Shape;10709;p27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0" name="Google Shape;10710;p27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1" name="Google Shape;10711;p27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2" name="Google Shape;10712;p27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3" name="Google Shape;10713;p27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4" name="Google Shape;10714;p27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5" name="Google Shape;10715;p27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6" name="Google Shape;10716;p27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7" name="Google Shape;10717;p27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8" name="Google Shape;10718;p27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9" name="Google Shape;10719;p27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0" name="Google Shape;10720;p27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1" name="Google Shape;10721;p27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2" name="Google Shape;10722;p27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3" name="Google Shape;10723;p27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4" name="Google Shape;10724;p27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5" name="Google Shape;10725;p27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6" name="Google Shape;10726;p27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7" name="Google Shape;10727;p27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8" name="Google Shape;10728;p27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29" name="Google Shape;10729;p27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0" name="Google Shape;10730;p27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1" name="Google Shape;10731;p27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2" name="Google Shape;10732;p27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3" name="Google Shape;10733;p27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4" name="Google Shape;10734;p27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5" name="Google Shape;10735;p27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6" name="Google Shape;10736;p27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7" name="Google Shape;10737;p27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8" name="Google Shape;10738;p27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39" name="Google Shape;10739;p27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0" name="Google Shape;10740;p27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1" name="Google Shape;10741;p27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2" name="Google Shape;10742;p27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3" name="Google Shape;10743;p27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4" name="Google Shape;10744;p27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5" name="Google Shape;10745;p27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6" name="Google Shape;10746;p27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7" name="Google Shape;10747;p27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8" name="Google Shape;10748;p27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49" name="Google Shape;10749;p27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0" name="Google Shape;10750;p27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1" name="Google Shape;10751;p27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2" name="Google Shape;10752;p27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3" name="Google Shape;10753;p27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4" name="Google Shape;10754;p27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5" name="Google Shape;10755;p27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6" name="Google Shape;10756;p27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7" name="Google Shape;10757;p27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8" name="Google Shape;10758;p27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59" name="Google Shape;10759;p27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0" name="Google Shape;10760;p27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1" name="Google Shape;10761;p27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2" name="Google Shape;10762;p27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3" name="Google Shape;10763;p27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4" name="Google Shape;10764;p27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5" name="Google Shape;10765;p27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6" name="Google Shape;10766;p27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7" name="Google Shape;10767;p27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8" name="Google Shape;10768;p27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69" name="Google Shape;10769;p27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0" name="Google Shape;10770;p27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1" name="Google Shape;10771;p27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2" name="Google Shape;10772;p27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3" name="Google Shape;10773;p27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4" name="Google Shape;10774;p27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5" name="Google Shape;10775;p27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6" name="Google Shape;10776;p27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7" name="Google Shape;10777;p27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8" name="Google Shape;10778;p27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9" name="Google Shape;10779;p27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0" name="Google Shape;10780;p27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1" name="Google Shape;10781;p27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2" name="Google Shape;10782;p27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3" name="Google Shape;10783;p27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4" name="Google Shape;10784;p27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5" name="Google Shape;10785;p27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6" name="Google Shape;10786;p27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7" name="Google Shape;10787;p27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8" name="Google Shape;10788;p27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9" name="Google Shape;10789;p27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0" name="Google Shape;10790;p27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1" name="Google Shape;10791;p27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2" name="Google Shape;10792;p27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793" name="Google Shape;10793;p27"/>
            <p:cNvGrpSpPr/>
            <p:nvPr/>
          </p:nvGrpSpPr>
          <p:grpSpPr>
            <a:xfrm>
              <a:off x="6086633" y="2288781"/>
              <a:ext cx="5008516" cy="4319946"/>
              <a:chOff x="780450" y="1002925"/>
              <a:chExt cx="3916575" cy="3378125"/>
            </a:xfrm>
          </p:grpSpPr>
          <p:sp>
            <p:nvSpPr>
              <p:cNvPr id="10794" name="Google Shape;10794;p27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5" name="Google Shape;10795;p27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6" name="Google Shape;10796;p27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7" name="Google Shape;10797;p27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8" name="Google Shape;10798;p27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9" name="Google Shape;10799;p27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0" name="Google Shape;10800;p27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1" name="Google Shape;10801;p27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2" name="Google Shape;10802;p27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3" name="Google Shape;10803;p27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4" name="Google Shape;10804;p27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5" name="Google Shape;10805;p27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6" name="Google Shape;10806;p27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7" name="Google Shape;10807;p27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8" name="Google Shape;10808;p27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9" name="Google Shape;10809;p27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0" name="Google Shape;10810;p27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1" name="Google Shape;10811;p27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2" name="Google Shape;10812;p27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3" name="Google Shape;10813;p27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4" name="Google Shape;10814;p27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5" name="Google Shape;10815;p27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6" name="Google Shape;10816;p27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7" name="Google Shape;10817;p27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8" name="Google Shape;10818;p27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9" name="Google Shape;10819;p27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0" name="Google Shape;10820;p27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1" name="Google Shape;10821;p27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2" name="Google Shape;10822;p27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3" name="Google Shape;10823;p27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4" name="Google Shape;10824;p27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5" name="Google Shape;10825;p27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6" name="Google Shape;10826;p27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7" name="Google Shape;10827;p27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8" name="Google Shape;10828;p27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9" name="Google Shape;10829;p27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0" name="Google Shape;10830;p27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1" name="Google Shape;10831;p27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2" name="Google Shape;10832;p27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3" name="Google Shape;10833;p27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4" name="Google Shape;10834;p27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5" name="Google Shape;10835;p27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6" name="Google Shape;10836;p27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7" name="Google Shape;10837;p27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8" name="Google Shape;10838;p27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9" name="Google Shape;10839;p27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0" name="Google Shape;10840;p27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1" name="Google Shape;10841;p27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2" name="Google Shape;10842;p27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3" name="Google Shape;10843;p27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4" name="Google Shape;10844;p27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5" name="Google Shape;10845;p27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6" name="Google Shape;10846;p27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7" name="Google Shape;10847;p27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8" name="Google Shape;10848;p27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9" name="Google Shape;10849;p27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0" name="Google Shape;10850;p27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1" name="Google Shape;10851;p27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2" name="Google Shape;10852;p27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3" name="Google Shape;10853;p27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4" name="Google Shape;10854;p27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5" name="Google Shape;10855;p27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6" name="Google Shape;10856;p27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7" name="Google Shape;10857;p27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8" name="Google Shape;10858;p27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9" name="Google Shape;10859;p27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0" name="Google Shape;10860;p27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1" name="Google Shape;10861;p27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2" name="Google Shape;10862;p27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3" name="Google Shape;10863;p27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4" name="Google Shape;10864;p27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5" name="Google Shape;10865;p27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6" name="Google Shape;10866;p27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7" name="Google Shape;10867;p27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8" name="Google Shape;10868;p27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9" name="Google Shape;10869;p27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0" name="Google Shape;10870;p27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1" name="Google Shape;10871;p27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2" name="Google Shape;10872;p27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3" name="Google Shape;10873;p27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4" name="Google Shape;10874;p27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5" name="Google Shape;10875;p27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6" name="Google Shape;10876;p27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7" name="Google Shape;10877;p27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8" name="Google Shape;10878;p27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9" name="Google Shape;10879;p27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0" name="Google Shape;10880;p27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1" name="Google Shape;10881;p27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2" name="Google Shape;10882;p27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3" name="Google Shape;10883;p27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4" name="Google Shape;10884;p27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5" name="Google Shape;10885;p27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6" name="Google Shape;10886;p27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7" name="Google Shape;10887;p27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8" name="Google Shape;10888;p27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89" name="Google Shape;10889;p27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0" name="Google Shape;10890;p27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1" name="Google Shape;10891;p27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2" name="Google Shape;10892;p27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3" name="Google Shape;10893;p27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4" name="Google Shape;10894;p27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5" name="Google Shape;10895;p27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6" name="Google Shape;10896;p27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7" name="Google Shape;10897;p27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8" name="Google Shape;10898;p27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99" name="Google Shape;10899;p27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0" name="Google Shape;10900;p27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1" name="Google Shape;10901;p27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2" name="Google Shape;10902;p27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3" name="Google Shape;10903;p27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4" name="Google Shape;10904;p27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5" name="Google Shape;10905;p27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6" name="Google Shape;10906;p27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7" name="Google Shape;10907;p27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8" name="Google Shape;10908;p27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09" name="Google Shape;10909;p27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0" name="Google Shape;10910;p27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1" name="Google Shape;10911;p27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2" name="Google Shape;10912;p27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3" name="Google Shape;10913;p27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4" name="Google Shape;10914;p27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5" name="Google Shape;10915;p27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6" name="Google Shape;10916;p27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17" name="Google Shape;10917;p27"/>
            <p:cNvGrpSpPr/>
            <p:nvPr/>
          </p:nvGrpSpPr>
          <p:grpSpPr>
            <a:xfrm>
              <a:off x="151175" y="4741794"/>
              <a:ext cx="1264805" cy="99218"/>
              <a:chOff x="6291500" y="380394"/>
              <a:chExt cx="1264805" cy="99218"/>
            </a:xfrm>
          </p:grpSpPr>
          <p:sp>
            <p:nvSpPr>
              <p:cNvPr id="10918" name="Google Shape;10918;p27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19" name="Google Shape;10919;p27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920" name="Google Shape;10920;p27"/>
            <p:cNvGrpSpPr/>
            <p:nvPr/>
          </p:nvGrpSpPr>
          <p:grpSpPr>
            <a:xfrm>
              <a:off x="-506025" y="347119"/>
              <a:ext cx="1264805" cy="99218"/>
              <a:chOff x="6291500" y="380394"/>
              <a:chExt cx="1264805" cy="99218"/>
            </a:xfrm>
          </p:grpSpPr>
          <p:sp>
            <p:nvSpPr>
              <p:cNvPr id="10921" name="Google Shape;10921;p27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22" name="Google Shape;10922;p27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923" name="Google Shape;10923;p27"/>
            <p:cNvSpPr/>
            <p:nvPr/>
          </p:nvSpPr>
          <p:spPr>
            <a:xfrm>
              <a:off x="8726194" y="857748"/>
              <a:ext cx="486117" cy="64604"/>
            </a:xfrm>
            <a:custGeom>
              <a:rect b="b" l="l" r="r" t="t"/>
              <a:pathLst>
                <a:path extrusionOk="0" h="978" w="7359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77"/>
                    <a:pt x="489" y="977"/>
                  </a:cubicBezTo>
                  <a:lnTo>
                    <a:pt x="6871" y="977"/>
                  </a:lnTo>
                  <a:cubicBezTo>
                    <a:pt x="7133" y="977"/>
                    <a:pt x="7359" y="763"/>
                    <a:pt x="7359" y="489"/>
                  </a:cubicBezTo>
                  <a:cubicBezTo>
                    <a:pt x="7359" y="215"/>
                    <a:pt x="7133" y="1"/>
                    <a:pt x="6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24" name="Google Shape;10924;p27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925" name="Google Shape;10925;p27"/>
          <p:cNvSpPr txBox="1"/>
          <p:nvPr>
            <p:ph idx="1" type="subTitle"/>
          </p:nvPr>
        </p:nvSpPr>
        <p:spPr>
          <a:xfrm>
            <a:off x="4798950" y="2298500"/>
            <a:ext cx="2771100" cy="13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6_1">
    <p:bg>
      <p:bgPr>
        <a:solidFill>
          <a:schemeClr val="dk1"/>
        </a:solidFill>
      </p:bgPr>
    </p:bg>
    <p:spTree>
      <p:nvGrpSpPr>
        <p:cNvPr id="10926" name="Shape 10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27" name="Google Shape;10927;p28"/>
          <p:cNvGrpSpPr/>
          <p:nvPr/>
        </p:nvGrpSpPr>
        <p:grpSpPr>
          <a:xfrm>
            <a:off x="-1899117" y="-725969"/>
            <a:ext cx="12994266" cy="7334696"/>
            <a:chOff x="-1899117" y="-725969"/>
            <a:chExt cx="12994266" cy="7334696"/>
          </a:xfrm>
        </p:grpSpPr>
        <p:grpSp>
          <p:nvGrpSpPr>
            <p:cNvPr id="10928" name="Google Shape;10928;p28"/>
            <p:cNvGrpSpPr/>
            <p:nvPr/>
          </p:nvGrpSpPr>
          <p:grpSpPr>
            <a:xfrm>
              <a:off x="8562212" y="4477277"/>
              <a:ext cx="814093" cy="65397"/>
              <a:chOff x="6327700" y="1357252"/>
              <a:chExt cx="814093" cy="65397"/>
            </a:xfrm>
          </p:grpSpPr>
          <p:sp>
            <p:nvSpPr>
              <p:cNvPr id="10929" name="Google Shape;10929;p28"/>
              <p:cNvSpPr/>
              <p:nvPr/>
            </p:nvSpPr>
            <p:spPr>
              <a:xfrm>
                <a:off x="6646229" y="1357252"/>
                <a:ext cx="495563" cy="65331"/>
              </a:xfrm>
              <a:custGeom>
                <a:rect b="b" l="l" r="r" t="t"/>
                <a:pathLst>
                  <a:path extrusionOk="0" h="989" w="7502">
                    <a:moveTo>
                      <a:pt x="489" y="0"/>
                    </a:moveTo>
                    <a:cubicBezTo>
                      <a:pt x="215" y="0"/>
                      <a:pt x="1" y="215"/>
                      <a:pt x="1" y="500"/>
                    </a:cubicBezTo>
                    <a:cubicBezTo>
                      <a:pt x="1" y="762"/>
                      <a:pt x="215" y="989"/>
                      <a:pt x="489" y="989"/>
                    </a:cubicBezTo>
                    <a:lnTo>
                      <a:pt x="7013" y="989"/>
                    </a:lnTo>
                    <a:cubicBezTo>
                      <a:pt x="7287" y="989"/>
                      <a:pt x="7502" y="762"/>
                      <a:pt x="7502" y="500"/>
                    </a:cubicBezTo>
                    <a:cubicBezTo>
                      <a:pt x="7502" y="215"/>
                      <a:pt x="7287" y="0"/>
                      <a:pt x="70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0" name="Google Shape;10930;p28"/>
              <p:cNvSpPr/>
              <p:nvPr/>
            </p:nvSpPr>
            <p:spPr>
              <a:xfrm>
                <a:off x="6327700" y="1357252"/>
                <a:ext cx="229748" cy="65397"/>
              </a:xfrm>
              <a:custGeom>
                <a:rect b="b" l="l" r="r" t="t"/>
                <a:pathLst>
                  <a:path extrusionOk="0" h="990" w="3478">
                    <a:moveTo>
                      <a:pt x="513" y="0"/>
                    </a:moveTo>
                    <a:cubicBezTo>
                      <a:pt x="227" y="0"/>
                      <a:pt x="1" y="215"/>
                      <a:pt x="13" y="500"/>
                    </a:cubicBezTo>
                    <a:cubicBezTo>
                      <a:pt x="1" y="767"/>
                      <a:pt x="227" y="989"/>
                      <a:pt x="492" y="989"/>
                    </a:cubicBezTo>
                    <a:cubicBezTo>
                      <a:pt x="499" y="989"/>
                      <a:pt x="506" y="989"/>
                      <a:pt x="513" y="989"/>
                    </a:cubicBezTo>
                    <a:lnTo>
                      <a:pt x="2989" y="989"/>
                    </a:lnTo>
                    <a:cubicBezTo>
                      <a:pt x="3263" y="989"/>
                      <a:pt x="3477" y="774"/>
                      <a:pt x="3477" y="500"/>
                    </a:cubicBezTo>
                    <a:cubicBezTo>
                      <a:pt x="3477" y="215"/>
                      <a:pt x="3263" y="0"/>
                      <a:pt x="29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931" name="Google Shape;10931;p28"/>
            <p:cNvSpPr/>
            <p:nvPr/>
          </p:nvSpPr>
          <p:spPr>
            <a:xfrm rot="10800000">
              <a:off x="73" y="2"/>
              <a:ext cx="9149477" cy="1307872"/>
            </a:xfrm>
            <a:custGeom>
              <a:rect b="b" l="l" r="r" t="t"/>
              <a:pathLst>
                <a:path extrusionOk="0" h="7491" w="67843">
                  <a:moveTo>
                    <a:pt x="19621" y="0"/>
                  </a:moveTo>
                  <a:cubicBezTo>
                    <a:pt x="15151" y="0"/>
                    <a:pt x="10690" y="714"/>
                    <a:pt x="6407" y="2133"/>
                  </a:cubicBezTo>
                  <a:lnTo>
                    <a:pt x="1" y="4252"/>
                  </a:lnTo>
                  <a:lnTo>
                    <a:pt x="1" y="7491"/>
                  </a:lnTo>
                  <a:lnTo>
                    <a:pt x="67843" y="7491"/>
                  </a:lnTo>
                  <a:cubicBezTo>
                    <a:pt x="64377" y="6297"/>
                    <a:pt x="60744" y="5692"/>
                    <a:pt x="57100" y="5692"/>
                  </a:cubicBezTo>
                  <a:cubicBezTo>
                    <a:pt x="55511" y="5692"/>
                    <a:pt x="53921" y="5807"/>
                    <a:pt x="52341" y="6038"/>
                  </a:cubicBezTo>
                  <a:cubicBezTo>
                    <a:pt x="51711" y="6129"/>
                    <a:pt x="51077" y="6174"/>
                    <a:pt x="50444" y="6174"/>
                  </a:cubicBezTo>
                  <a:cubicBezTo>
                    <a:pt x="49327" y="6174"/>
                    <a:pt x="48212" y="6033"/>
                    <a:pt x="47126" y="5752"/>
                  </a:cubicBezTo>
                  <a:lnTo>
                    <a:pt x="30219" y="1359"/>
                  </a:lnTo>
                  <a:cubicBezTo>
                    <a:pt x="26738" y="452"/>
                    <a:pt x="23177" y="0"/>
                    <a:pt x="196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2" name="Google Shape;10932;p28"/>
            <p:cNvSpPr/>
            <p:nvPr/>
          </p:nvSpPr>
          <p:spPr>
            <a:xfrm>
              <a:off x="0" y="3524601"/>
              <a:ext cx="9144053" cy="1618920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933" name="Google Shape;10933;p28"/>
            <p:cNvGrpSpPr/>
            <p:nvPr/>
          </p:nvGrpSpPr>
          <p:grpSpPr>
            <a:xfrm>
              <a:off x="-1899117" y="-725969"/>
              <a:ext cx="5008516" cy="4319946"/>
              <a:chOff x="780450" y="1002925"/>
              <a:chExt cx="3916575" cy="3378125"/>
            </a:xfrm>
          </p:grpSpPr>
          <p:sp>
            <p:nvSpPr>
              <p:cNvPr id="10934" name="Google Shape;10934;p28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5" name="Google Shape;10935;p28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6" name="Google Shape;10936;p28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7" name="Google Shape;10937;p28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8" name="Google Shape;10938;p28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39" name="Google Shape;10939;p28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0" name="Google Shape;10940;p28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1" name="Google Shape;10941;p28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2" name="Google Shape;10942;p28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3" name="Google Shape;10943;p28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4" name="Google Shape;10944;p28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5" name="Google Shape;10945;p28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6" name="Google Shape;10946;p28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7" name="Google Shape;10947;p28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8" name="Google Shape;10948;p28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49" name="Google Shape;10949;p28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0" name="Google Shape;10950;p28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1" name="Google Shape;10951;p28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2" name="Google Shape;10952;p28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3" name="Google Shape;10953;p28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4" name="Google Shape;10954;p28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5" name="Google Shape;10955;p28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6" name="Google Shape;10956;p28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7" name="Google Shape;10957;p28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8" name="Google Shape;10958;p28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59" name="Google Shape;10959;p28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0" name="Google Shape;10960;p28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1" name="Google Shape;10961;p28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2" name="Google Shape;10962;p28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3" name="Google Shape;10963;p28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4" name="Google Shape;10964;p28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5" name="Google Shape;10965;p28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6" name="Google Shape;10966;p28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7" name="Google Shape;10967;p28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8" name="Google Shape;10968;p28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69" name="Google Shape;10969;p28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0" name="Google Shape;10970;p28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1" name="Google Shape;10971;p28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2" name="Google Shape;10972;p28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3" name="Google Shape;10973;p28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4" name="Google Shape;10974;p28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5" name="Google Shape;10975;p28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6" name="Google Shape;10976;p28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7" name="Google Shape;10977;p28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8" name="Google Shape;10978;p28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9" name="Google Shape;10979;p28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0" name="Google Shape;10980;p28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1" name="Google Shape;10981;p28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2" name="Google Shape;10982;p28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3" name="Google Shape;10983;p28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4" name="Google Shape;10984;p28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5" name="Google Shape;10985;p28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6" name="Google Shape;10986;p28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7" name="Google Shape;10987;p28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8" name="Google Shape;10988;p28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9" name="Google Shape;10989;p28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0" name="Google Shape;10990;p28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1" name="Google Shape;10991;p28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2" name="Google Shape;10992;p28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3" name="Google Shape;10993;p28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4" name="Google Shape;10994;p28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5" name="Google Shape;10995;p28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6" name="Google Shape;10996;p28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7" name="Google Shape;10997;p28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8" name="Google Shape;10998;p28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9" name="Google Shape;10999;p28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0" name="Google Shape;11000;p28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1" name="Google Shape;11001;p28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2" name="Google Shape;11002;p28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3" name="Google Shape;11003;p28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4" name="Google Shape;11004;p28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5" name="Google Shape;11005;p28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6" name="Google Shape;11006;p28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7" name="Google Shape;11007;p28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8" name="Google Shape;11008;p28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9" name="Google Shape;11009;p28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0" name="Google Shape;11010;p28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1" name="Google Shape;11011;p28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2" name="Google Shape;11012;p28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3" name="Google Shape;11013;p28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4" name="Google Shape;11014;p28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5" name="Google Shape;11015;p28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6" name="Google Shape;11016;p28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7" name="Google Shape;11017;p28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8" name="Google Shape;11018;p28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9" name="Google Shape;11019;p28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0" name="Google Shape;11020;p28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1" name="Google Shape;11021;p28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2" name="Google Shape;11022;p28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3" name="Google Shape;11023;p28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4" name="Google Shape;11024;p28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5" name="Google Shape;11025;p28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6" name="Google Shape;11026;p28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7" name="Google Shape;11027;p28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8" name="Google Shape;11028;p28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9" name="Google Shape;11029;p28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0" name="Google Shape;11030;p28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1" name="Google Shape;11031;p28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2" name="Google Shape;11032;p28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3" name="Google Shape;11033;p28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4" name="Google Shape;11034;p28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5" name="Google Shape;11035;p28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6" name="Google Shape;11036;p28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7" name="Google Shape;11037;p28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8" name="Google Shape;11038;p28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9" name="Google Shape;11039;p28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0" name="Google Shape;11040;p28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1" name="Google Shape;11041;p28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2" name="Google Shape;11042;p28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3" name="Google Shape;11043;p28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4" name="Google Shape;11044;p28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5" name="Google Shape;11045;p28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6" name="Google Shape;11046;p28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7" name="Google Shape;11047;p28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8" name="Google Shape;11048;p28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49" name="Google Shape;11049;p28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0" name="Google Shape;11050;p28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1" name="Google Shape;11051;p28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2" name="Google Shape;11052;p28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3" name="Google Shape;11053;p28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4" name="Google Shape;11054;p28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5" name="Google Shape;11055;p28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6" name="Google Shape;11056;p28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057" name="Google Shape;11057;p28"/>
            <p:cNvGrpSpPr/>
            <p:nvPr/>
          </p:nvGrpSpPr>
          <p:grpSpPr>
            <a:xfrm>
              <a:off x="6086633" y="2288781"/>
              <a:ext cx="5008516" cy="4319946"/>
              <a:chOff x="780450" y="1002925"/>
              <a:chExt cx="3916575" cy="3378125"/>
            </a:xfrm>
          </p:grpSpPr>
          <p:sp>
            <p:nvSpPr>
              <p:cNvPr id="11058" name="Google Shape;11058;p28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59" name="Google Shape;11059;p28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0" name="Google Shape;11060;p28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1" name="Google Shape;11061;p28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2" name="Google Shape;11062;p28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3" name="Google Shape;11063;p28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4" name="Google Shape;11064;p28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5" name="Google Shape;11065;p28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6" name="Google Shape;11066;p28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7" name="Google Shape;11067;p28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8" name="Google Shape;11068;p28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69" name="Google Shape;11069;p28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0" name="Google Shape;11070;p28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1" name="Google Shape;11071;p28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2" name="Google Shape;11072;p28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3" name="Google Shape;11073;p28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4" name="Google Shape;11074;p28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5" name="Google Shape;11075;p28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6" name="Google Shape;11076;p28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7" name="Google Shape;11077;p28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8" name="Google Shape;11078;p28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9" name="Google Shape;11079;p28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0" name="Google Shape;11080;p28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1" name="Google Shape;11081;p28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2" name="Google Shape;11082;p28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3" name="Google Shape;11083;p28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4" name="Google Shape;11084;p28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5" name="Google Shape;11085;p28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6" name="Google Shape;11086;p28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7" name="Google Shape;11087;p28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8" name="Google Shape;11088;p28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89" name="Google Shape;11089;p28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0" name="Google Shape;11090;p28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1" name="Google Shape;11091;p28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2" name="Google Shape;11092;p28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3" name="Google Shape;11093;p28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4" name="Google Shape;11094;p28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5" name="Google Shape;11095;p28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6" name="Google Shape;11096;p28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7" name="Google Shape;11097;p28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8" name="Google Shape;11098;p28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9" name="Google Shape;11099;p28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0" name="Google Shape;11100;p28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1" name="Google Shape;11101;p28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2" name="Google Shape;11102;p28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3" name="Google Shape;11103;p28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4" name="Google Shape;11104;p28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5" name="Google Shape;11105;p28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6" name="Google Shape;11106;p28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7" name="Google Shape;11107;p28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8" name="Google Shape;11108;p28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9" name="Google Shape;11109;p28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0" name="Google Shape;11110;p28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1" name="Google Shape;11111;p28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2" name="Google Shape;11112;p28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3" name="Google Shape;11113;p28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4" name="Google Shape;11114;p28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5" name="Google Shape;11115;p28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6" name="Google Shape;11116;p28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7" name="Google Shape;11117;p28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8" name="Google Shape;11118;p28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9" name="Google Shape;11119;p28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0" name="Google Shape;11120;p28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1" name="Google Shape;11121;p28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2" name="Google Shape;11122;p28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3" name="Google Shape;11123;p28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4" name="Google Shape;11124;p28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5" name="Google Shape;11125;p28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6" name="Google Shape;11126;p28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7" name="Google Shape;11127;p28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8" name="Google Shape;11128;p28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9" name="Google Shape;11129;p28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0" name="Google Shape;11130;p28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1" name="Google Shape;11131;p28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2" name="Google Shape;11132;p28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3" name="Google Shape;11133;p28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4" name="Google Shape;11134;p28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5" name="Google Shape;11135;p28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6" name="Google Shape;11136;p28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7" name="Google Shape;11137;p28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8" name="Google Shape;11138;p28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9" name="Google Shape;11139;p28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0" name="Google Shape;11140;p28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1" name="Google Shape;11141;p28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2" name="Google Shape;11142;p28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3" name="Google Shape;11143;p28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4" name="Google Shape;11144;p28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5" name="Google Shape;11145;p28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6" name="Google Shape;11146;p28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7" name="Google Shape;11147;p28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8" name="Google Shape;11148;p28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9" name="Google Shape;11149;p28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0" name="Google Shape;11150;p28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1" name="Google Shape;11151;p28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2" name="Google Shape;11152;p28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3" name="Google Shape;11153;p28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4" name="Google Shape;11154;p28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5" name="Google Shape;11155;p28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6" name="Google Shape;11156;p28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7" name="Google Shape;11157;p28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8" name="Google Shape;11158;p28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59" name="Google Shape;11159;p28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0" name="Google Shape;11160;p28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1" name="Google Shape;11161;p28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2" name="Google Shape;11162;p28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3" name="Google Shape;11163;p28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4" name="Google Shape;11164;p28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5" name="Google Shape;11165;p28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6" name="Google Shape;11166;p28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7" name="Google Shape;11167;p28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8" name="Google Shape;11168;p28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69" name="Google Shape;11169;p28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0" name="Google Shape;11170;p28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1" name="Google Shape;11171;p28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2" name="Google Shape;11172;p28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3" name="Google Shape;11173;p28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4" name="Google Shape;11174;p28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5" name="Google Shape;11175;p28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6" name="Google Shape;11176;p28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7" name="Google Shape;11177;p28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8" name="Google Shape;11178;p28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79" name="Google Shape;11179;p28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0" name="Google Shape;11180;p28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81" name="Google Shape;11181;p28"/>
            <p:cNvGrpSpPr/>
            <p:nvPr/>
          </p:nvGrpSpPr>
          <p:grpSpPr>
            <a:xfrm>
              <a:off x="151175" y="4741794"/>
              <a:ext cx="1264805" cy="99218"/>
              <a:chOff x="6291500" y="380394"/>
              <a:chExt cx="1264805" cy="99218"/>
            </a:xfrm>
          </p:grpSpPr>
          <p:sp>
            <p:nvSpPr>
              <p:cNvPr id="11182" name="Google Shape;11182;p28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3" name="Google Shape;11183;p28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184" name="Google Shape;11184;p28"/>
            <p:cNvGrpSpPr/>
            <p:nvPr/>
          </p:nvGrpSpPr>
          <p:grpSpPr>
            <a:xfrm>
              <a:off x="-506025" y="347119"/>
              <a:ext cx="1264805" cy="99218"/>
              <a:chOff x="6291500" y="380394"/>
              <a:chExt cx="1264805" cy="99218"/>
            </a:xfrm>
          </p:grpSpPr>
          <p:sp>
            <p:nvSpPr>
              <p:cNvPr id="11185" name="Google Shape;11185;p28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86" name="Google Shape;11186;p28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187" name="Google Shape;11187;p28"/>
            <p:cNvSpPr/>
            <p:nvPr/>
          </p:nvSpPr>
          <p:spPr>
            <a:xfrm>
              <a:off x="8726194" y="857748"/>
              <a:ext cx="486117" cy="64604"/>
            </a:xfrm>
            <a:custGeom>
              <a:rect b="b" l="l" r="r" t="t"/>
              <a:pathLst>
                <a:path extrusionOk="0" h="978" w="7359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77"/>
                    <a:pt x="489" y="977"/>
                  </a:cubicBezTo>
                  <a:lnTo>
                    <a:pt x="6871" y="977"/>
                  </a:lnTo>
                  <a:cubicBezTo>
                    <a:pt x="7133" y="977"/>
                    <a:pt x="7359" y="763"/>
                    <a:pt x="7359" y="489"/>
                  </a:cubicBezTo>
                  <a:cubicBezTo>
                    <a:pt x="7359" y="215"/>
                    <a:pt x="7133" y="1"/>
                    <a:pt x="6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88" name="Google Shape;11188;p28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189" name="Google Shape;11189;p28"/>
          <p:cNvSpPr txBox="1"/>
          <p:nvPr>
            <p:ph idx="1" type="subTitle"/>
          </p:nvPr>
        </p:nvSpPr>
        <p:spPr>
          <a:xfrm>
            <a:off x="4723650" y="1384100"/>
            <a:ext cx="3606300" cy="26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1190" name="Google Shape;11190;p28"/>
          <p:cNvSpPr txBox="1"/>
          <p:nvPr>
            <p:ph idx="2" type="title"/>
          </p:nvPr>
        </p:nvSpPr>
        <p:spPr>
          <a:xfrm>
            <a:off x="4723650" y="957975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191" name="Google Shape;11191;p28"/>
          <p:cNvSpPr txBox="1"/>
          <p:nvPr>
            <p:ph idx="3" type="subTitle"/>
          </p:nvPr>
        </p:nvSpPr>
        <p:spPr>
          <a:xfrm>
            <a:off x="813900" y="1384100"/>
            <a:ext cx="3716700" cy="10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1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1192" name="Google Shape;11192;p28"/>
          <p:cNvSpPr txBox="1"/>
          <p:nvPr>
            <p:ph idx="4" type="title"/>
          </p:nvPr>
        </p:nvSpPr>
        <p:spPr>
          <a:xfrm>
            <a:off x="813900" y="957975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193" name="Google Shape;11193;p28"/>
          <p:cNvSpPr txBox="1"/>
          <p:nvPr>
            <p:ph idx="5" type="subTitle"/>
          </p:nvPr>
        </p:nvSpPr>
        <p:spPr>
          <a:xfrm>
            <a:off x="813900" y="2904325"/>
            <a:ext cx="3716700" cy="15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800"/>
              <a:buChar char="●"/>
              <a:defRPr sz="12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1194" name="Google Shape;11194;p28"/>
          <p:cNvSpPr txBox="1"/>
          <p:nvPr>
            <p:ph idx="6" type="title"/>
          </p:nvPr>
        </p:nvSpPr>
        <p:spPr>
          <a:xfrm>
            <a:off x="813900" y="2478200"/>
            <a:ext cx="2332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!">
  <p:cSld name="CUSTOM_5">
    <p:bg>
      <p:bgPr>
        <a:solidFill>
          <a:schemeClr val="dk1"/>
        </a:solidFill>
      </p:bgPr>
    </p:bg>
    <p:spTree>
      <p:nvGrpSpPr>
        <p:cNvPr id="11195" name="Shape 1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96" name="Google Shape;11196;p29"/>
          <p:cNvGrpSpPr/>
          <p:nvPr/>
        </p:nvGrpSpPr>
        <p:grpSpPr>
          <a:xfrm>
            <a:off x="-2195772" y="-1802838"/>
            <a:ext cx="12443207" cy="8715519"/>
            <a:chOff x="-2195772" y="-1802838"/>
            <a:chExt cx="12443207" cy="8715519"/>
          </a:xfrm>
        </p:grpSpPr>
        <p:grpSp>
          <p:nvGrpSpPr>
            <p:cNvPr id="11197" name="Google Shape;11197;p29"/>
            <p:cNvGrpSpPr/>
            <p:nvPr/>
          </p:nvGrpSpPr>
          <p:grpSpPr>
            <a:xfrm>
              <a:off x="-2195772" y="-1802838"/>
              <a:ext cx="12443207" cy="8715519"/>
              <a:chOff x="-2195772" y="-1802838"/>
              <a:chExt cx="12443207" cy="8715519"/>
            </a:xfrm>
          </p:grpSpPr>
          <p:sp>
            <p:nvSpPr>
              <p:cNvPr id="11198" name="Google Shape;11198;p29"/>
              <p:cNvSpPr/>
              <p:nvPr/>
            </p:nvSpPr>
            <p:spPr>
              <a:xfrm>
                <a:off x="0" y="3033450"/>
                <a:ext cx="9144053" cy="2110048"/>
              </a:xfrm>
              <a:custGeom>
                <a:rect b="b" l="l" r="r" t="t"/>
                <a:pathLst>
                  <a:path extrusionOk="0" h="18434" w="74510">
                    <a:moveTo>
                      <a:pt x="289" y="1"/>
                    </a:moveTo>
                    <a:cubicBezTo>
                      <a:pt x="193" y="1"/>
                      <a:pt x="96" y="1"/>
                      <a:pt x="0" y="3"/>
                    </a:cubicBezTo>
                    <a:lnTo>
                      <a:pt x="96" y="18433"/>
                    </a:lnTo>
                    <a:lnTo>
                      <a:pt x="74510" y="18433"/>
                    </a:lnTo>
                    <a:lnTo>
                      <a:pt x="74510" y="13314"/>
                    </a:lnTo>
                    <a:cubicBezTo>
                      <a:pt x="74081" y="13230"/>
                      <a:pt x="73688" y="13183"/>
                      <a:pt x="73498" y="13159"/>
                    </a:cubicBezTo>
                    <a:cubicBezTo>
                      <a:pt x="72975" y="13079"/>
                      <a:pt x="72448" y="13040"/>
                      <a:pt x="71922" y="13040"/>
                    </a:cubicBezTo>
                    <a:cubicBezTo>
                      <a:pt x="70401" y="13040"/>
                      <a:pt x="68889" y="13370"/>
                      <a:pt x="67509" y="14016"/>
                    </a:cubicBezTo>
                    <a:cubicBezTo>
                      <a:pt x="65025" y="15197"/>
                      <a:pt x="62728" y="17044"/>
                      <a:pt x="60024" y="17044"/>
                    </a:cubicBezTo>
                    <a:cubicBezTo>
                      <a:pt x="59320" y="17044"/>
                      <a:pt x="58588" y="16919"/>
                      <a:pt x="57817" y="16624"/>
                    </a:cubicBezTo>
                    <a:cubicBezTo>
                      <a:pt x="56269" y="16031"/>
                      <a:pt x="54843" y="14871"/>
                      <a:pt x="53109" y="14871"/>
                    </a:cubicBezTo>
                    <a:cubicBezTo>
                      <a:pt x="52962" y="14871"/>
                      <a:pt x="52813" y="14880"/>
                      <a:pt x="52662" y="14897"/>
                    </a:cubicBezTo>
                    <a:cubicBezTo>
                      <a:pt x="51126" y="15076"/>
                      <a:pt x="49864" y="16314"/>
                      <a:pt x="48507" y="16921"/>
                    </a:cubicBezTo>
                    <a:cubicBezTo>
                      <a:pt x="47162" y="17532"/>
                      <a:pt x="45638" y="17787"/>
                      <a:pt x="44077" y="17787"/>
                    </a:cubicBezTo>
                    <a:cubicBezTo>
                      <a:pt x="41435" y="17787"/>
                      <a:pt x="38687" y="17056"/>
                      <a:pt x="36517" y="16076"/>
                    </a:cubicBezTo>
                    <a:cubicBezTo>
                      <a:pt x="34183" y="15016"/>
                      <a:pt x="32516" y="13088"/>
                      <a:pt x="30171" y="11992"/>
                    </a:cubicBezTo>
                    <a:cubicBezTo>
                      <a:pt x="27373" y="10694"/>
                      <a:pt x="24515" y="9313"/>
                      <a:pt x="21432" y="8873"/>
                    </a:cubicBezTo>
                    <a:cubicBezTo>
                      <a:pt x="20876" y="8791"/>
                      <a:pt x="20315" y="8765"/>
                      <a:pt x="19752" y="8765"/>
                    </a:cubicBezTo>
                    <a:cubicBezTo>
                      <a:pt x="18744" y="8765"/>
                      <a:pt x="17731" y="8849"/>
                      <a:pt x="16741" y="8849"/>
                    </a:cubicBezTo>
                    <a:cubicBezTo>
                      <a:pt x="15135" y="8849"/>
                      <a:pt x="13589" y="8628"/>
                      <a:pt x="12216" y="7468"/>
                    </a:cubicBezTo>
                    <a:cubicBezTo>
                      <a:pt x="10478" y="6015"/>
                      <a:pt x="9573" y="3824"/>
                      <a:pt x="7871" y="2324"/>
                    </a:cubicBezTo>
                    <a:cubicBezTo>
                      <a:pt x="5790" y="497"/>
                      <a:pt x="2977" y="1"/>
                      <a:pt x="2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9" name="Google Shape;11199;p29"/>
              <p:cNvSpPr/>
              <p:nvPr/>
            </p:nvSpPr>
            <p:spPr>
              <a:xfrm>
                <a:off x="0" y="-795675"/>
                <a:ext cx="9143883" cy="1776143"/>
              </a:xfrm>
              <a:custGeom>
                <a:rect b="b" l="l" r="r" t="t"/>
                <a:pathLst>
                  <a:path extrusionOk="0" h="17789" w="112599">
                    <a:moveTo>
                      <a:pt x="1" y="0"/>
                    </a:moveTo>
                    <a:lnTo>
                      <a:pt x="1" y="15240"/>
                    </a:lnTo>
                    <a:lnTo>
                      <a:pt x="21503" y="15240"/>
                    </a:lnTo>
                    <a:cubicBezTo>
                      <a:pt x="26218" y="15240"/>
                      <a:pt x="30719" y="14240"/>
                      <a:pt x="33838" y="12502"/>
                    </a:cubicBezTo>
                    <a:cubicBezTo>
                      <a:pt x="35517" y="11561"/>
                      <a:pt x="37946" y="11026"/>
                      <a:pt x="40482" y="11026"/>
                    </a:cubicBezTo>
                    <a:cubicBezTo>
                      <a:pt x="42256" y="11026"/>
                      <a:pt x="43959" y="11371"/>
                      <a:pt x="45209" y="11990"/>
                    </a:cubicBezTo>
                    <a:cubicBezTo>
                      <a:pt x="47673" y="13204"/>
                      <a:pt x="51019" y="13883"/>
                      <a:pt x="54508" y="13883"/>
                    </a:cubicBezTo>
                    <a:lnTo>
                      <a:pt x="71498" y="13883"/>
                    </a:lnTo>
                    <a:cubicBezTo>
                      <a:pt x="75046" y="13883"/>
                      <a:pt x="78344" y="14824"/>
                      <a:pt x="80094" y="16348"/>
                    </a:cubicBezTo>
                    <a:cubicBezTo>
                      <a:pt x="81118" y="17241"/>
                      <a:pt x="83035" y="17788"/>
                      <a:pt x="85119" y="17788"/>
                    </a:cubicBezTo>
                    <a:lnTo>
                      <a:pt x="112598" y="17788"/>
                    </a:lnTo>
                    <a:lnTo>
                      <a:pt x="112598" y="2548"/>
                    </a:lnTo>
                    <a:lnTo>
                      <a:pt x="91107" y="2548"/>
                    </a:lnTo>
                    <a:cubicBezTo>
                      <a:pt x="86381" y="2548"/>
                      <a:pt x="81892" y="3537"/>
                      <a:pt x="78772" y="5275"/>
                    </a:cubicBezTo>
                    <a:cubicBezTo>
                      <a:pt x="77082" y="6216"/>
                      <a:pt x="74665" y="6751"/>
                      <a:pt x="72117" y="6751"/>
                    </a:cubicBezTo>
                    <a:cubicBezTo>
                      <a:pt x="70343" y="6751"/>
                      <a:pt x="68652" y="6406"/>
                      <a:pt x="67390" y="5787"/>
                    </a:cubicBezTo>
                    <a:cubicBezTo>
                      <a:pt x="64926" y="4584"/>
                      <a:pt x="61592" y="3894"/>
                      <a:pt x="58103" y="3894"/>
                    </a:cubicBezTo>
                    <a:lnTo>
                      <a:pt x="41113" y="3894"/>
                    </a:lnTo>
                    <a:cubicBezTo>
                      <a:pt x="37553" y="3894"/>
                      <a:pt x="34267" y="2953"/>
                      <a:pt x="32517" y="1441"/>
                    </a:cubicBezTo>
                    <a:cubicBezTo>
                      <a:pt x="31493" y="548"/>
                      <a:pt x="29576" y="0"/>
                      <a:pt x="274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0" name="Google Shape;11200;p29"/>
              <p:cNvSpPr/>
              <p:nvPr/>
            </p:nvSpPr>
            <p:spPr>
              <a:xfrm>
                <a:off x="-554651" y="1831350"/>
                <a:ext cx="9698711" cy="792186"/>
              </a:xfrm>
              <a:custGeom>
                <a:rect b="b" l="l" r="r" t="t"/>
                <a:pathLst>
                  <a:path extrusionOk="0" h="15288" w="126076">
                    <a:moveTo>
                      <a:pt x="59089" y="1"/>
                    </a:moveTo>
                    <a:cubicBezTo>
                      <a:pt x="54525" y="1"/>
                      <a:pt x="49531" y="352"/>
                      <a:pt x="44078" y="1228"/>
                    </a:cubicBezTo>
                    <a:cubicBezTo>
                      <a:pt x="35277" y="2640"/>
                      <a:pt x="18210" y="7290"/>
                      <a:pt x="9247" y="7290"/>
                    </a:cubicBezTo>
                    <a:cubicBezTo>
                      <a:pt x="8084" y="7290"/>
                      <a:pt x="7058" y="7212"/>
                      <a:pt x="6204" y="7038"/>
                    </a:cubicBezTo>
                    <a:lnTo>
                      <a:pt x="1" y="10325"/>
                    </a:lnTo>
                    <a:cubicBezTo>
                      <a:pt x="1" y="10325"/>
                      <a:pt x="6332" y="14927"/>
                      <a:pt x="17749" y="14927"/>
                    </a:cubicBezTo>
                    <a:cubicBezTo>
                      <a:pt x="22796" y="14927"/>
                      <a:pt x="28839" y="14027"/>
                      <a:pt x="35767" y="11432"/>
                    </a:cubicBezTo>
                    <a:cubicBezTo>
                      <a:pt x="40647" y="9601"/>
                      <a:pt x="46516" y="8698"/>
                      <a:pt x="53350" y="8698"/>
                    </a:cubicBezTo>
                    <a:cubicBezTo>
                      <a:pt x="61623" y="8698"/>
                      <a:pt x="71310" y="10021"/>
                      <a:pt x="82368" y="12622"/>
                    </a:cubicBezTo>
                    <a:cubicBezTo>
                      <a:pt x="90771" y="14595"/>
                      <a:pt x="98053" y="15287"/>
                      <a:pt x="104133" y="15287"/>
                    </a:cubicBezTo>
                    <a:cubicBezTo>
                      <a:pt x="118419" y="15287"/>
                      <a:pt x="126076" y="11468"/>
                      <a:pt x="126076" y="11468"/>
                    </a:cubicBezTo>
                    <a:lnTo>
                      <a:pt x="126076" y="5895"/>
                    </a:lnTo>
                    <a:cubicBezTo>
                      <a:pt x="126076" y="5895"/>
                      <a:pt x="117555" y="6309"/>
                      <a:pt x="108633" y="6309"/>
                    </a:cubicBezTo>
                    <a:cubicBezTo>
                      <a:pt x="102048" y="6309"/>
                      <a:pt x="95245" y="6084"/>
                      <a:pt x="91488" y="5300"/>
                    </a:cubicBezTo>
                    <a:cubicBezTo>
                      <a:pt x="84679" y="3882"/>
                      <a:pt x="74254" y="1"/>
                      <a:pt x="590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201" name="Google Shape;11201;p29"/>
              <p:cNvGrpSpPr/>
              <p:nvPr/>
            </p:nvGrpSpPr>
            <p:grpSpPr>
              <a:xfrm rot="10364069">
                <a:off x="-1963565" y="-1528142"/>
                <a:ext cx="4595794" cy="3963965"/>
                <a:chOff x="780450" y="1002925"/>
                <a:chExt cx="3916575" cy="3378125"/>
              </a:xfrm>
            </p:grpSpPr>
            <p:sp>
              <p:nvSpPr>
                <p:cNvPr id="11202" name="Google Shape;11202;p29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03" name="Google Shape;11203;p29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04" name="Google Shape;11204;p29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05" name="Google Shape;11205;p29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06" name="Google Shape;11206;p29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07" name="Google Shape;11207;p29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08" name="Google Shape;11208;p29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09" name="Google Shape;11209;p29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0" name="Google Shape;11210;p29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1" name="Google Shape;11211;p29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2" name="Google Shape;11212;p29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3" name="Google Shape;11213;p29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4" name="Google Shape;11214;p29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5" name="Google Shape;11215;p29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6" name="Google Shape;11216;p29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7" name="Google Shape;11217;p29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8" name="Google Shape;11218;p29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19" name="Google Shape;11219;p29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0" name="Google Shape;11220;p29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1" name="Google Shape;11221;p29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2" name="Google Shape;11222;p29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3" name="Google Shape;11223;p29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4" name="Google Shape;11224;p29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5" name="Google Shape;11225;p29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6" name="Google Shape;11226;p29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7" name="Google Shape;11227;p29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8" name="Google Shape;11228;p29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9" name="Google Shape;11229;p29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0" name="Google Shape;11230;p29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1" name="Google Shape;11231;p29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2" name="Google Shape;11232;p29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3" name="Google Shape;11233;p29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4" name="Google Shape;11234;p29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5" name="Google Shape;11235;p29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6" name="Google Shape;11236;p29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7" name="Google Shape;11237;p29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8" name="Google Shape;11238;p29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9" name="Google Shape;11239;p29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0" name="Google Shape;11240;p29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1" name="Google Shape;11241;p29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2" name="Google Shape;11242;p29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3" name="Google Shape;11243;p29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4" name="Google Shape;11244;p29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5" name="Google Shape;11245;p29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6" name="Google Shape;11246;p29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7" name="Google Shape;11247;p29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8" name="Google Shape;11248;p29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9" name="Google Shape;11249;p29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0" name="Google Shape;11250;p29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1" name="Google Shape;11251;p29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2" name="Google Shape;11252;p29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3" name="Google Shape;11253;p29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4" name="Google Shape;11254;p29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5" name="Google Shape;11255;p29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6" name="Google Shape;11256;p29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7" name="Google Shape;11257;p29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8" name="Google Shape;11258;p29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9" name="Google Shape;11259;p29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0" name="Google Shape;11260;p29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1" name="Google Shape;11261;p29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2" name="Google Shape;11262;p29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3" name="Google Shape;11263;p29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4" name="Google Shape;11264;p29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5" name="Google Shape;11265;p29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6" name="Google Shape;11266;p29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7" name="Google Shape;11267;p29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8" name="Google Shape;11268;p29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9" name="Google Shape;11269;p29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0" name="Google Shape;11270;p29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1" name="Google Shape;11271;p29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2" name="Google Shape;11272;p29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3" name="Google Shape;11273;p29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4" name="Google Shape;11274;p29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5" name="Google Shape;11275;p29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6" name="Google Shape;11276;p29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7" name="Google Shape;11277;p29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8" name="Google Shape;11278;p29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9" name="Google Shape;11279;p29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0" name="Google Shape;11280;p29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1" name="Google Shape;11281;p29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2" name="Google Shape;11282;p29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3" name="Google Shape;11283;p29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4" name="Google Shape;11284;p29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5" name="Google Shape;11285;p29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6" name="Google Shape;11286;p29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7" name="Google Shape;11287;p29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8" name="Google Shape;11288;p29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9" name="Google Shape;11289;p29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0" name="Google Shape;11290;p29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1" name="Google Shape;11291;p29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2" name="Google Shape;11292;p29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3" name="Google Shape;11293;p29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4" name="Google Shape;11294;p29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5" name="Google Shape;11295;p29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6" name="Google Shape;11296;p29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7" name="Google Shape;11297;p29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8" name="Google Shape;11298;p29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9" name="Google Shape;11299;p29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0" name="Google Shape;11300;p29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1" name="Google Shape;11301;p29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2" name="Google Shape;11302;p29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3" name="Google Shape;11303;p29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4" name="Google Shape;11304;p29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5" name="Google Shape;11305;p29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6" name="Google Shape;11306;p29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7" name="Google Shape;11307;p29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8" name="Google Shape;11308;p29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9" name="Google Shape;11309;p29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0" name="Google Shape;11310;p29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1" name="Google Shape;11311;p29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2" name="Google Shape;11312;p29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3" name="Google Shape;11313;p29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4" name="Google Shape;11314;p29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5" name="Google Shape;11315;p29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6" name="Google Shape;11316;p29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7" name="Google Shape;11317;p29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8" name="Google Shape;11318;p29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9" name="Google Shape;11319;p29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0" name="Google Shape;11320;p29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1" name="Google Shape;11321;p29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2" name="Google Shape;11322;p29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3" name="Google Shape;11323;p29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4" name="Google Shape;11324;p29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325" name="Google Shape;11325;p29"/>
              <p:cNvGrpSpPr/>
              <p:nvPr/>
            </p:nvGrpSpPr>
            <p:grpSpPr>
              <a:xfrm rot="10364069">
                <a:off x="-1428215" y="2259858"/>
                <a:ext cx="4595794" cy="3963965"/>
                <a:chOff x="780450" y="1002925"/>
                <a:chExt cx="3916575" cy="3378125"/>
              </a:xfrm>
            </p:grpSpPr>
            <p:sp>
              <p:nvSpPr>
                <p:cNvPr id="11326" name="Google Shape;11326;p29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7" name="Google Shape;11327;p29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8" name="Google Shape;11328;p29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9" name="Google Shape;11329;p29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0" name="Google Shape;11330;p29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1" name="Google Shape;11331;p29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2" name="Google Shape;11332;p29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3" name="Google Shape;11333;p29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4" name="Google Shape;11334;p29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5" name="Google Shape;11335;p29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6" name="Google Shape;11336;p29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7" name="Google Shape;11337;p29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8" name="Google Shape;11338;p29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9" name="Google Shape;11339;p29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0" name="Google Shape;11340;p29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1" name="Google Shape;11341;p29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2" name="Google Shape;11342;p29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3" name="Google Shape;11343;p29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4" name="Google Shape;11344;p29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5" name="Google Shape;11345;p29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6" name="Google Shape;11346;p29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7" name="Google Shape;11347;p29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8" name="Google Shape;11348;p29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9" name="Google Shape;11349;p29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0" name="Google Shape;11350;p29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1" name="Google Shape;11351;p29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2" name="Google Shape;11352;p29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3" name="Google Shape;11353;p29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4" name="Google Shape;11354;p29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5" name="Google Shape;11355;p29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6" name="Google Shape;11356;p29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7" name="Google Shape;11357;p29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8" name="Google Shape;11358;p29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9" name="Google Shape;11359;p29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0" name="Google Shape;11360;p29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1" name="Google Shape;11361;p29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2" name="Google Shape;11362;p29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3" name="Google Shape;11363;p29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4" name="Google Shape;11364;p29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5" name="Google Shape;11365;p29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6" name="Google Shape;11366;p29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7" name="Google Shape;11367;p29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8" name="Google Shape;11368;p29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9" name="Google Shape;11369;p29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0" name="Google Shape;11370;p29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1" name="Google Shape;11371;p29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2" name="Google Shape;11372;p29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3" name="Google Shape;11373;p29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4" name="Google Shape;11374;p29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5" name="Google Shape;11375;p29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6" name="Google Shape;11376;p29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7" name="Google Shape;11377;p29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8" name="Google Shape;11378;p29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9" name="Google Shape;11379;p29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0" name="Google Shape;11380;p29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1" name="Google Shape;11381;p29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2" name="Google Shape;11382;p29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3" name="Google Shape;11383;p29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4" name="Google Shape;11384;p29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5" name="Google Shape;11385;p29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6" name="Google Shape;11386;p29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7" name="Google Shape;11387;p29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8" name="Google Shape;11388;p29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9" name="Google Shape;11389;p29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0" name="Google Shape;11390;p29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1" name="Google Shape;11391;p29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2" name="Google Shape;11392;p29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3" name="Google Shape;11393;p29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4" name="Google Shape;11394;p29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5" name="Google Shape;11395;p29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6" name="Google Shape;11396;p29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7" name="Google Shape;11397;p29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8" name="Google Shape;11398;p29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9" name="Google Shape;11399;p29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0" name="Google Shape;11400;p29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1" name="Google Shape;11401;p29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2" name="Google Shape;11402;p29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3" name="Google Shape;11403;p29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4" name="Google Shape;11404;p29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5" name="Google Shape;11405;p29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6" name="Google Shape;11406;p29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7" name="Google Shape;11407;p29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8" name="Google Shape;11408;p29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9" name="Google Shape;11409;p29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0" name="Google Shape;11410;p29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1" name="Google Shape;11411;p29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2" name="Google Shape;11412;p29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3" name="Google Shape;11413;p29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4" name="Google Shape;11414;p29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5" name="Google Shape;11415;p29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6" name="Google Shape;11416;p29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7" name="Google Shape;11417;p29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8" name="Google Shape;11418;p29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9" name="Google Shape;11419;p29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0" name="Google Shape;11420;p29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1" name="Google Shape;11421;p29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2" name="Google Shape;11422;p29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3" name="Google Shape;11423;p29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4" name="Google Shape;11424;p29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5" name="Google Shape;11425;p29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6" name="Google Shape;11426;p29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7" name="Google Shape;11427;p29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8" name="Google Shape;11428;p29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9" name="Google Shape;11429;p29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0" name="Google Shape;11430;p29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1" name="Google Shape;11431;p29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2" name="Google Shape;11432;p29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3" name="Google Shape;11433;p29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4" name="Google Shape;11434;p29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5" name="Google Shape;11435;p29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6" name="Google Shape;11436;p29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7" name="Google Shape;11437;p29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8" name="Google Shape;11438;p29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9" name="Google Shape;11439;p29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0" name="Google Shape;11440;p29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1" name="Google Shape;11441;p29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2" name="Google Shape;11442;p29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3" name="Google Shape;11443;p29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4" name="Google Shape;11444;p29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5" name="Google Shape;11445;p29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6" name="Google Shape;11446;p29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7" name="Google Shape;11447;p29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8" name="Google Shape;11448;p29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449" name="Google Shape;11449;p29"/>
              <p:cNvGrpSpPr/>
              <p:nvPr/>
            </p:nvGrpSpPr>
            <p:grpSpPr>
              <a:xfrm rot="10364069">
                <a:off x="5190185" y="-1329317"/>
                <a:ext cx="4595794" cy="3963965"/>
                <a:chOff x="780450" y="1002925"/>
                <a:chExt cx="3916575" cy="3378125"/>
              </a:xfrm>
            </p:grpSpPr>
            <p:sp>
              <p:nvSpPr>
                <p:cNvPr id="11450" name="Google Shape;11450;p29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1" name="Google Shape;11451;p29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2" name="Google Shape;11452;p29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3" name="Google Shape;11453;p29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4" name="Google Shape;11454;p29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5" name="Google Shape;11455;p29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6" name="Google Shape;11456;p29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7" name="Google Shape;11457;p29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8" name="Google Shape;11458;p29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9" name="Google Shape;11459;p29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0" name="Google Shape;11460;p29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1" name="Google Shape;11461;p29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2" name="Google Shape;11462;p29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3" name="Google Shape;11463;p29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4" name="Google Shape;11464;p29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5" name="Google Shape;11465;p29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6" name="Google Shape;11466;p29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7" name="Google Shape;11467;p29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8" name="Google Shape;11468;p29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9" name="Google Shape;11469;p29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0" name="Google Shape;11470;p29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1" name="Google Shape;11471;p29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2" name="Google Shape;11472;p29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3" name="Google Shape;11473;p29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4" name="Google Shape;11474;p29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5" name="Google Shape;11475;p29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6" name="Google Shape;11476;p29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7" name="Google Shape;11477;p29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8" name="Google Shape;11478;p29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9" name="Google Shape;11479;p29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0" name="Google Shape;11480;p29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1" name="Google Shape;11481;p29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2" name="Google Shape;11482;p29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3" name="Google Shape;11483;p29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4" name="Google Shape;11484;p29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5" name="Google Shape;11485;p29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6" name="Google Shape;11486;p29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7" name="Google Shape;11487;p29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8" name="Google Shape;11488;p29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9" name="Google Shape;11489;p29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0" name="Google Shape;11490;p29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1" name="Google Shape;11491;p29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2" name="Google Shape;11492;p29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3" name="Google Shape;11493;p29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4" name="Google Shape;11494;p29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5" name="Google Shape;11495;p29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6" name="Google Shape;11496;p29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7" name="Google Shape;11497;p29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8" name="Google Shape;11498;p29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9" name="Google Shape;11499;p29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0" name="Google Shape;11500;p29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1" name="Google Shape;11501;p29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2" name="Google Shape;11502;p29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3" name="Google Shape;11503;p29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4" name="Google Shape;11504;p29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5" name="Google Shape;11505;p29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6" name="Google Shape;11506;p29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7" name="Google Shape;11507;p29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8" name="Google Shape;11508;p29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9" name="Google Shape;11509;p29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0" name="Google Shape;11510;p29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1" name="Google Shape;11511;p29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2" name="Google Shape;11512;p29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3" name="Google Shape;11513;p29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4" name="Google Shape;11514;p29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5" name="Google Shape;11515;p29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6" name="Google Shape;11516;p29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7" name="Google Shape;11517;p29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8" name="Google Shape;11518;p29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9" name="Google Shape;11519;p29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0" name="Google Shape;11520;p29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1" name="Google Shape;11521;p29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2" name="Google Shape;11522;p29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3" name="Google Shape;11523;p29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4" name="Google Shape;11524;p29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5" name="Google Shape;11525;p29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6" name="Google Shape;11526;p29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7" name="Google Shape;11527;p29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8" name="Google Shape;11528;p29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9" name="Google Shape;11529;p29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0" name="Google Shape;11530;p29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1" name="Google Shape;11531;p29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2" name="Google Shape;11532;p29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3" name="Google Shape;11533;p29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4" name="Google Shape;11534;p29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5" name="Google Shape;11535;p29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6" name="Google Shape;11536;p29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7" name="Google Shape;11537;p29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8" name="Google Shape;11538;p29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9" name="Google Shape;11539;p29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0" name="Google Shape;11540;p29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1" name="Google Shape;11541;p29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2" name="Google Shape;11542;p29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3" name="Google Shape;11543;p29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4" name="Google Shape;11544;p29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5" name="Google Shape;11545;p29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6" name="Google Shape;11546;p29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7" name="Google Shape;11547;p29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8" name="Google Shape;11548;p29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9" name="Google Shape;11549;p29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0" name="Google Shape;11550;p29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1" name="Google Shape;11551;p29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2" name="Google Shape;11552;p29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3" name="Google Shape;11553;p29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4" name="Google Shape;11554;p29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5" name="Google Shape;11555;p29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6" name="Google Shape;11556;p29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7" name="Google Shape;11557;p29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8" name="Google Shape;11558;p29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9" name="Google Shape;11559;p29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0" name="Google Shape;11560;p29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1" name="Google Shape;11561;p29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2" name="Google Shape;11562;p29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3" name="Google Shape;11563;p29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4" name="Google Shape;11564;p29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5" name="Google Shape;11565;p29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6" name="Google Shape;11566;p29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7" name="Google Shape;11567;p29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8" name="Google Shape;11568;p29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9" name="Google Shape;11569;p29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0" name="Google Shape;11570;p29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1" name="Google Shape;11571;p29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2" name="Google Shape;11572;p29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573" name="Google Shape;11573;p29"/>
              <p:cNvGrpSpPr/>
              <p:nvPr/>
            </p:nvGrpSpPr>
            <p:grpSpPr>
              <a:xfrm rot="10364069">
                <a:off x="5419435" y="2307583"/>
                <a:ext cx="4595794" cy="3963965"/>
                <a:chOff x="780450" y="1002925"/>
                <a:chExt cx="3916575" cy="3378125"/>
              </a:xfrm>
            </p:grpSpPr>
            <p:sp>
              <p:nvSpPr>
                <p:cNvPr id="11574" name="Google Shape;11574;p29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5" name="Google Shape;11575;p29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6" name="Google Shape;11576;p29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7" name="Google Shape;11577;p29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8" name="Google Shape;11578;p29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9" name="Google Shape;11579;p29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0" name="Google Shape;11580;p29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1" name="Google Shape;11581;p29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2" name="Google Shape;11582;p29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3" name="Google Shape;11583;p29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4" name="Google Shape;11584;p29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5" name="Google Shape;11585;p29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6" name="Google Shape;11586;p29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7" name="Google Shape;11587;p29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8" name="Google Shape;11588;p29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9" name="Google Shape;11589;p29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0" name="Google Shape;11590;p29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1" name="Google Shape;11591;p29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2" name="Google Shape;11592;p29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3" name="Google Shape;11593;p29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4" name="Google Shape;11594;p29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5" name="Google Shape;11595;p29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6" name="Google Shape;11596;p29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7" name="Google Shape;11597;p29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8" name="Google Shape;11598;p29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9" name="Google Shape;11599;p29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0" name="Google Shape;11600;p29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1" name="Google Shape;11601;p29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2" name="Google Shape;11602;p29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3" name="Google Shape;11603;p29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4" name="Google Shape;11604;p29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5" name="Google Shape;11605;p29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6" name="Google Shape;11606;p29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7" name="Google Shape;11607;p29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8" name="Google Shape;11608;p29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9" name="Google Shape;11609;p29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0" name="Google Shape;11610;p29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1" name="Google Shape;11611;p29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2" name="Google Shape;11612;p29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3" name="Google Shape;11613;p29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4" name="Google Shape;11614;p29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5" name="Google Shape;11615;p29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6" name="Google Shape;11616;p29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7" name="Google Shape;11617;p29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8" name="Google Shape;11618;p29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9" name="Google Shape;11619;p29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0" name="Google Shape;11620;p29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1" name="Google Shape;11621;p29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2" name="Google Shape;11622;p29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3" name="Google Shape;11623;p29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4" name="Google Shape;11624;p29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5" name="Google Shape;11625;p29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6" name="Google Shape;11626;p29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7" name="Google Shape;11627;p29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8" name="Google Shape;11628;p29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9" name="Google Shape;11629;p29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0" name="Google Shape;11630;p29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1" name="Google Shape;11631;p29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2" name="Google Shape;11632;p29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3" name="Google Shape;11633;p29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4" name="Google Shape;11634;p29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5" name="Google Shape;11635;p29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6" name="Google Shape;11636;p29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7" name="Google Shape;11637;p29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8" name="Google Shape;11638;p29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9" name="Google Shape;11639;p29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0" name="Google Shape;11640;p29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1" name="Google Shape;11641;p29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2" name="Google Shape;11642;p29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3" name="Google Shape;11643;p29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4" name="Google Shape;11644;p29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5" name="Google Shape;11645;p29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6" name="Google Shape;11646;p29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7" name="Google Shape;11647;p29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8" name="Google Shape;11648;p29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9" name="Google Shape;11649;p29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0" name="Google Shape;11650;p29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1" name="Google Shape;11651;p29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2" name="Google Shape;11652;p29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3" name="Google Shape;11653;p29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4" name="Google Shape;11654;p29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5" name="Google Shape;11655;p29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6" name="Google Shape;11656;p29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7" name="Google Shape;11657;p29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8" name="Google Shape;11658;p29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9" name="Google Shape;11659;p29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0" name="Google Shape;11660;p29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1" name="Google Shape;11661;p29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2" name="Google Shape;11662;p29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3" name="Google Shape;11663;p29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4" name="Google Shape;11664;p29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5" name="Google Shape;11665;p29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6" name="Google Shape;11666;p29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7" name="Google Shape;11667;p29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8" name="Google Shape;11668;p29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9" name="Google Shape;11669;p29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0" name="Google Shape;11670;p29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1" name="Google Shape;11671;p29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2" name="Google Shape;11672;p29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3" name="Google Shape;11673;p29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4" name="Google Shape;11674;p29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5" name="Google Shape;11675;p29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6" name="Google Shape;11676;p29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7" name="Google Shape;11677;p29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8" name="Google Shape;11678;p29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9" name="Google Shape;11679;p29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0" name="Google Shape;11680;p29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1" name="Google Shape;11681;p29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2" name="Google Shape;11682;p29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3" name="Google Shape;11683;p29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4" name="Google Shape;11684;p29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5" name="Google Shape;11685;p29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6" name="Google Shape;11686;p29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7" name="Google Shape;11687;p29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8" name="Google Shape;11688;p29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9" name="Google Shape;11689;p29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0" name="Google Shape;11690;p29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1" name="Google Shape;11691;p29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2" name="Google Shape;11692;p29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3" name="Google Shape;11693;p29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4" name="Google Shape;11694;p29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5" name="Google Shape;11695;p29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6" name="Google Shape;11696;p29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697" name="Google Shape;11697;p29"/>
              <p:cNvGrpSpPr/>
              <p:nvPr/>
            </p:nvGrpSpPr>
            <p:grpSpPr>
              <a:xfrm rot="-6035848">
                <a:off x="3096489" y="2307523"/>
                <a:ext cx="4595765" cy="3963940"/>
                <a:chOff x="780450" y="1002925"/>
                <a:chExt cx="3916575" cy="3378125"/>
              </a:xfrm>
            </p:grpSpPr>
            <p:sp>
              <p:nvSpPr>
                <p:cNvPr id="11698" name="Google Shape;11698;p29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9" name="Google Shape;11699;p29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0" name="Google Shape;11700;p29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1" name="Google Shape;11701;p29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2" name="Google Shape;11702;p29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3" name="Google Shape;11703;p29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4" name="Google Shape;11704;p29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5" name="Google Shape;11705;p29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6" name="Google Shape;11706;p29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7" name="Google Shape;11707;p29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8" name="Google Shape;11708;p29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9" name="Google Shape;11709;p29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0" name="Google Shape;11710;p29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1" name="Google Shape;11711;p29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2" name="Google Shape;11712;p29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3" name="Google Shape;11713;p29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4" name="Google Shape;11714;p29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5" name="Google Shape;11715;p29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6" name="Google Shape;11716;p29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7" name="Google Shape;11717;p29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8" name="Google Shape;11718;p29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9" name="Google Shape;11719;p29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0" name="Google Shape;11720;p29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1" name="Google Shape;11721;p29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2" name="Google Shape;11722;p29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3" name="Google Shape;11723;p29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4" name="Google Shape;11724;p29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5" name="Google Shape;11725;p29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6" name="Google Shape;11726;p29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7" name="Google Shape;11727;p29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8" name="Google Shape;11728;p29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9" name="Google Shape;11729;p29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0" name="Google Shape;11730;p29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1" name="Google Shape;11731;p29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2" name="Google Shape;11732;p29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3" name="Google Shape;11733;p29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4" name="Google Shape;11734;p29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5" name="Google Shape;11735;p29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6" name="Google Shape;11736;p29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7" name="Google Shape;11737;p29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8" name="Google Shape;11738;p29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9" name="Google Shape;11739;p29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0" name="Google Shape;11740;p29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1" name="Google Shape;11741;p29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2" name="Google Shape;11742;p29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3" name="Google Shape;11743;p29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4" name="Google Shape;11744;p29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5" name="Google Shape;11745;p29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6" name="Google Shape;11746;p29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7" name="Google Shape;11747;p29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8" name="Google Shape;11748;p29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9" name="Google Shape;11749;p29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0" name="Google Shape;11750;p29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1" name="Google Shape;11751;p29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2" name="Google Shape;11752;p29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3" name="Google Shape;11753;p29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4" name="Google Shape;11754;p29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5" name="Google Shape;11755;p29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6" name="Google Shape;11756;p29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7" name="Google Shape;11757;p29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8" name="Google Shape;11758;p29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9" name="Google Shape;11759;p29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0" name="Google Shape;11760;p29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1" name="Google Shape;11761;p29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2" name="Google Shape;11762;p29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3" name="Google Shape;11763;p29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4" name="Google Shape;11764;p29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5" name="Google Shape;11765;p29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6" name="Google Shape;11766;p29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7" name="Google Shape;11767;p29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8" name="Google Shape;11768;p29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9" name="Google Shape;11769;p29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0" name="Google Shape;11770;p29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1" name="Google Shape;11771;p29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2" name="Google Shape;11772;p29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3" name="Google Shape;11773;p29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4" name="Google Shape;11774;p29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5" name="Google Shape;11775;p29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6" name="Google Shape;11776;p29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7" name="Google Shape;11777;p29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8" name="Google Shape;11778;p29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9" name="Google Shape;11779;p29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0" name="Google Shape;11780;p29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1" name="Google Shape;11781;p29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2" name="Google Shape;11782;p29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3" name="Google Shape;11783;p29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4" name="Google Shape;11784;p29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5" name="Google Shape;11785;p29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6" name="Google Shape;11786;p29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7" name="Google Shape;11787;p29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8" name="Google Shape;11788;p29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9" name="Google Shape;11789;p29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0" name="Google Shape;11790;p29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1" name="Google Shape;11791;p29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2" name="Google Shape;11792;p29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3" name="Google Shape;11793;p29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4" name="Google Shape;11794;p29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5" name="Google Shape;11795;p29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6" name="Google Shape;11796;p29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7" name="Google Shape;11797;p29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8" name="Google Shape;11798;p29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9" name="Google Shape;11799;p29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0" name="Google Shape;11800;p29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1" name="Google Shape;11801;p29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2" name="Google Shape;11802;p29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3" name="Google Shape;11803;p29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4" name="Google Shape;11804;p29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5" name="Google Shape;11805;p29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6" name="Google Shape;11806;p29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7" name="Google Shape;11807;p29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8" name="Google Shape;11808;p29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9" name="Google Shape;11809;p29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0" name="Google Shape;11810;p29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1" name="Google Shape;11811;p29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2" name="Google Shape;11812;p29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3" name="Google Shape;11813;p29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4" name="Google Shape;11814;p29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5" name="Google Shape;11815;p29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6" name="Google Shape;11816;p29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7" name="Google Shape;11817;p29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8" name="Google Shape;11818;p29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9" name="Google Shape;11819;p29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20" name="Google Shape;11820;p29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821" name="Google Shape;11821;p29"/>
            <p:cNvGrpSpPr/>
            <p:nvPr/>
          </p:nvGrpSpPr>
          <p:grpSpPr>
            <a:xfrm>
              <a:off x="7463575" y="621069"/>
              <a:ext cx="1264805" cy="99218"/>
              <a:chOff x="6291500" y="380394"/>
              <a:chExt cx="1264805" cy="99218"/>
            </a:xfrm>
          </p:grpSpPr>
          <p:sp>
            <p:nvSpPr>
              <p:cNvPr id="11822" name="Google Shape;11822;p29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11823" name="Google Shape;11823;p29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dk1"/>
                  </a:solidFill>
                </a:endParaRPr>
              </a:p>
            </p:txBody>
          </p:sp>
        </p:grpSp>
        <p:grpSp>
          <p:nvGrpSpPr>
            <p:cNvPr id="11824" name="Google Shape;11824;p29"/>
            <p:cNvGrpSpPr/>
            <p:nvPr/>
          </p:nvGrpSpPr>
          <p:grpSpPr>
            <a:xfrm>
              <a:off x="-15358" y="4825467"/>
              <a:ext cx="874603" cy="61433"/>
              <a:chOff x="6297842" y="1549942"/>
              <a:chExt cx="874603" cy="61433"/>
            </a:xfrm>
          </p:grpSpPr>
          <p:sp>
            <p:nvSpPr>
              <p:cNvPr id="11825" name="Google Shape;11825;p29"/>
              <p:cNvSpPr/>
              <p:nvPr/>
            </p:nvSpPr>
            <p:spPr>
              <a:xfrm>
                <a:off x="6297842" y="1549942"/>
                <a:ext cx="577343" cy="61433"/>
              </a:xfrm>
              <a:custGeom>
                <a:rect b="b" l="l" r="r" t="t"/>
                <a:pathLst>
                  <a:path extrusionOk="0" h="930" w="8740">
                    <a:moveTo>
                      <a:pt x="465" y="0"/>
                    </a:moveTo>
                    <a:cubicBezTo>
                      <a:pt x="203" y="0"/>
                      <a:pt x="0" y="203"/>
                      <a:pt x="0" y="465"/>
                    </a:cubicBezTo>
                    <a:cubicBezTo>
                      <a:pt x="0" y="715"/>
                      <a:pt x="203" y="929"/>
                      <a:pt x="465" y="929"/>
                    </a:cubicBezTo>
                    <a:lnTo>
                      <a:pt x="8275" y="929"/>
                    </a:lnTo>
                    <a:cubicBezTo>
                      <a:pt x="8537" y="929"/>
                      <a:pt x="8739" y="715"/>
                      <a:pt x="8739" y="465"/>
                    </a:cubicBezTo>
                    <a:cubicBezTo>
                      <a:pt x="8739" y="203"/>
                      <a:pt x="8537" y="0"/>
                      <a:pt x="82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6" name="Google Shape;11826;p29"/>
              <p:cNvSpPr/>
              <p:nvPr/>
            </p:nvSpPr>
            <p:spPr>
              <a:xfrm>
                <a:off x="6958484" y="1549942"/>
                <a:ext cx="213960" cy="61433"/>
              </a:xfrm>
              <a:custGeom>
                <a:rect b="b" l="l" r="r" t="t"/>
                <a:pathLst>
                  <a:path extrusionOk="0" h="930" w="3239">
                    <a:moveTo>
                      <a:pt x="465" y="0"/>
                    </a:moveTo>
                    <a:cubicBezTo>
                      <a:pt x="215" y="0"/>
                      <a:pt x="0" y="203"/>
                      <a:pt x="0" y="465"/>
                    </a:cubicBezTo>
                    <a:cubicBezTo>
                      <a:pt x="0" y="715"/>
                      <a:pt x="215" y="929"/>
                      <a:pt x="465" y="929"/>
                    </a:cubicBezTo>
                    <a:lnTo>
                      <a:pt x="2775" y="929"/>
                    </a:lnTo>
                    <a:cubicBezTo>
                      <a:pt x="3037" y="929"/>
                      <a:pt x="3239" y="715"/>
                      <a:pt x="3239" y="465"/>
                    </a:cubicBezTo>
                    <a:cubicBezTo>
                      <a:pt x="3239" y="203"/>
                      <a:pt x="3037" y="0"/>
                      <a:pt x="2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827" name="Google Shape;11827;p29"/>
          <p:cNvSpPr txBox="1"/>
          <p:nvPr>
            <p:ph type="ctrTitle"/>
          </p:nvPr>
        </p:nvSpPr>
        <p:spPr>
          <a:xfrm>
            <a:off x="630650" y="513942"/>
            <a:ext cx="4568100" cy="118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5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828" name="Google Shape;11828;p29"/>
          <p:cNvSpPr txBox="1"/>
          <p:nvPr>
            <p:ph idx="1" type="subTitle"/>
          </p:nvPr>
        </p:nvSpPr>
        <p:spPr>
          <a:xfrm>
            <a:off x="630650" y="1465762"/>
            <a:ext cx="4568100" cy="52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4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  <a:defRPr sz="2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829" name="Google Shape;11829;p29"/>
          <p:cNvSpPr txBox="1"/>
          <p:nvPr/>
        </p:nvSpPr>
        <p:spPr>
          <a:xfrm>
            <a:off x="1219950" y="3471975"/>
            <a:ext cx="33894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CREDITS: This presentation template was created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, including icons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Cairo"/>
                <a:ea typeface="Cairo"/>
                <a:cs typeface="Cairo"/>
                <a:sym typeface="Cairo"/>
              </a:rPr>
              <a:t>, and infographics &amp; images by </a:t>
            </a:r>
            <a:r>
              <a:rPr b="1" lang="en" sz="1200">
                <a:solidFill>
                  <a:schemeClr val="lt2"/>
                </a:solidFill>
                <a:uFill>
                  <a:noFill/>
                </a:uFill>
                <a:latin typeface="Cairo"/>
                <a:ea typeface="Cairo"/>
                <a:cs typeface="Cairo"/>
                <a:sym typeface="Cai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lt2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1830" name="Google Shape;11830;p29"/>
          <p:cNvSpPr txBox="1"/>
          <p:nvPr>
            <p:ph idx="2" type="subTitle"/>
          </p:nvPr>
        </p:nvSpPr>
        <p:spPr>
          <a:xfrm>
            <a:off x="1099975" y="2075163"/>
            <a:ext cx="3629400" cy="7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bg>
      <p:bgPr>
        <a:solidFill>
          <a:schemeClr val="dk1"/>
        </a:solidFill>
      </p:bgPr>
    </p:bg>
    <p:spTree>
      <p:nvGrpSpPr>
        <p:cNvPr id="11831" name="Shape 1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32" name="Google Shape;11832;p30"/>
          <p:cNvGrpSpPr/>
          <p:nvPr/>
        </p:nvGrpSpPr>
        <p:grpSpPr>
          <a:xfrm>
            <a:off x="-920900" y="-2309228"/>
            <a:ext cx="11206080" cy="9214181"/>
            <a:chOff x="-920900" y="-2309228"/>
            <a:chExt cx="11206080" cy="9214181"/>
          </a:xfrm>
        </p:grpSpPr>
        <p:grpSp>
          <p:nvGrpSpPr>
            <p:cNvPr id="11833" name="Google Shape;11833;p30"/>
            <p:cNvGrpSpPr/>
            <p:nvPr/>
          </p:nvGrpSpPr>
          <p:grpSpPr>
            <a:xfrm>
              <a:off x="-704138" y="-2309228"/>
              <a:ext cx="10989318" cy="9214181"/>
              <a:chOff x="-704138" y="-2309228"/>
              <a:chExt cx="10989318" cy="9214181"/>
            </a:xfrm>
          </p:grpSpPr>
          <p:sp>
            <p:nvSpPr>
              <p:cNvPr id="11834" name="Google Shape;11834;p30"/>
              <p:cNvSpPr/>
              <p:nvPr/>
            </p:nvSpPr>
            <p:spPr>
              <a:xfrm flipH="1" rot="-10528285">
                <a:off x="-672315" y="-115982"/>
                <a:ext cx="9864093" cy="1196160"/>
              </a:xfrm>
              <a:custGeom>
                <a:rect b="b" l="l" r="r" t="t"/>
                <a:pathLst>
                  <a:path extrusionOk="0" h="15288" w="126076">
                    <a:moveTo>
                      <a:pt x="59089" y="1"/>
                    </a:moveTo>
                    <a:cubicBezTo>
                      <a:pt x="54525" y="1"/>
                      <a:pt x="49531" y="352"/>
                      <a:pt x="44078" y="1228"/>
                    </a:cubicBezTo>
                    <a:cubicBezTo>
                      <a:pt x="35277" y="2640"/>
                      <a:pt x="18210" y="7290"/>
                      <a:pt x="9247" y="7290"/>
                    </a:cubicBezTo>
                    <a:cubicBezTo>
                      <a:pt x="8084" y="7290"/>
                      <a:pt x="7058" y="7212"/>
                      <a:pt x="6204" y="7038"/>
                    </a:cubicBezTo>
                    <a:lnTo>
                      <a:pt x="1" y="10325"/>
                    </a:lnTo>
                    <a:cubicBezTo>
                      <a:pt x="1" y="10325"/>
                      <a:pt x="6332" y="14927"/>
                      <a:pt x="17749" y="14927"/>
                    </a:cubicBezTo>
                    <a:cubicBezTo>
                      <a:pt x="22796" y="14927"/>
                      <a:pt x="28839" y="14027"/>
                      <a:pt x="35767" y="11432"/>
                    </a:cubicBezTo>
                    <a:cubicBezTo>
                      <a:pt x="40647" y="9601"/>
                      <a:pt x="46516" y="8698"/>
                      <a:pt x="53350" y="8698"/>
                    </a:cubicBezTo>
                    <a:cubicBezTo>
                      <a:pt x="61623" y="8698"/>
                      <a:pt x="71310" y="10021"/>
                      <a:pt x="82368" y="12622"/>
                    </a:cubicBezTo>
                    <a:cubicBezTo>
                      <a:pt x="90771" y="14595"/>
                      <a:pt x="98053" y="15287"/>
                      <a:pt x="104133" y="15287"/>
                    </a:cubicBezTo>
                    <a:cubicBezTo>
                      <a:pt x="118419" y="15287"/>
                      <a:pt x="126076" y="11468"/>
                      <a:pt x="126076" y="11468"/>
                    </a:cubicBezTo>
                    <a:lnTo>
                      <a:pt x="126076" y="5895"/>
                    </a:lnTo>
                    <a:cubicBezTo>
                      <a:pt x="126076" y="5895"/>
                      <a:pt x="117555" y="6309"/>
                      <a:pt x="108633" y="6309"/>
                    </a:cubicBezTo>
                    <a:cubicBezTo>
                      <a:pt x="102048" y="6309"/>
                      <a:pt x="95245" y="6084"/>
                      <a:pt x="91488" y="5300"/>
                    </a:cubicBezTo>
                    <a:cubicBezTo>
                      <a:pt x="84679" y="3882"/>
                      <a:pt x="74254" y="1"/>
                      <a:pt x="590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5" name="Google Shape;11835;p30"/>
              <p:cNvSpPr/>
              <p:nvPr/>
            </p:nvSpPr>
            <p:spPr>
              <a:xfrm>
                <a:off x="-1" y="3613875"/>
                <a:ext cx="9191938" cy="1453185"/>
              </a:xfrm>
              <a:custGeom>
                <a:rect b="b" l="l" r="r" t="t"/>
                <a:pathLst>
                  <a:path extrusionOk="0" h="17801" w="112598">
                    <a:moveTo>
                      <a:pt x="0" y="1"/>
                    </a:moveTo>
                    <a:lnTo>
                      <a:pt x="0" y="15253"/>
                    </a:lnTo>
                    <a:lnTo>
                      <a:pt x="21503" y="15253"/>
                    </a:lnTo>
                    <a:cubicBezTo>
                      <a:pt x="26218" y="15253"/>
                      <a:pt x="30707" y="14253"/>
                      <a:pt x="33838" y="12514"/>
                    </a:cubicBezTo>
                    <a:cubicBezTo>
                      <a:pt x="35517" y="11574"/>
                      <a:pt x="37934" y="11038"/>
                      <a:pt x="40482" y="11038"/>
                    </a:cubicBezTo>
                    <a:cubicBezTo>
                      <a:pt x="42256" y="11038"/>
                      <a:pt x="43958" y="11383"/>
                      <a:pt x="45209" y="12002"/>
                    </a:cubicBezTo>
                    <a:cubicBezTo>
                      <a:pt x="47673" y="13217"/>
                      <a:pt x="51019" y="13895"/>
                      <a:pt x="54495" y="13895"/>
                    </a:cubicBezTo>
                    <a:lnTo>
                      <a:pt x="71486" y="13895"/>
                    </a:lnTo>
                    <a:cubicBezTo>
                      <a:pt x="75046" y="13895"/>
                      <a:pt x="78332" y="14836"/>
                      <a:pt x="80082" y="16360"/>
                    </a:cubicBezTo>
                    <a:cubicBezTo>
                      <a:pt x="81106" y="17253"/>
                      <a:pt x="83035" y="17801"/>
                      <a:pt x="85106" y="17801"/>
                    </a:cubicBezTo>
                    <a:lnTo>
                      <a:pt x="112598" y="17801"/>
                    </a:lnTo>
                    <a:lnTo>
                      <a:pt x="112598" y="2549"/>
                    </a:lnTo>
                    <a:lnTo>
                      <a:pt x="91095" y="2549"/>
                    </a:lnTo>
                    <a:cubicBezTo>
                      <a:pt x="86380" y="2549"/>
                      <a:pt x="81892" y="3549"/>
                      <a:pt x="78760" y="5287"/>
                    </a:cubicBezTo>
                    <a:cubicBezTo>
                      <a:pt x="77082" y="6228"/>
                      <a:pt x="74665" y="6764"/>
                      <a:pt x="72117" y="6764"/>
                    </a:cubicBezTo>
                    <a:cubicBezTo>
                      <a:pt x="70343" y="6764"/>
                      <a:pt x="68640" y="6418"/>
                      <a:pt x="67390" y="5799"/>
                    </a:cubicBezTo>
                    <a:cubicBezTo>
                      <a:pt x="64925" y="4585"/>
                      <a:pt x="61580" y="3906"/>
                      <a:pt x="58103" y="3906"/>
                    </a:cubicBezTo>
                    <a:lnTo>
                      <a:pt x="41113" y="3906"/>
                    </a:lnTo>
                    <a:cubicBezTo>
                      <a:pt x="37553" y="3906"/>
                      <a:pt x="34267" y="2965"/>
                      <a:pt x="32516" y="1441"/>
                    </a:cubicBezTo>
                    <a:cubicBezTo>
                      <a:pt x="31493" y="548"/>
                      <a:pt x="29564" y="1"/>
                      <a:pt x="274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836" name="Google Shape;11836;p30"/>
              <p:cNvGrpSpPr/>
              <p:nvPr/>
            </p:nvGrpSpPr>
            <p:grpSpPr>
              <a:xfrm>
                <a:off x="-596575" y="3323639"/>
                <a:ext cx="1372388" cy="107731"/>
                <a:chOff x="5894475" y="435806"/>
                <a:chExt cx="1372388" cy="107731"/>
              </a:xfrm>
            </p:grpSpPr>
            <p:sp>
              <p:nvSpPr>
                <p:cNvPr id="11837" name="Google Shape;11837;p30"/>
                <p:cNvSpPr/>
                <p:nvPr/>
              </p:nvSpPr>
              <p:spPr>
                <a:xfrm>
                  <a:off x="5894475" y="435878"/>
                  <a:ext cx="1099114" cy="107659"/>
                </a:xfrm>
                <a:custGeom>
                  <a:rect b="b" l="l" r="r" t="t"/>
                  <a:pathLst>
                    <a:path extrusionOk="0" h="1501" w="15324">
                      <a:moveTo>
                        <a:pt x="751" y="0"/>
                      </a:moveTo>
                      <a:cubicBezTo>
                        <a:pt x="334" y="0"/>
                        <a:pt x="0" y="333"/>
                        <a:pt x="0" y="750"/>
                      </a:cubicBezTo>
                      <a:cubicBezTo>
                        <a:pt x="0" y="1167"/>
                        <a:pt x="334" y="1500"/>
                        <a:pt x="751" y="1500"/>
                      </a:cubicBezTo>
                      <a:lnTo>
                        <a:pt x="14574" y="1500"/>
                      </a:lnTo>
                      <a:cubicBezTo>
                        <a:pt x="14990" y="1500"/>
                        <a:pt x="15324" y="1167"/>
                        <a:pt x="15324" y="750"/>
                      </a:cubicBezTo>
                      <a:cubicBezTo>
                        <a:pt x="15324" y="333"/>
                        <a:pt x="14990" y="0"/>
                        <a:pt x="145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38" name="Google Shape;11838;p30"/>
                <p:cNvSpPr/>
                <p:nvPr/>
              </p:nvSpPr>
              <p:spPr>
                <a:xfrm>
                  <a:off x="7099457" y="435806"/>
                  <a:ext cx="167406" cy="107731"/>
                </a:xfrm>
                <a:custGeom>
                  <a:rect b="b" l="l" r="r" t="t"/>
                  <a:pathLst>
                    <a:path extrusionOk="0" h="1502" w="2334">
                      <a:moveTo>
                        <a:pt x="729" y="1"/>
                      </a:moveTo>
                      <a:cubicBezTo>
                        <a:pt x="322" y="1"/>
                        <a:pt x="0" y="341"/>
                        <a:pt x="0" y="751"/>
                      </a:cubicBezTo>
                      <a:cubicBezTo>
                        <a:pt x="0" y="1168"/>
                        <a:pt x="334" y="1501"/>
                        <a:pt x="750" y="1501"/>
                      </a:cubicBezTo>
                      <a:lnTo>
                        <a:pt x="1584" y="1501"/>
                      </a:lnTo>
                      <a:cubicBezTo>
                        <a:pt x="2000" y="1501"/>
                        <a:pt x="2334" y="1168"/>
                        <a:pt x="2334" y="751"/>
                      </a:cubicBezTo>
                      <a:cubicBezTo>
                        <a:pt x="2334" y="334"/>
                        <a:pt x="2000" y="1"/>
                        <a:pt x="1584" y="1"/>
                      </a:cubicBezTo>
                      <a:lnTo>
                        <a:pt x="750" y="1"/>
                      </a:lnTo>
                      <a:cubicBezTo>
                        <a:pt x="743" y="1"/>
                        <a:pt x="736" y="1"/>
                        <a:pt x="7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839" name="Google Shape;11839;p30"/>
              <p:cNvGrpSpPr/>
              <p:nvPr/>
            </p:nvGrpSpPr>
            <p:grpSpPr>
              <a:xfrm>
                <a:off x="-142170" y="3802149"/>
                <a:ext cx="883939" cy="70936"/>
                <a:chOff x="5933780" y="1496474"/>
                <a:chExt cx="883939" cy="70936"/>
              </a:xfrm>
            </p:grpSpPr>
            <p:sp>
              <p:nvSpPr>
                <p:cNvPr id="11840" name="Google Shape;11840;p30"/>
                <p:cNvSpPr/>
                <p:nvPr/>
              </p:nvSpPr>
              <p:spPr>
                <a:xfrm>
                  <a:off x="6278778" y="1496474"/>
                  <a:ext cx="538942" cy="70936"/>
                </a:xfrm>
                <a:custGeom>
                  <a:rect b="b" l="l" r="r" t="t"/>
                  <a:pathLst>
                    <a:path extrusionOk="0" h="989" w="7514">
                      <a:moveTo>
                        <a:pt x="500" y="1"/>
                      </a:moveTo>
                      <a:cubicBezTo>
                        <a:pt x="227" y="1"/>
                        <a:pt x="0" y="215"/>
                        <a:pt x="0" y="489"/>
                      </a:cubicBezTo>
                      <a:cubicBezTo>
                        <a:pt x="0" y="763"/>
                        <a:pt x="227" y="989"/>
                        <a:pt x="500" y="989"/>
                      </a:cubicBezTo>
                      <a:lnTo>
                        <a:pt x="7013" y="989"/>
                      </a:lnTo>
                      <a:cubicBezTo>
                        <a:pt x="7287" y="989"/>
                        <a:pt x="7513" y="763"/>
                        <a:pt x="7513" y="489"/>
                      </a:cubicBezTo>
                      <a:cubicBezTo>
                        <a:pt x="7513" y="215"/>
                        <a:pt x="7287" y="1"/>
                        <a:pt x="70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1" name="Google Shape;11841;p30"/>
                <p:cNvSpPr/>
                <p:nvPr/>
              </p:nvSpPr>
              <p:spPr>
                <a:xfrm>
                  <a:off x="5933780" y="1496474"/>
                  <a:ext cx="248527" cy="70936"/>
                </a:xfrm>
                <a:custGeom>
                  <a:rect b="b" l="l" r="r" t="t"/>
                  <a:pathLst>
                    <a:path extrusionOk="0" h="989" w="3465">
                      <a:moveTo>
                        <a:pt x="500" y="1"/>
                      </a:moveTo>
                      <a:cubicBezTo>
                        <a:pt x="226" y="1"/>
                        <a:pt x="0" y="215"/>
                        <a:pt x="0" y="489"/>
                      </a:cubicBezTo>
                      <a:cubicBezTo>
                        <a:pt x="0" y="763"/>
                        <a:pt x="226" y="989"/>
                        <a:pt x="500" y="989"/>
                      </a:cubicBezTo>
                      <a:lnTo>
                        <a:pt x="2977" y="989"/>
                      </a:lnTo>
                      <a:cubicBezTo>
                        <a:pt x="3251" y="989"/>
                        <a:pt x="3465" y="763"/>
                        <a:pt x="3465" y="489"/>
                      </a:cubicBezTo>
                      <a:cubicBezTo>
                        <a:pt x="3465" y="215"/>
                        <a:pt x="3251" y="1"/>
                        <a:pt x="29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842" name="Google Shape;11842;p30"/>
              <p:cNvGrpSpPr/>
              <p:nvPr/>
            </p:nvGrpSpPr>
            <p:grpSpPr>
              <a:xfrm>
                <a:off x="5387556" y="-2309228"/>
                <a:ext cx="4578924" cy="4413681"/>
                <a:chOff x="5063725" y="2625150"/>
                <a:chExt cx="1764450" cy="1700775"/>
              </a:xfrm>
            </p:grpSpPr>
            <p:sp>
              <p:nvSpPr>
                <p:cNvPr id="11843" name="Google Shape;11843;p30"/>
                <p:cNvSpPr/>
                <p:nvPr/>
              </p:nvSpPr>
              <p:spPr>
                <a:xfrm>
                  <a:off x="5905200" y="3248150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0"/>
                      </a:moveTo>
                      <a:lnTo>
                        <a:pt x="357" y="370"/>
                      </a:lnTo>
                      <a:lnTo>
                        <a:pt x="0" y="477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929" y="762"/>
                      </a:lnTo>
                      <a:lnTo>
                        <a:pt x="714" y="477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4" name="Google Shape;11844;p30"/>
                <p:cNvSpPr/>
                <p:nvPr/>
              </p:nvSpPr>
              <p:spPr>
                <a:xfrm>
                  <a:off x="6483525" y="3286550"/>
                  <a:ext cx="23550" cy="23525"/>
                </a:xfrm>
                <a:custGeom>
                  <a:rect b="b" l="l" r="r" t="t"/>
                  <a:pathLst>
                    <a:path extrusionOk="0" h="941" w="942">
                      <a:moveTo>
                        <a:pt x="358" y="0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84" y="643"/>
                      </a:lnTo>
                      <a:lnTo>
                        <a:pt x="942" y="762"/>
                      </a:lnTo>
                      <a:lnTo>
                        <a:pt x="715" y="465"/>
                      </a:lnTo>
                      <a:lnTo>
                        <a:pt x="942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5" name="Google Shape;11845;p30"/>
                <p:cNvSpPr/>
                <p:nvPr/>
              </p:nvSpPr>
              <p:spPr>
                <a:xfrm>
                  <a:off x="5939725" y="268410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76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76"/>
                      </a:lnTo>
                      <a:lnTo>
                        <a:pt x="941" y="179"/>
                      </a:lnTo>
                      <a:lnTo>
                        <a:pt x="584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6" name="Google Shape;11846;p30"/>
                <p:cNvSpPr/>
                <p:nvPr/>
              </p:nvSpPr>
              <p:spPr>
                <a:xfrm>
                  <a:off x="6495450" y="2990075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6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7" name="Google Shape;11847;p30"/>
                <p:cNvSpPr/>
                <p:nvPr/>
              </p:nvSpPr>
              <p:spPr>
                <a:xfrm>
                  <a:off x="5339950" y="3106750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2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80"/>
                      </a:lnTo>
                      <a:lnTo>
                        <a:pt x="929" y="180"/>
                      </a:lnTo>
                      <a:lnTo>
                        <a:pt x="572" y="287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8" name="Google Shape;11848;p30"/>
                <p:cNvSpPr/>
                <p:nvPr/>
              </p:nvSpPr>
              <p:spPr>
                <a:xfrm>
                  <a:off x="5257800" y="3429425"/>
                  <a:ext cx="23225" cy="23525"/>
                </a:xfrm>
                <a:custGeom>
                  <a:rect b="b" l="l" r="r" t="t"/>
                  <a:pathLst>
                    <a:path extrusionOk="0" h="941" w="929">
                      <a:moveTo>
                        <a:pt x="357" y="0"/>
                      </a:moveTo>
                      <a:lnTo>
                        <a:pt x="357" y="358"/>
                      </a:lnTo>
                      <a:lnTo>
                        <a:pt x="0" y="477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714" y="477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9" name="Google Shape;11849;p30"/>
                <p:cNvSpPr/>
                <p:nvPr/>
              </p:nvSpPr>
              <p:spPr>
                <a:xfrm>
                  <a:off x="5687600" y="3351125"/>
                  <a:ext cx="23250" cy="23550"/>
                </a:xfrm>
                <a:custGeom>
                  <a:rect b="b" l="l" r="r" t="t"/>
                  <a:pathLst>
                    <a:path extrusionOk="0" h="942" w="93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2"/>
                      </a:lnTo>
                      <a:lnTo>
                        <a:pt x="584" y="644"/>
                      </a:lnTo>
                      <a:lnTo>
                        <a:pt x="929" y="763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80"/>
                      </a:lnTo>
                      <a:lnTo>
                        <a:pt x="584" y="287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0" name="Google Shape;11850;p30"/>
                <p:cNvSpPr/>
                <p:nvPr/>
              </p:nvSpPr>
              <p:spPr>
                <a:xfrm>
                  <a:off x="6354650" y="3850000"/>
                  <a:ext cx="23250" cy="23550"/>
                </a:xfrm>
                <a:custGeom>
                  <a:rect b="b" l="l" r="r" t="t"/>
                  <a:pathLst>
                    <a:path extrusionOk="0" h="942" w="93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7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1" name="Google Shape;11851;p30"/>
                <p:cNvSpPr/>
                <p:nvPr/>
              </p:nvSpPr>
              <p:spPr>
                <a:xfrm>
                  <a:off x="5754875" y="4267625"/>
                  <a:ext cx="23250" cy="23525"/>
                </a:xfrm>
                <a:custGeom>
                  <a:rect b="b" l="l" r="r" t="t"/>
                  <a:pathLst>
                    <a:path extrusionOk="0" h="941" w="93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3"/>
                      </a:lnTo>
                      <a:lnTo>
                        <a:pt x="929" y="762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2" name="Google Shape;11852;p30"/>
                <p:cNvSpPr/>
                <p:nvPr/>
              </p:nvSpPr>
              <p:spPr>
                <a:xfrm>
                  <a:off x="5450375" y="293830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4"/>
                      </a:lnTo>
                      <a:lnTo>
                        <a:pt x="358" y="583"/>
                      </a:lnTo>
                      <a:lnTo>
                        <a:pt x="358" y="941"/>
                      </a:lnTo>
                      <a:lnTo>
                        <a:pt x="584" y="643"/>
                      </a:lnTo>
                      <a:lnTo>
                        <a:pt x="941" y="762"/>
                      </a:lnTo>
                      <a:lnTo>
                        <a:pt x="715" y="464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3" name="Google Shape;11853;p30"/>
                <p:cNvSpPr/>
                <p:nvPr/>
              </p:nvSpPr>
              <p:spPr>
                <a:xfrm>
                  <a:off x="5710825" y="3705650"/>
                  <a:ext cx="23525" cy="23225"/>
                </a:xfrm>
                <a:custGeom>
                  <a:rect b="b" l="l" r="r" t="t"/>
                  <a:pathLst>
                    <a:path extrusionOk="0" h="929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84" y="643"/>
                      </a:lnTo>
                      <a:lnTo>
                        <a:pt x="941" y="750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4" name="Google Shape;11854;p30"/>
                <p:cNvSpPr/>
                <p:nvPr/>
              </p:nvSpPr>
              <p:spPr>
                <a:xfrm>
                  <a:off x="5996575" y="3548775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0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5" name="Google Shape;11855;p30"/>
                <p:cNvSpPr/>
                <p:nvPr/>
              </p:nvSpPr>
              <p:spPr>
                <a:xfrm>
                  <a:off x="6050750" y="291865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6" name="Google Shape;11856;p30"/>
                <p:cNvSpPr/>
                <p:nvPr/>
              </p:nvSpPr>
              <p:spPr>
                <a:xfrm>
                  <a:off x="6704400" y="3861625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76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76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98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7" name="Google Shape;11857;p30"/>
                <p:cNvSpPr/>
                <p:nvPr/>
              </p:nvSpPr>
              <p:spPr>
                <a:xfrm>
                  <a:off x="5092600" y="3224925"/>
                  <a:ext cx="23525" cy="23550"/>
                </a:xfrm>
                <a:custGeom>
                  <a:rect b="b" l="l" r="r" t="t"/>
                  <a:pathLst>
                    <a:path extrusionOk="0" h="942" w="941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3" y="644"/>
                      </a:lnTo>
                      <a:lnTo>
                        <a:pt x="941" y="763"/>
                      </a:lnTo>
                      <a:lnTo>
                        <a:pt x="714" y="465"/>
                      </a:lnTo>
                      <a:lnTo>
                        <a:pt x="941" y="179"/>
                      </a:lnTo>
                      <a:lnTo>
                        <a:pt x="583" y="286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8" name="Google Shape;11858;p30"/>
                <p:cNvSpPr/>
                <p:nvPr/>
              </p:nvSpPr>
              <p:spPr>
                <a:xfrm>
                  <a:off x="6495450" y="3795250"/>
                  <a:ext cx="23225" cy="23525"/>
                </a:xfrm>
                <a:custGeom>
                  <a:rect b="b" l="l" r="r" t="t"/>
                  <a:pathLst>
                    <a:path extrusionOk="0" h="941" w="929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76"/>
                      </a:lnTo>
                      <a:lnTo>
                        <a:pt x="357" y="583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715" y="476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9" name="Google Shape;11859;p30"/>
                <p:cNvSpPr/>
                <p:nvPr/>
              </p:nvSpPr>
              <p:spPr>
                <a:xfrm>
                  <a:off x="5361975" y="3597300"/>
                  <a:ext cx="23525" cy="23250"/>
                </a:xfrm>
                <a:custGeom>
                  <a:rect b="b" l="l" r="r" t="t"/>
                  <a:pathLst>
                    <a:path extrusionOk="0" h="930" w="941">
                      <a:moveTo>
                        <a:pt x="357" y="0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72"/>
                      </a:lnTo>
                      <a:lnTo>
                        <a:pt x="357" y="929"/>
                      </a:lnTo>
                      <a:lnTo>
                        <a:pt x="584" y="643"/>
                      </a:lnTo>
                      <a:lnTo>
                        <a:pt x="941" y="751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0" name="Google Shape;11860;p30"/>
                <p:cNvSpPr/>
                <p:nvPr/>
              </p:nvSpPr>
              <p:spPr>
                <a:xfrm>
                  <a:off x="6247800" y="3249925"/>
                  <a:ext cx="23225" cy="23250"/>
                </a:xfrm>
                <a:custGeom>
                  <a:rect b="b" l="l" r="r" t="t"/>
                  <a:pathLst>
                    <a:path extrusionOk="0" h="930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72"/>
                      </a:lnTo>
                      <a:lnTo>
                        <a:pt x="357" y="930"/>
                      </a:lnTo>
                      <a:lnTo>
                        <a:pt x="572" y="644"/>
                      </a:lnTo>
                      <a:lnTo>
                        <a:pt x="929" y="751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7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1" name="Google Shape;11861;p30"/>
                <p:cNvSpPr/>
                <p:nvPr/>
              </p:nvSpPr>
              <p:spPr>
                <a:xfrm>
                  <a:off x="5908750" y="366725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0"/>
                      </a:moveTo>
                      <a:cubicBezTo>
                        <a:pt x="96" y="0"/>
                        <a:pt x="1" y="84"/>
                        <a:pt x="1" y="191"/>
                      </a:cubicBezTo>
                      <a:cubicBezTo>
                        <a:pt x="1" y="297"/>
                        <a:pt x="97" y="370"/>
                        <a:pt x="192" y="370"/>
                      </a:cubicBezTo>
                      <a:cubicBezTo>
                        <a:pt x="235" y="370"/>
                        <a:pt x="277" y="355"/>
                        <a:pt x="311" y="322"/>
                      </a:cubicBezTo>
                      <a:cubicBezTo>
                        <a:pt x="430" y="203"/>
                        <a:pt x="358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2" name="Google Shape;11862;p30"/>
                <p:cNvSpPr/>
                <p:nvPr/>
              </p:nvSpPr>
              <p:spPr>
                <a:xfrm>
                  <a:off x="5779275" y="3498475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6" y="1"/>
                      </a:moveTo>
                      <a:cubicBezTo>
                        <a:pt x="36" y="1"/>
                        <a:pt x="1" y="36"/>
                        <a:pt x="1" y="96"/>
                      </a:cubicBezTo>
                      <a:cubicBezTo>
                        <a:pt x="1" y="130"/>
                        <a:pt x="14" y="143"/>
                        <a:pt x="33" y="143"/>
                      </a:cubicBezTo>
                      <a:cubicBezTo>
                        <a:pt x="93" y="143"/>
                        <a:pt x="205" y="10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3" name="Google Shape;11863;p30"/>
                <p:cNvSpPr/>
                <p:nvPr/>
              </p:nvSpPr>
              <p:spPr>
                <a:xfrm>
                  <a:off x="5530750" y="3758025"/>
                  <a:ext cx="5125" cy="3600"/>
                </a:xfrm>
                <a:custGeom>
                  <a:rect b="b" l="l" r="r" t="t"/>
                  <a:pathLst>
                    <a:path extrusionOk="0" h="144" w="205">
                      <a:moveTo>
                        <a:pt x="95" y="1"/>
                      </a:moveTo>
                      <a:cubicBezTo>
                        <a:pt x="36" y="1"/>
                        <a:pt x="0" y="48"/>
                        <a:pt x="0" y="96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10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4" name="Google Shape;11864;p30"/>
                <p:cNvSpPr/>
                <p:nvPr/>
              </p:nvSpPr>
              <p:spPr>
                <a:xfrm>
                  <a:off x="5993900" y="3107950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5" y="1"/>
                      </a:moveTo>
                      <a:cubicBezTo>
                        <a:pt x="48" y="1"/>
                        <a:pt x="0" y="48"/>
                        <a:pt x="0" y="96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10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5" name="Google Shape;11865;p30"/>
                <p:cNvSpPr/>
                <p:nvPr/>
              </p:nvSpPr>
              <p:spPr>
                <a:xfrm>
                  <a:off x="5731050" y="3105575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0"/>
                      </a:moveTo>
                      <a:cubicBezTo>
                        <a:pt x="49" y="0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6" name="Google Shape;11866;p30"/>
                <p:cNvSpPr/>
                <p:nvPr/>
              </p:nvSpPr>
              <p:spPr>
                <a:xfrm>
                  <a:off x="5454250" y="3388000"/>
                  <a:ext cx="5100" cy="3450"/>
                </a:xfrm>
                <a:custGeom>
                  <a:rect b="b" l="l" r="r" t="t"/>
                  <a:pathLst>
                    <a:path extrusionOk="0" h="138" w="204">
                      <a:moveTo>
                        <a:pt x="80" y="1"/>
                      </a:moveTo>
                      <a:cubicBezTo>
                        <a:pt x="38" y="1"/>
                        <a:pt x="0" y="43"/>
                        <a:pt x="0" y="86"/>
                      </a:cubicBezTo>
                      <a:cubicBezTo>
                        <a:pt x="0" y="124"/>
                        <a:pt x="14" y="138"/>
                        <a:pt x="34" y="138"/>
                      </a:cubicBezTo>
                      <a:cubicBezTo>
                        <a:pt x="94" y="138"/>
                        <a:pt x="203" y="2"/>
                        <a:pt x="95" y="2"/>
                      </a:cubicBezTo>
                      <a:cubicBezTo>
                        <a:pt x="90" y="1"/>
                        <a:pt x="85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7" name="Google Shape;11867;p30"/>
                <p:cNvSpPr/>
                <p:nvPr/>
              </p:nvSpPr>
              <p:spPr>
                <a:xfrm>
                  <a:off x="5733450" y="3843700"/>
                  <a:ext cx="5400" cy="3475"/>
                </a:xfrm>
                <a:custGeom>
                  <a:rect b="b" l="l" r="r" t="t"/>
                  <a:pathLst>
                    <a:path extrusionOk="0" h="139" w="216">
                      <a:moveTo>
                        <a:pt x="89" y="1"/>
                      </a:moveTo>
                      <a:cubicBezTo>
                        <a:pt x="38" y="1"/>
                        <a:pt x="0" y="44"/>
                        <a:pt x="0" y="86"/>
                      </a:cubicBezTo>
                      <a:cubicBezTo>
                        <a:pt x="0" y="124"/>
                        <a:pt x="15" y="138"/>
                        <a:pt x="36" y="138"/>
                      </a:cubicBezTo>
                      <a:cubicBezTo>
                        <a:pt x="99" y="138"/>
                        <a:pt x="215" y="3"/>
                        <a:pt x="107" y="3"/>
                      </a:cubicBezTo>
                      <a:cubicBezTo>
                        <a:pt x="101" y="2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8" name="Google Shape;11868;p30"/>
                <p:cNvSpPr/>
                <p:nvPr/>
              </p:nvSpPr>
              <p:spPr>
                <a:xfrm>
                  <a:off x="5572700" y="4277150"/>
                  <a:ext cx="5100" cy="4625"/>
                </a:xfrm>
                <a:custGeom>
                  <a:rect b="b" l="l" r="r" t="t"/>
                  <a:pathLst>
                    <a:path extrusionOk="0" h="185" w="204">
                      <a:moveTo>
                        <a:pt x="96" y="0"/>
                      </a:moveTo>
                      <a:cubicBezTo>
                        <a:pt x="48" y="0"/>
                        <a:pt x="1" y="36"/>
                        <a:pt x="1" y="95"/>
                      </a:cubicBezTo>
                      <a:cubicBezTo>
                        <a:pt x="7" y="155"/>
                        <a:pt x="54" y="185"/>
                        <a:pt x="102" y="185"/>
                      </a:cubicBezTo>
                      <a:cubicBezTo>
                        <a:pt x="150" y="185"/>
                        <a:pt x="197" y="155"/>
                        <a:pt x="203" y="95"/>
                      </a:cubicBezTo>
                      <a:cubicBezTo>
                        <a:pt x="203" y="36"/>
                        <a:pt x="15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9" name="Google Shape;11869;p30"/>
                <p:cNvSpPr/>
                <p:nvPr/>
              </p:nvSpPr>
              <p:spPr>
                <a:xfrm>
                  <a:off x="5915900" y="4246775"/>
                  <a:ext cx="5100" cy="4800"/>
                </a:xfrm>
                <a:custGeom>
                  <a:rect b="b" l="l" r="r" t="t"/>
                  <a:pathLst>
                    <a:path extrusionOk="0" h="192" w="204">
                      <a:moveTo>
                        <a:pt x="96" y="1"/>
                      </a:moveTo>
                      <a:cubicBezTo>
                        <a:pt x="48" y="1"/>
                        <a:pt x="1" y="48"/>
                        <a:pt x="1" y="96"/>
                      </a:cubicBezTo>
                      <a:cubicBezTo>
                        <a:pt x="1" y="144"/>
                        <a:pt x="48" y="191"/>
                        <a:pt x="96" y="191"/>
                      </a:cubicBezTo>
                      <a:cubicBezTo>
                        <a:pt x="156" y="191"/>
                        <a:pt x="203" y="144"/>
                        <a:pt x="203" y="96"/>
                      </a:cubicBezTo>
                      <a:cubicBezTo>
                        <a:pt x="203" y="48"/>
                        <a:pt x="15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0" name="Google Shape;11870;p30"/>
                <p:cNvSpPr/>
                <p:nvPr/>
              </p:nvSpPr>
              <p:spPr>
                <a:xfrm>
                  <a:off x="6285000" y="4322375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8" y="1"/>
                      </a:moveTo>
                      <a:cubicBezTo>
                        <a:pt x="48" y="1"/>
                        <a:pt x="0" y="37"/>
                        <a:pt x="0" y="96"/>
                      </a:cubicBezTo>
                      <a:cubicBezTo>
                        <a:pt x="0" y="129"/>
                        <a:pt x="14" y="142"/>
                        <a:pt x="33" y="142"/>
                      </a:cubicBezTo>
                      <a:cubicBezTo>
                        <a:pt x="95" y="142"/>
                        <a:pt x="218" y="1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1" name="Google Shape;11871;p30"/>
                <p:cNvSpPr/>
                <p:nvPr/>
              </p:nvSpPr>
              <p:spPr>
                <a:xfrm>
                  <a:off x="6540525" y="4144050"/>
                  <a:ext cx="5125" cy="4575"/>
                </a:xfrm>
                <a:custGeom>
                  <a:rect b="b" l="l" r="r" t="t"/>
                  <a:pathLst>
                    <a:path extrusionOk="0" h="183" w="205">
                      <a:moveTo>
                        <a:pt x="87" y="0"/>
                      </a:moveTo>
                      <a:cubicBezTo>
                        <a:pt x="0" y="0"/>
                        <a:pt x="0" y="183"/>
                        <a:pt x="87" y="183"/>
                      </a:cubicBezTo>
                      <a:cubicBezTo>
                        <a:pt x="92" y="183"/>
                        <a:pt x="97" y="182"/>
                        <a:pt x="102" y="181"/>
                      </a:cubicBezTo>
                      <a:cubicBezTo>
                        <a:pt x="108" y="182"/>
                        <a:pt x="113" y="183"/>
                        <a:pt x="118" y="183"/>
                      </a:cubicBezTo>
                      <a:cubicBezTo>
                        <a:pt x="204" y="183"/>
                        <a:pt x="204" y="0"/>
                        <a:pt x="118" y="0"/>
                      </a:cubicBezTo>
                      <a:cubicBezTo>
                        <a:pt x="113" y="0"/>
                        <a:pt x="108" y="1"/>
                        <a:pt x="102" y="2"/>
                      </a:cubicBezTo>
                      <a:cubicBezTo>
                        <a:pt x="97" y="1"/>
                        <a:pt x="92" y="0"/>
                        <a:pt x="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2" name="Google Shape;11872;p30"/>
                <p:cNvSpPr/>
                <p:nvPr/>
              </p:nvSpPr>
              <p:spPr>
                <a:xfrm>
                  <a:off x="6264175" y="3980075"/>
                  <a:ext cx="4775" cy="4800"/>
                </a:xfrm>
                <a:custGeom>
                  <a:rect b="b" l="l" r="r" t="t"/>
                  <a:pathLst>
                    <a:path extrusionOk="0" h="192" w="191">
                      <a:moveTo>
                        <a:pt x="95" y="1"/>
                      </a:moveTo>
                      <a:cubicBezTo>
                        <a:pt x="48" y="1"/>
                        <a:pt x="0" y="48"/>
                        <a:pt x="0" y="96"/>
                      </a:cubicBezTo>
                      <a:cubicBezTo>
                        <a:pt x="0" y="144"/>
                        <a:pt x="48" y="191"/>
                        <a:pt x="95" y="191"/>
                      </a:cubicBezTo>
                      <a:cubicBezTo>
                        <a:pt x="155" y="191"/>
                        <a:pt x="191" y="144"/>
                        <a:pt x="191" y="96"/>
                      </a:cubicBezTo>
                      <a:cubicBezTo>
                        <a:pt x="191" y="48"/>
                        <a:pt x="155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3" name="Google Shape;11873;p30"/>
                <p:cNvSpPr/>
                <p:nvPr/>
              </p:nvSpPr>
              <p:spPr>
                <a:xfrm>
                  <a:off x="6084075" y="3902100"/>
                  <a:ext cx="5400" cy="3550"/>
                </a:xfrm>
                <a:custGeom>
                  <a:rect b="b" l="l" r="r" t="t"/>
                  <a:pathLst>
                    <a:path extrusionOk="0" h="142" w="216">
                      <a:moveTo>
                        <a:pt x="96" y="0"/>
                      </a:moveTo>
                      <a:cubicBezTo>
                        <a:pt x="48" y="0"/>
                        <a:pt x="1" y="36"/>
                        <a:pt x="1" y="96"/>
                      </a:cubicBezTo>
                      <a:cubicBezTo>
                        <a:pt x="1" y="129"/>
                        <a:pt x="14" y="141"/>
                        <a:pt x="33" y="141"/>
                      </a:cubicBezTo>
                      <a:cubicBezTo>
                        <a:pt x="95" y="141"/>
                        <a:pt x="21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4" name="Google Shape;11874;p30"/>
                <p:cNvSpPr/>
                <p:nvPr/>
              </p:nvSpPr>
              <p:spPr>
                <a:xfrm>
                  <a:off x="6184975" y="3675275"/>
                  <a:ext cx="5425" cy="3600"/>
                </a:xfrm>
                <a:custGeom>
                  <a:rect b="b" l="l" r="r" t="t"/>
                  <a:pathLst>
                    <a:path extrusionOk="0" h="144" w="217">
                      <a:moveTo>
                        <a:pt x="108" y="1"/>
                      </a:moveTo>
                      <a:cubicBezTo>
                        <a:pt x="49" y="1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5" name="Google Shape;11875;p30"/>
                <p:cNvSpPr/>
                <p:nvPr/>
              </p:nvSpPr>
              <p:spPr>
                <a:xfrm>
                  <a:off x="6071875" y="3374650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36" y="1"/>
                        <a:pt x="1" y="36"/>
                        <a:pt x="1" y="96"/>
                      </a:cubicBezTo>
                      <a:cubicBezTo>
                        <a:pt x="1" y="129"/>
                        <a:pt x="13" y="141"/>
                        <a:pt x="31" y="141"/>
                      </a:cubicBezTo>
                      <a:cubicBezTo>
                        <a:pt x="90" y="141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6" name="Google Shape;11876;p30"/>
                <p:cNvSpPr/>
                <p:nvPr/>
              </p:nvSpPr>
              <p:spPr>
                <a:xfrm>
                  <a:off x="6689225" y="3632125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7" y="0"/>
                      </a:moveTo>
                      <a:cubicBezTo>
                        <a:pt x="48" y="0"/>
                        <a:pt x="12" y="36"/>
                        <a:pt x="0" y="96"/>
                      </a:cubicBezTo>
                      <a:cubicBezTo>
                        <a:pt x="0" y="129"/>
                        <a:pt x="13" y="141"/>
                        <a:pt x="32" y="141"/>
                      </a:cubicBezTo>
                      <a:cubicBezTo>
                        <a:pt x="95" y="141"/>
                        <a:pt x="217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7" name="Google Shape;11877;p30"/>
                <p:cNvSpPr/>
                <p:nvPr/>
              </p:nvSpPr>
              <p:spPr>
                <a:xfrm>
                  <a:off x="6822925" y="3851775"/>
                  <a:ext cx="5250" cy="4825"/>
                </a:xfrm>
                <a:custGeom>
                  <a:rect b="b" l="l" r="r" t="t"/>
                  <a:pathLst>
                    <a:path extrusionOk="0" h="193" w="210">
                      <a:moveTo>
                        <a:pt x="97" y="1"/>
                      </a:moveTo>
                      <a:cubicBezTo>
                        <a:pt x="1" y="1"/>
                        <a:pt x="1" y="192"/>
                        <a:pt x="97" y="192"/>
                      </a:cubicBezTo>
                      <a:cubicBezTo>
                        <a:pt x="100" y="192"/>
                        <a:pt x="102" y="192"/>
                        <a:pt x="105" y="192"/>
                      </a:cubicBezTo>
                      <a:cubicBezTo>
                        <a:pt x="108" y="192"/>
                        <a:pt x="111" y="192"/>
                        <a:pt x="114" y="192"/>
                      </a:cubicBezTo>
                      <a:cubicBezTo>
                        <a:pt x="210" y="192"/>
                        <a:pt x="210" y="1"/>
                        <a:pt x="114" y="1"/>
                      </a:cubicBezTo>
                      <a:cubicBezTo>
                        <a:pt x="111" y="1"/>
                        <a:pt x="108" y="1"/>
                        <a:pt x="105" y="1"/>
                      </a:cubicBezTo>
                      <a:cubicBezTo>
                        <a:pt x="102" y="1"/>
                        <a:pt x="100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8" name="Google Shape;11878;p30"/>
                <p:cNvSpPr/>
                <p:nvPr/>
              </p:nvSpPr>
              <p:spPr>
                <a:xfrm>
                  <a:off x="6014125" y="3777075"/>
                  <a:ext cx="5100" cy="4800"/>
                </a:xfrm>
                <a:custGeom>
                  <a:rect b="b" l="l" r="r" t="t"/>
                  <a:pathLst>
                    <a:path extrusionOk="0" h="192" w="204">
                      <a:moveTo>
                        <a:pt x="96" y="1"/>
                      </a:moveTo>
                      <a:cubicBezTo>
                        <a:pt x="48" y="1"/>
                        <a:pt x="1" y="37"/>
                        <a:pt x="1" y="96"/>
                      </a:cubicBezTo>
                      <a:cubicBezTo>
                        <a:pt x="1" y="144"/>
                        <a:pt x="48" y="191"/>
                        <a:pt x="96" y="191"/>
                      </a:cubicBezTo>
                      <a:cubicBezTo>
                        <a:pt x="156" y="191"/>
                        <a:pt x="203" y="144"/>
                        <a:pt x="203" y="96"/>
                      </a:cubicBezTo>
                      <a:cubicBezTo>
                        <a:pt x="203" y="37"/>
                        <a:pt x="15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9" name="Google Shape;11879;p30"/>
                <p:cNvSpPr/>
                <p:nvPr/>
              </p:nvSpPr>
              <p:spPr>
                <a:xfrm>
                  <a:off x="5509000" y="3601775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0"/>
                      </a:moveTo>
                      <a:cubicBezTo>
                        <a:pt x="49" y="0"/>
                        <a:pt x="1" y="48"/>
                        <a:pt x="1" y="95"/>
                      </a:cubicBezTo>
                      <a:cubicBezTo>
                        <a:pt x="1" y="129"/>
                        <a:pt x="15" y="142"/>
                        <a:pt x="35" y="142"/>
                      </a:cubicBezTo>
                      <a:cubicBezTo>
                        <a:pt x="98" y="142"/>
                        <a:pt x="2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0" name="Google Shape;11880;p30"/>
                <p:cNvSpPr/>
                <p:nvPr/>
              </p:nvSpPr>
              <p:spPr>
                <a:xfrm>
                  <a:off x="5398275" y="3487750"/>
                  <a:ext cx="5125" cy="3600"/>
                </a:xfrm>
                <a:custGeom>
                  <a:rect b="b" l="l" r="r" t="t"/>
                  <a:pathLst>
                    <a:path extrusionOk="0" h="144" w="205">
                      <a:moveTo>
                        <a:pt x="96" y="1"/>
                      </a:moveTo>
                      <a:cubicBezTo>
                        <a:pt x="48" y="1"/>
                        <a:pt x="1" y="49"/>
                        <a:pt x="1" y="96"/>
                      </a:cubicBezTo>
                      <a:cubicBezTo>
                        <a:pt x="1" y="130"/>
                        <a:pt x="14" y="143"/>
                        <a:pt x="33" y="143"/>
                      </a:cubicBezTo>
                      <a:cubicBezTo>
                        <a:pt x="93" y="143"/>
                        <a:pt x="205" y="10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1" name="Google Shape;11881;p30"/>
                <p:cNvSpPr/>
                <p:nvPr/>
              </p:nvSpPr>
              <p:spPr>
                <a:xfrm>
                  <a:off x="5375950" y="2930250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1"/>
                      </a:moveTo>
                      <a:cubicBezTo>
                        <a:pt x="48" y="1"/>
                        <a:pt x="13" y="36"/>
                        <a:pt x="1" y="96"/>
                      </a:cubicBezTo>
                      <a:cubicBezTo>
                        <a:pt x="4" y="130"/>
                        <a:pt x="19" y="143"/>
                        <a:pt x="40" y="143"/>
                      </a:cubicBezTo>
                      <a:cubicBezTo>
                        <a:pt x="105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2" name="Google Shape;11882;p30"/>
                <p:cNvSpPr/>
                <p:nvPr/>
              </p:nvSpPr>
              <p:spPr>
                <a:xfrm>
                  <a:off x="5334875" y="2709100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8" y="0"/>
                      </a:moveTo>
                      <a:cubicBezTo>
                        <a:pt x="48" y="0"/>
                        <a:pt x="1" y="36"/>
                        <a:pt x="1" y="96"/>
                      </a:cubicBezTo>
                      <a:cubicBezTo>
                        <a:pt x="1" y="128"/>
                        <a:pt x="14" y="141"/>
                        <a:pt x="33" y="141"/>
                      </a:cubicBezTo>
                      <a:cubicBezTo>
                        <a:pt x="95" y="141"/>
                        <a:pt x="218" y="0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3" name="Google Shape;11883;p30"/>
                <p:cNvSpPr/>
                <p:nvPr/>
              </p:nvSpPr>
              <p:spPr>
                <a:xfrm>
                  <a:off x="5113425" y="3402875"/>
                  <a:ext cx="5450" cy="3600"/>
                </a:xfrm>
                <a:custGeom>
                  <a:rect b="b" l="l" r="r" t="t"/>
                  <a:pathLst>
                    <a:path extrusionOk="0" h="144" w="218">
                      <a:moveTo>
                        <a:pt x="89" y="1"/>
                      </a:moveTo>
                      <a:cubicBezTo>
                        <a:pt x="39" y="1"/>
                        <a:pt x="0" y="45"/>
                        <a:pt x="0" y="98"/>
                      </a:cubicBezTo>
                      <a:cubicBezTo>
                        <a:pt x="0" y="131"/>
                        <a:pt x="14" y="144"/>
                        <a:pt x="33" y="144"/>
                      </a:cubicBezTo>
                      <a:cubicBezTo>
                        <a:pt x="95" y="144"/>
                        <a:pt x="218" y="3"/>
                        <a:pt x="108" y="3"/>
                      </a:cubicBezTo>
                      <a:cubicBezTo>
                        <a:pt x="101" y="1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4" name="Google Shape;11884;p30"/>
                <p:cNvSpPr/>
                <p:nvPr/>
              </p:nvSpPr>
              <p:spPr>
                <a:xfrm>
                  <a:off x="5197075" y="3683625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5" y="0"/>
                      </a:moveTo>
                      <a:cubicBezTo>
                        <a:pt x="48" y="0"/>
                        <a:pt x="0" y="48"/>
                        <a:pt x="0" y="95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9"/>
                        <a:pt x="9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5" name="Google Shape;11885;p30"/>
                <p:cNvSpPr/>
                <p:nvPr/>
              </p:nvSpPr>
              <p:spPr>
                <a:xfrm>
                  <a:off x="5516150" y="323802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48" y="1"/>
                        <a:pt x="1" y="36"/>
                        <a:pt x="1" y="96"/>
                      </a:cubicBezTo>
                      <a:cubicBezTo>
                        <a:pt x="1" y="129"/>
                        <a:pt x="13" y="142"/>
                        <a:pt x="31" y="142"/>
                      </a:cubicBezTo>
                      <a:cubicBezTo>
                        <a:pt x="90" y="142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6" name="Google Shape;11886;p30"/>
                <p:cNvSpPr/>
                <p:nvPr/>
              </p:nvSpPr>
              <p:spPr>
                <a:xfrm>
                  <a:off x="5885675" y="2861150"/>
                  <a:ext cx="5125" cy="4575"/>
                </a:xfrm>
                <a:custGeom>
                  <a:rect b="b" l="l" r="r" t="t"/>
                  <a:pathLst>
                    <a:path extrusionOk="0" h="183" w="205">
                      <a:moveTo>
                        <a:pt x="87" y="1"/>
                      </a:moveTo>
                      <a:cubicBezTo>
                        <a:pt x="0" y="1"/>
                        <a:pt x="0" y="183"/>
                        <a:pt x="87" y="183"/>
                      </a:cubicBezTo>
                      <a:cubicBezTo>
                        <a:pt x="92" y="183"/>
                        <a:pt x="97" y="182"/>
                        <a:pt x="102" y="181"/>
                      </a:cubicBezTo>
                      <a:cubicBezTo>
                        <a:pt x="108" y="182"/>
                        <a:pt x="113" y="183"/>
                        <a:pt x="118" y="183"/>
                      </a:cubicBezTo>
                      <a:cubicBezTo>
                        <a:pt x="204" y="183"/>
                        <a:pt x="204" y="1"/>
                        <a:pt x="118" y="1"/>
                      </a:cubicBezTo>
                      <a:cubicBezTo>
                        <a:pt x="113" y="1"/>
                        <a:pt x="108" y="1"/>
                        <a:pt x="102" y="2"/>
                      </a:cubicBezTo>
                      <a:cubicBezTo>
                        <a:pt x="97" y="1"/>
                        <a:pt x="92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7" name="Google Shape;11887;p30"/>
                <p:cNvSpPr/>
                <p:nvPr/>
              </p:nvSpPr>
              <p:spPr>
                <a:xfrm>
                  <a:off x="5799525" y="2692725"/>
                  <a:ext cx="4775" cy="4775"/>
                </a:xfrm>
                <a:custGeom>
                  <a:rect b="b" l="l" r="r" t="t"/>
                  <a:pathLst>
                    <a:path extrusionOk="0" h="191" w="191">
                      <a:moveTo>
                        <a:pt x="96" y="0"/>
                      </a:moveTo>
                      <a:cubicBezTo>
                        <a:pt x="36" y="0"/>
                        <a:pt x="0" y="48"/>
                        <a:pt x="0" y="96"/>
                      </a:cubicBezTo>
                      <a:cubicBezTo>
                        <a:pt x="0" y="143"/>
                        <a:pt x="36" y="191"/>
                        <a:pt x="96" y="191"/>
                      </a:cubicBezTo>
                      <a:cubicBezTo>
                        <a:pt x="155" y="191"/>
                        <a:pt x="191" y="143"/>
                        <a:pt x="191" y="96"/>
                      </a:cubicBezTo>
                      <a:cubicBezTo>
                        <a:pt x="191" y="48"/>
                        <a:pt x="15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8" name="Google Shape;11888;p30"/>
                <p:cNvSpPr/>
                <p:nvPr/>
              </p:nvSpPr>
              <p:spPr>
                <a:xfrm>
                  <a:off x="6081700" y="2627250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6" y="0"/>
                      </a:moveTo>
                      <a:cubicBezTo>
                        <a:pt x="48" y="0"/>
                        <a:pt x="1" y="48"/>
                        <a:pt x="1" y="95"/>
                      </a:cubicBezTo>
                      <a:cubicBezTo>
                        <a:pt x="1" y="129"/>
                        <a:pt x="14" y="142"/>
                        <a:pt x="33" y="142"/>
                      </a:cubicBezTo>
                      <a:cubicBezTo>
                        <a:pt x="92" y="142"/>
                        <a:pt x="205" y="9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9" name="Google Shape;11889;p30"/>
                <p:cNvSpPr/>
                <p:nvPr/>
              </p:nvSpPr>
              <p:spPr>
                <a:xfrm>
                  <a:off x="6400500" y="277457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5" y="1"/>
                      </a:moveTo>
                      <a:cubicBezTo>
                        <a:pt x="48" y="1"/>
                        <a:pt x="0" y="36"/>
                        <a:pt x="0" y="96"/>
                      </a:cubicBezTo>
                      <a:cubicBezTo>
                        <a:pt x="0" y="129"/>
                        <a:pt x="13" y="142"/>
                        <a:pt x="31" y="142"/>
                      </a:cubicBezTo>
                      <a:cubicBezTo>
                        <a:pt x="90" y="142"/>
                        <a:pt x="205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0" name="Google Shape;11890;p30"/>
                <p:cNvSpPr/>
                <p:nvPr/>
              </p:nvSpPr>
              <p:spPr>
                <a:xfrm>
                  <a:off x="6615700" y="3189750"/>
                  <a:ext cx="5150" cy="3600"/>
                </a:xfrm>
                <a:custGeom>
                  <a:rect b="b" l="l" r="r" t="t"/>
                  <a:pathLst>
                    <a:path extrusionOk="0" h="144" w="206">
                      <a:moveTo>
                        <a:pt x="78" y="1"/>
                      </a:moveTo>
                      <a:cubicBezTo>
                        <a:pt x="29" y="1"/>
                        <a:pt x="0" y="45"/>
                        <a:pt x="0" y="98"/>
                      </a:cubicBezTo>
                      <a:cubicBezTo>
                        <a:pt x="0" y="131"/>
                        <a:pt x="13" y="144"/>
                        <a:pt x="31" y="144"/>
                      </a:cubicBezTo>
                      <a:cubicBezTo>
                        <a:pt x="90" y="144"/>
                        <a:pt x="205" y="3"/>
                        <a:pt x="96" y="3"/>
                      </a:cubicBezTo>
                      <a:cubicBezTo>
                        <a:pt x="89" y="2"/>
                        <a:pt x="83" y="1"/>
                        <a:pt x="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1" name="Google Shape;11891;p30"/>
                <p:cNvSpPr/>
                <p:nvPr/>
              </p:nvSpPr>
              <p:spPr>
                <a:xfrm>
                  <a:off x="6618075" y="308502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48" y="1"/>
                        <a:pt x="1" y="48"/>
                        <a:pt x="1" y="96"/>
                      </a:cubicBezTo>
                      <a:cubicBezTo>
                        <a:pt x="1" y="129"/>
                        <a:pt x="13" y="142"/>
                        <a:pt x="31" y="142"/>
                      </a:cubicBezTo>
                      <a:cubicBezTo>
                        <a:pt x="90" y="142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2" name="Google Shape;11892;p30"/>
                <p:cNvSpPr/>
                <p:nvPr/>
              </p:nvSpPr>
              <p:spPr>
                <a:xfrm>
                  <a:off x="5296175" y="3327600"/>
                  <a:ext cx="10750" cy="9175"/>
                </a:xfrm>
                <a:custGeom>
                  <a:rect b="b" l="l" r="r" t="t"/>
                  <a:pathLst>
                    <a:path extrusionOk="0" h="367" w="430">
                      <a:moveTo>
                        <a:pt x="173" y="0"/>
                      </a:moveTo>
                      <a:cubicBezTo>
                        <a:pt x="84" y="0"/>
                        <a:pt x="1" y="80"/>
                        <a:pt x="1" y="180"/>
                      </a:cubicBezTo>
                      <a:cubicBezTo>
                        <a:pt x="1" y="292"/>
                        <a:pt x="93" y="367"/>
                        <a:pt x="186" y="367"/>
                      </a:cubicBezTo>
                      <a:cubicBezTo>
                        <a:pt x="231" y="367"/>
                        <a:pt x="276" y="350"/>
                        <a:pt x="310" y="311"/>
                      </a:cubicBezTo>
                      <a:cubicBezTo>
                        <a:pt x="430" y="204"/>
                        <a:pt x="358" y="1"/>
                        <a:pt x="191" y="1"/>
                      </a:cubicBezTo>
                      <a:cubicBezTo>
                        <a:pt x="185" y="1"/>
                        <a:pt x="179" y="0"/>
                        <a:pt x="1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3" name="Google Shape;11893;p30"/>
                <p:cNvSpPr/>
                <p:nvPr/>
              </p:nvSpPr>
              <p:spPr>
                <a:xfrm>
                  <a:off x="5122950" y="2965350"/>
                  <a:ext cx="10750" cy="9200"/>
                </a:xfrm>
                <a:custGeom>
                  <a:rect b="b" l="l" r="r" t="t"/>
                  <a:pathLst>
                    <a:path extrusionOk="0" h="368" w="430">
                      <a:moveTo>
                        <a:pt x="171" y="0"/>
                      </a:moveTo>
                      <a:cubicBezTo>
                        <a:pt x="73" y="0"/>
                        <a:pt x="0" y="80"/>
                        <a:pt x="0" y="180"/>
                      </a:cubicBezTo>
                      <a:cubicBezTo>
                        <a:pt x="0" y="293"/>
                        <a:pt x="87" y="367"/>
                        <a:pt x="180" y="367"/>
                      </a:cubicBezTo>
                      <a:cubicBezTo>
                        <a:pt x="225" y="367"/>
                        <a:pt x="271" y="350"/>
                        <a:pt x="310" y="311"/>
                      </a:cubicBezTo>
                      <a:cubicBezTo>
                        <a:pt x="429" y="204"/>
                        <a:pt x="358" y="2"/>
                        <a:pt x="191" y="2"/>
                      </a:cubicBezTo>
                      <a:cubicBezTo>
                        <a:pt x="184" y="1"/>
                        <a:pt x="177" y="0"/>
                        <a:pt x="1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4" name="Google Shape;11894;p30"/>
                <p:cNvSpPr/>
                <p:nvPr/>
              </p:nvSpPr>
              <p:spPr>
                <a:xfrm>
                  <a:off x="5392925" y="2828450"/>
                  <a:ext cx="10750" cy="9475"/>
                </a:xfrm>
                <a:custGeom>
                  <a:rect b="b" l="l" r="r" t="t"/>
                  <a:pathLst>
                    <a:path extrusionOk="0" h="379" w="430">
                      <a:moveTo>
                        <a:pt x="191" y="1"/>
                      </a:moveTo>
                      <a:cubicBezTo>
                        <a:pt x="84" y="1"/>
                        <a:pt x="0" y="84"/>
                        <a:pt x="0" y="191"/>
                      </a:cubicBezTo>
                      <a:cubicBezTo>
                        <a:pt x="0" y="304"/>
                        <a:pt x="87" y="378"/>
                        <a:pt x="180" y="378"/>
                      </a:cubicBezTo>
                      <a:cubicBezTo>
                        <a:pt x="225" y="378"/>
                        <a:pt x="271" y="361"/>
                        <a:pt x="310" y="322"/>
                      </a:cubicBezTo>
                      <a:cubicBezTo>
                        <a:pt x="429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5" name="Google Shape;11895;p30"/>
                <p:cNvSpPr/>
                <p:nvPr/>
              </p:nvSpPr>
              <p:spPr>
                <a:xfrm>
                  <a:off x="5543250" y="2625150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191" y="1"/>
                      </a:moveTo>
                      <a:cubicBezTo>
                        <a:pt x="83" y="1"/>
                        <a:pt x="0" y="84"/>
                        <a:pt x="0" y="179"/>
                      </a:cubicBezTo>
                      <a:cubicBezTo>
                        <a:pt x="0" y="295"/>
                        <a:pt x="91" y="370"/>
                        <a:pt x="187" y="370"/>
                      </a:cubicBezTo>
                      <a:cubicBezTo>
                        <a:pt x="230" y="370"/>
                        <a:pt x="273" y="355"/>
                        <a:pt x="310" y="322"/>
                      </a:cubicBezTo>
                      <a:cubicBezTo>
                        <a:pt x="429" y="203"/>
                        <a:pt x="357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6" name="Google Shape;11896;p30"/>
                <p:cNvSpPr/>
                <p:nvPr/>
              </p:nvSpPr>
              <p:spPr>
                <a:xfrm>
                  <a:off x="5883450" y="3001700"/>
                  <a:ext cx="10750" cy="9325"/>
                </a:xfrm>
                <a:custGeom>
                  <a:rect b="b" l="l" r="r" t="t"/>
                  <a:pathLst>
                    <a:path extrusionOk="0" h="373" w="430">
                      <a:moveTo>
                        <a:pt x="191" y="0"/>
                      </a:moveTo>
                      <a:cubicBezTo>
                        <a:pt x="84" y="0"/>
                        <a:pt x="1" y="83"/>
                        <a:pt x="1" y="191"/>
                      </a:cubicBezTo>
                      <a:cubicBezTo>
                        <a:pt x="1" y="303"/>
                        <a:pt x="88" y="372"/>
                        <a:pt x="181" y="372"/>
                      </a:cubicBezTo>
                      <a:cubicBezTo>
                        <a:pt x="226" y="372"/>
                        <a:pt x="272" y="356"/>
                        <a:pt x="311" y="322"/>
                      </a:cubicBezTo>
                      <a:cubicBezTo>
                        <a:pt x="430" y="214"/>
                        <a:pt x="346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7" name="Google Shape;11897;p30"/>
                <p:cNvSpPr/>
                <p:nvPr/>
              </p:nvSpPr>
              <p:spPr>
                <a:xfrm>
                  <a:off x="5548000" y="3072225"/>
                  <a:ext cx="10750" cy="9175"/>
                </a:xfrm>
                <a:custGeom>
                  <a:rect b="b" l="l" r="r" t="t"/>
                  <a:pathLst>
                    <a:path extrusionOk="0" h="367" w="430">
                      <a:moveTo>
                        <a:pt x="191" y="1"/>
                      </a:moveTo>
                      <a:cubicBezTo>
                        <a:pt x="84" y="1"/>
                        <a:pt x="1" y="72"/>
                        <a:pt x="1" y="179"/>
                      </a:cubicBezTo>
                      <a:cubicBezTo>
                        <a:pt x="1" y="292"/>
                        <a:pt x="87" y="366"/>
                        <a:pt x="180" y="366"/>
                      </a:cubicBezTo>
                      <a:cubicBezTo>
                        <a:pt x="225" y="366"/>
                        <a:pt x="271" y="349"/>
                        <a:pt x="310" y="310"/>
                      </a:cubicBezTo>
                      <a:cubicBezTo>
                        <a:pt x="429" y="203"/>
                        <a:pt x="358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8" name="Google Shape;11898;p30"/>
                <p:cNvSpPr/>
                <p:nvPr/>
              </p:nvSpPr>
              <p:spPr>
                <a:xfrm>
                  <a:off x="5866800" y="4058375"/>
                  <a:ext cx="10725" cy="9150"/>
                </a:xfrm>
                <a:custGeom>
                  <a:rect b="b" l="l" r="r" t="t"/>
                  <a:pathLst>
                    <a:path extrusionOk="0" h="366" w="429">
                      <a:moveTo>
                        <a:pt x="191" y="0"/>
                      </a:moveTo>
                      <a:cubicBezTo>
                        <a:pt x="95" y="0"/>
                        <a:pt x="0" y="84"/>
                        <a:pt x="0" y="179"/>
                      </a:cubicBezTo>
                      <a:cubicBezTo>
                        <a:pt x="0" y="291"/>
                        <a:pt x="92" y="366"/>
                        <a:pt x="185" y="366"/>
                      </a:cubicBezTo>
                      <a:cubicBezTo>
                        <a:pt x="230" y="366"/>
                        <a:pt x="275" y="348"/>
                        <a:pt x="310" y="310"/>
                      </a:cubicBezTo>
                      <a:cubicBezTo>
                        <a:pt x="429" y="203"/>
                        <a:pt x="35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9" name="Google Shape;11899;p30"/>
                <p:cNvSpPr/>
                <p:nvPr/>
              </p:nvSpPr>
              <p:spPr>
                <a:xfrm>
                  <a:off x="6119200" y="4286375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0"/>
                      </a:moveTo>
                      <a:cubicBezTo>
                        <a:pt x="84" y="0"/>
                        <a:pt x="1" y="84"/>
                        <a:pt x="1" y="191"/>
                      </a:cubicBezTo>
                      <a:cubicBezTo>
                        <a:pt x="1" y="297"/>
                        <a:pt x="91" y="370"/>
                        <a:pt x="186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58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0" name="Google Shape;11900;p30"/>
                <p:cNvSpPr/>
                <p:nvPr/>
              </p:nvSpPr>
              <p:spPr>
                <a:xfrm>
                  <a:off x="6402875" y="4209275"/>
                  <a:ext cx="10725" cy="9400"/>
                </a:xfrm>
                <a:custGeom>
                  <a:rect b="b" l="l" r="r" t="t"/>
                  <a:pathLst>
                    <a:path extrusionOk="0" h="376" w="429">
                      <a:moveTo>
                        <a:pt x="191" y="1"/>
                      </a:moveTo>
                      <a:cubicBezTo>
                        <a:pt x="96" y="1"/>
                        <a:pt x="0" y="84"/>
                        <a:pt x="0" y="191"/>
                      </a:cubicBezTo>
                      <a:cubicBezTo>
                        <a:pt x="0" y="297"/>
                        <a:pt x="96" y="376"/>
                        <a:pt x="190" y="376"/>
                      </a:cubicBezTo>
                      <a:cubicBezTo>
                        <a:pt x="233" y="376"/>
                        <a:pt x="276" y="359"/>
                        <a:pt x="310" y="322"/>
                      </a:cubicBezTo>
                      <a:cubicBezTo>
                        <a:pt x="429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1" name="Google Shape;11901;p30"/>
                <p:cNvSpPr/>
                <p:nvPr/>
              </p:nvSpPr>
              <p:spPr>
                <a:xfrm>
                  <a:off x="6147175" y="378600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91"/>
                      </a:cubicBezTo>
                      <a:cubicBezTo>
                        <a:pt x="1" y="298"/>
                        <a:pt x="91" y="371"/>
                        <a:pt x="186" y="371"/>
                      </a:cubicBezTo>
                      <a:cubicBezTo>
                        <a:pt x="229" y="371"/>
                        <a:pt x="273" y="356"/>
                        <a:pt x="310" y="322"/>
                      </a:cubicBezTo>
                      <a:cubicBezTo>
                        <a:pt x="430" y="203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2" name="Google Shape;11902;p30"/>
                <p:cNvSpPr/>
                <p:nvPr/>
              </p:nvSpPr>
              <p:spPr>
                <a:xfrm>
                  <a:off x="6454675" y="4033325"/>
                  <a:ext cx="10725" cy="9200"/>
                </a:xfrm>
                <a:custGeom>
                  <a:rect b="b" l="l" r="r" t="t"/>
                  <a:pathLst>
                    <a:path extrusionOk="0" h="368" w="429">
                      <a:moveTo>
                        <a:pt x="172" y="1"/>
                      </a:moveTo>
                      <a:cubicBezTo>
                        <a:pt x="83" y="1"/>
                        <a:pt x="0" y="80"/>
                        <a:pt x="0" y="181"/>
                      </a:cubicBezTo>
                      <a:cubicBezTo>
                        <a:pt x="0" y="293"/>
                        <a:pt x="92" y="368"/>
                        <a:pt x="185" y="368"/>
                      </a:cubicBezTo>
                      <a:cubicBezTo>
                        <a:pt x="230" y="368"/>
                        <a:pt x="275" y="350"/>
                        <a:pt x="310" y="312"/>
                      </a:cubicBezTo>
                      <a:cubicBezTo>
                        <a:pt x="429" y="204"/>
                        <a:pt x="357" y="2"/>
                        <a:pt x="191" y="2"/>
                      </a:cubicBezTo>
                      <a:cubicBezTo>
                        <a:pt x="184" y="1"/>
                        <a:pt x="178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3" name="Google Shape;11903;p30"/>
                <p:cNvSpPr/>
                <p:nvPr/>
              </p:nvSpPr>
              <p:spPr>
                <a:xfrm>
                  <a:off x="6540675" y="3653550"/>
                  <a:ext cx="9550" cy="9250"/>
                </a:xfrm>
                <a:custGeom>
                  <a:rect b="b" l="l" r="r" t="t"/>
                  <a:pathLst>
                    <a:path extrusionOk="0" h="370" w="382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79"/>
                      </a:cubicBezTo>
                      <a:cubicBezTo>
                        <a:pt x="1" y="286"/>
                        <a:pt x="84" y="370"/>
                        <a:pt x="191" y="370"/>
                      </a:cubicBezTo>
                      <a:cubicBezTo>
                        <a:pt x="299" y="370"/>
                        <a:pt x="382" y="286"/>
                        <a:pt x="382" y="179"/>
                      </a:cubicBezTo>
                      <a:cubicBezTo>
                        <a:pt x="382" y="84"/>
                        <a:pt x="299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4" name="Google Shape;11904;p30"/>
                <p:cNvSpPr/>
                <p:nvPr/>
              </p:nvSpPr>
              <p:spPr>
                <a:xfrm>
                  <a:off x="6156700" y="311360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91"/>
                      </a:cubicBezTo>
                      <a:cubicBezTo>
                        <a:pt x="1" y="298"/>
                        <a:pt x="91" y="371"/>
                        <a:pt x="186" y="371"/>
                      </a:cubicBezTo>
                      <a:cubicBezTo>
                        <a:pt x="229" y="371"/>
                        <a:pt x="273" y="356"/>
                        <a:pt x="310" y="322"/>
                      </a:cubicBezTo>
                      <a:cubicBezTo>
                        <a:pt x="430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5" name="Google Shape;11905;p30"/>
                <p:cNvSpPr/>
                <p:nvPr/>
              </p:nvSpPr>
              <p:spPr>
                <a:xfrm>
                  <a:off x="6307325" y="2883825"/>
                  <a:ext cx="10750" cy="9250"/>
                </a:xfrm>
                <a:custGeom>
                  <a:rect b="b" l="l" r="r" t="t"/>
                  <a:pathLst>
                    <a:path extrusionOk="0" h="370" w="430">
                      <a:moveTo>
                        <a:pt x="191" y="0"/>
                      </a:moveTo>
                      <a:cubicBezTo>
                        <a:pt x="84" y="0"/>
                        <a:pt x="0" y="84"/>
                        <a:pt x="0" y="191"/>
                      </a:cubicBezTo>
                      <a:cubicBezTo>
                        <a:pt x="0" y="297"/>
                        <a:pt x="91" y="370"/>
                        <a:pt x="186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46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6" name="Google Shape;11906;p30"/>
                <p:cNvSpPr/>
                <p:nvPr/>
              </p:nvSpPr>
              <p:spPr>
                <a:xfrm>
                  <a:off x="6184975" y="2748375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96" y="1"/>
                        <a:pt x="1" y="84"/>
                        <a:pt x="1" y="191"/>
                      </a:cubicBezTo>
                      <a:cubicBezTo>
                        <a:pt x="1" y="298"/>
                        <a:pt x="97" y="371"/>
                        <a:pt x="192" y="371"/>
                      </a:cubicBezTo>
                      <a:cubicBezTo>
                        <a:pt x="235" y="371"/>
                        <a:pt x="277" y="356"/>
                        <a:pt x="311" y="322"/>
                      </a:cubicBezTo>
                      <a:cubicBezTo>
                        <a:pt x="430" y="203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7" name="Google Shape;11907;p30"/>
                <p:cNvSpPr/>
                <p:nvPr/>
              </p:nvSpPr>
              <p:spPr>
                <a:xfrm>
                  <a:off x="6638925" y="3434475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191" y="1"/>
                      </a:moveTo>
                      <a:cubicBezTo>
                        <a:pt x="83" y="1"/>
                        <a:pt x="0" y="84"/>
                        <a:pt x="0" y="179"/>
                      </a:cubicBezTo>
                      <a:cubicBezTo>
                        <a:pt x="0" y="295"/>
                        <a:pt x="91" y="370"/>
                        <a:pt x="187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57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8" name="Google Shape;11908;p30"/>
                <p:cNvSpPr/>
                <p:nvPr/>
              </p:nvSpPr>
              <p:spPr>
                <a:xfrm>
                  <a:off x="6726425" y="4021125"/>
                  <a:ext cx="10750" cy="9200"/>
                </a:xfrm>
                <a:custGeom>
                  <a:rect b="b" l="l" r="r" t="t"/>
                  <a:pathLst>
                    <a:path extrusionOk="0" h="368" w="430">
                      <a:moveTo>
                        <a:pt x="173" y="1"/>
                      </a:moveTo>
                      <a:cubicBezTo>
                        <a:pt x="84" y="1"/>
                        <a:pt x="0" y="80"/>
                        <a:pt x="0" y="180"/>
                      </a:cubicBezTo>
                      <a:cubicBezTo>
                        <a:pt x="0" y="293"/>
                        <a:pt x="87" y="367"/>
                        <a:pt x="180" y="367"/>
                      </a:cubicBezTo>
                      <a:cubicBezTo>
                        <a:pt x="225" y="367"/>
                        <a:pt x="271" y="350"/>
                        <a:pt x="310" y="311"/>
                      </a:cubicBezTo>
                      <a:cubicBezTo>
                        <a:pt x="429" y="204"/>
                        <a:pt x="358" y="2"/>
                        <a:pt x="191" y="2"/>
                      </a:cubicBezTo>
                      <a:cubicBezTo>
                        <a:pt x="185" y="1"/>
                        <a:pt x="179" y="1"/>
                        <a:pt x="1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9" name="Google Shape;11909;p30"/>
                <p:cNvSpPr/>
                <p:nvPr/>
              </p:nvSpPr>
              <p:spPr>
                <a:xfrm>
                  <a:off x="5749825" y="2629625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202" y="0"/>
                      </a:moveTo>
                      <a:cubicBezTo>
                        <a:pt x="95" y="0"/>
                        <a:pt x="12" y="84"/>
                        <a:pt x="0" y="191"/>
                      </a:cubicBezTo>
                      <a:cubicBezTo>
                        <a:pt x="0" y="297"/>
                        <a:pt x="96" y="370"/>
                        <a:pt x="195" y="370"/>
                      </a:cubicBezTo>
                      <a:cubicBezTo>
                        <a:pt x="239" y="370"/>
                        <a:pt x="284" y="355"/>
                        <a:pt x="322" y="322"/>
                      </a:cubicBezTo>
                      <a:cubicBezTo>
                        <a:pt x="429" y="203"/>
                        <a:pt x="357" y="12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0" name="Google Shape;11910;p30"/>
                <p:cNvSpPr/>
                <p:nvPr/>
              </p:nvSpPr>
              <p:spPr>
                <a:xfrm>
                  <a:off x="5258075" y="4032775"/>
                  <a:ext cx="23250" cy="23225"/>
                </a:xfrm>
                <a:custGeom>
                  <a:rect b="b" l="l" r="r" t="t"/>
                  <a:pathLst>
                    <a:path extrusionOk="0" h="929" w="93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1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72" y="643"/>
                      </a:lnTo>
                      <a:lnTo>
                        <a:pt x="930" y="750"/>
                      </a:lnTo>
                      <a:lnTo>
                        <a:pt x="715" y="465"/>
                      </a:lnTo>
                      <a:lnTo>
                        <a:pt x="930" y="179"/>
                      </a:lnTo>
                      <a:lnTo>
                        <a:pt x="572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1" name="Google Shape;11911;p30"/>
                <p:cNvSpPr/>
                <p:nvPr/>
              </p:nvSpPr>
              <p:spPr>
                <a:xfrm>
                  <a:off x="5442025" y="4260175"/>
                  <a:ext cx="23550" cy="23250"/>
                </a:xfrm>
                <a:custGeom>
                  <a:rect b="b" l="l" r="r" t="t"/>
                  <a:pathLst>
                    <a:path extrusionOk="0" h="930" w="942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84" y="644"/>
                      </a:lnTo>
                      <a:lnTo>
                        <a:pt x="942" y="751"/>
                      </a:lnTo>
                      <a:lnTo>
                        <a:pt x="715" y="465"/>
                      </a:lnTo>
                      <a:lnTo>
                        <a:pt x="942" y="179"/>
                      </a:lnTo>
                      <a:lnTo>
                        <a:pt x="942" y="179"/>
                      </a:lnTo>
                      <a:lnTo>
                        <a:pt x="584" y="286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2" name="Google Shape;11912;p30"/>
                <p:cNvSpPr/>
                <p:nvPr/>
              </p:nvSpPr>
              <p:spPr>
                <a:xfrm>
                  <a:off x="5063725" y="4076475"/>
                  <a:ext cx="5450" cy="3600"/>
                </a:xfrm>
                <a:custGeom>
                  <a:rect b="b" l="l" r="r" t="t"/>
                  <a:pathLst>
                    <a:path extrusionOk="0" h="144" w="218">
                      <a:moveTo>
                        <a:pt x="89" y="1"/>
                      </a:moveTo>
                      <a:cubicBezTo>
                        <a:pt x="41" y="1"/>
                        <a:pt x="11" y="44"/>
                        <a:pt x="0" y="98"/>
                      </a:cubicBezTo>
                      <a:cubicBezTo>
                        <a:pt x="0" y="131"/>
                        <a:pt x="13" y="143"/>
                        <a:pt x="32" y="143"/>
                      </a:cubicBezTo>
                      <a:cubicBezTo>
                        <a:pt x="95" y="143"/>
                        <a:pt x="217" y="2"/>
                        <a:pt x="107" y="2"/>
                      </a:cubicBezTo>
                      <a:cubicBezTo>
                        <a:pt x="101" y="1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3" name="Google Shape;11913;p30"/>
                <p:cNvSpPr/>
                <p:nvPr/>
              </p:nvSpPr>
              <p:spPr>
                <a:xfrm>
                  <a:off x="5355125" y="414647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0"/>
                      </a:moveTo>
                      <a:cubicBezTo>
                        <a:pt x="48" y="0"/>
                        <a:pt x="0" y="36"/>
                        <a:pt x="0" y="96"/>
                      </a:cubicBezTo>
                      <a:cubicBezTo>
                        <a:pt x="0" y="129"/>
                        <a:pt x="13" y="141"/>
                        <a:pt x="31" y="141"/>
                      </a:cubicBezTo>
                      <a:cubicBezTo>
                        <a:pt x="90" y="141"/>
                        <a:pt x="20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4" name="Google Shape;11914;p30"/>
                <p:cNvSpPr/>
                <p:nvPr/>
              </p:nvSpPr>
              <p:spPr>
                <a:xfrm>
                  <a:off x="5499175" y="3961025"/>
                  <a:ext cx="5425" cy="3600"/>
                </a:xfrm>
                <a:custGeom>
                  <a:rect b="b" l="l" r="r" t="t"/>
                  <a:pathLst>
                    <a:path extrusionOk="0" h="144" w="217">
                      <a:moveTo>
                        <a:pt x="108" y="1"/>
                      </a:moveTo>
                      <a:cubicBezTo>
                        <a:pt x="49" y="1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5" name="Google Shape;11915;p30"/>
                <p:cNvSpPr/>
                <p:nvPr/>
              </p:nvSpPr>
              <p:spPr>
                <a:xfrm>
                  <a:off x="5199450" y="3933900"/>
                  <a:ext cx="5325" cy="3450"/>
                </a:xfrm>
                <a:custGeom>
                  <a:rect b="b" l="l" r="r" t="t"/>
                  <a:pathLst>
                    <a:path extrusionOk="0" h="138" w="213">
                      <a:moveTo>
                        <a:pt x="81" y="1"/>
                      </a:moveTo>
                      <a:cubicBezTo>
                        <a:pt x="38" y="1"/>
                        <a:pt x="0" y="43"/>
                        <a:pt x="0" y="86"/>
                      </a:cubicBezTo>
                      <a:cubicBezTo>
                        <a:pt x="0" y="124"/>
                        <a:pt x="15" y="138"/>
                        <a:pt x="36" y="138"/>
                      </a:cubicBezTo>
                      <a:cubicBezTo>
                        <a:pt x="99" y="138"/>
                        <a:pt x="212" y="2"/>
                        <a:pt x="96" y="2"/>
                      </a:cubicBezTo>
                      <a:cubicBezTo>
                        <a:pt x="91" y="1"/>
                        <a:pt x="8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6" name="Google Shape;11916;p30"/>
                <p:cNvSpPr/>
                <p:nvPr/>
              </p:nvSpPr>
              <p:spPr>
                <a:xfrm>
                  <a:off x="5352750" y="3997050"/>
                  <a:ext cx="10725" cy="9175"/>
                </a:xfrm>
                <a:custGeom>
                  <a:rect b="b" l="l" r="r" t="t"/>
                  <a:pathLst>
                    <a:path extrusionOk="0" h="367" w="429">
                      <a:moveTo>
                        <a:pt x="191" y="0"/>
                      </a:moveTo>
                      <a:cubicBezTo>
                        <a:pt x="95" y="0"/>
                        <a:pt x="0" y="72"/>
                        <a:pt x="0" y="179"/>
                      </a:cubicBezTo>
                      <a:cubicBezTo>
                        <a:pt x="0" y="292"/>
                        <a:pt x="87" y="366"/>
                        <a:pt x="180" y="366"/>
                      </a:cubicBezTo>
                      <a:cubicBezTo>
                        <a:pt x="225" y="366"/>
                        <a:pt x="271" y="349"/>
                        <a:pt x="310" y="310"/>
                      </a:cubicBezTo>
                      <a:cubicBezTo>
                        <a:pt x="429" y="203"/>
                        <a:pt x="35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917" name="Google Shape;11917;p30"/>
              <p:cNvGrpSpPr/>
              <p:nvPr/>
            </p:nvGrpSpPr>
            <p:grpSpPr>
              <a:xfrm>
                <a:off x="5706256" y="2491272"/>
                <a:ext cx="4578924" cy="4413681"/>
                <a:chOff x="5063725" y="2625150"/>
                <a:chExt cx="1764450" cy="1700775"/>
              </a:xfrm>
            </p:grpSpPr>
            <p:sp>
              <p:nvSpPr>
                <p:cNvPr id="11918" name="Google Shape;11918;p30"/>
                <p:cNvSpPr/>
                <p:nvPr/>
              </p:nvSpPr>
              <p:spPr>
                <a:xfrm>
                  <a:off x="5905200" y="3248150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0"/>
                      </a:moveTo>
                      <a:lnTo>
                        <a:pt x="357" y="370"/>
                      </a:lnTo>
                      <a:lnTo>
                        <a:pt x="0" y="477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929" y="762"/>
                      </a:lnTo>
                      <a:lnTo>
                        <a:pt x="714" y="477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9" name="Google Shape;11919;p30"/>
                <p:cNvSpPr/>
                <p:nvPr/>
              </p:nvSpPr>
              <p:spPr>
                <a:xfrm>
                  <a:off x="6483525" y="3286550"/>
                  <a:ext cx="23550" cy="23525"/>
                </a:xfrm>
                <a:custGeom>
                  <a:rect b="b" l="l" r="r" t="t"/>
                  <a:pathLst>
                    <a:path extrusionOk="0" h="941" w="942">
                      <a:moveTo>
                        <a:pt x="358" y="0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84" y="643"/>
                      </a:lnTo>
                      <a:lnTo>
                        <a:pt x="942" y="762"/>
                      </a:lnTo>
                      <a:lnTo>
                        <a:pt x="715" y="465"/>
                      </a:lnTo>
                      <a:lnTo>
                        <a:pt x="942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0" name="Google Shape;11920;p30"/>
                <p:cNvSpPr/>
                <p:nvPr/>
              </p:nvSpPr>
              <p:spPr>
                <a:xfrm>
                  <a:off x="5939725" y="268410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76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76"/>
                      </a:lnTo>
                      <a:lnTo>
                        <a:pt x="941" y="179"/>
                      </a:lnTo>
                      <a:lnTo>
                        <a:pt x="584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1" name="Google Shape;11921;p30"/>
                <p:cNvSpPr/>
                <p:nvPr/>
              </p:nvSpPr>
              <p:spPr>
                <a:xfrm>
                  <a:off x="6495450" y="2990075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6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2" name="Google Shape;11922;p30"/>
                <p:cNvSpPr/>
                <p:nvPr/>
              </p:nvSpPr>
              <p:spPr>
                <a:xfrm>
                  <a:off x="5339950" y="3106750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2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80"/>
                      </a:lnTo>
                      <a:lnTo>
                        <a:pt x="929" y="180"/>
                      </a:lnTo>
                      <a:lnTo>
                        <a:pt x="572" y="287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3" name="Google Shape;11923;p30"/>
                <p:cNvSpPr/>
                <p:nvPr/>
              </p:nvSpPr>
              <p:spPr>
                <a:xfrm>
                  <a:off x="5257800" y="3429425"/>
                  <a:ext cx="23225" cy="23525"/>
                </a:xfrm>
                <a:custGeom>
                  <a:rect b="b" l="l" r="r" t="t"/>
                  <a:pathLst>
                    <a:path extrusionOk="0" h="941" w="929">
                      <a:moveTo>
                        <a:pt x="357" y="0"/>
                      </a:moveTo>
                      <a:lnTo>
                        <a:pt x="357" y="358"/>
                      </a:lnTo>
                      <a:lnTo>
                        <a:pt x="0" y="477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714" y="477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4" name="Google Shape;11924;p30"/>
                <p:cNvSpPr/>
                <p:nvPr/>
              </p:nvSpPr>
              <p:spPr>
                <a:xfrm>
                  <a:off x="5687600" y="3351125"/>
                  <a:ext cx="23250" cy="23550"/>
                </a:xfrm>
                <a:custGeom>
                  <a:rect b="b" l="l" r="r" t="t"/>
                  <a:pathLst>
                    <a:path extrusionOk="0" h="942" w="93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2"/>
                      </a:lnTo>
                      <a:lnTo>
                        <a:pt x="584" y="644"/>
                      </a:lnTo>
                      <a:lnTo>
                        <a:pt x="929" y="763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80"/>
                      </a:lnTo>
                      <a:lnTo>
                        <a:pt x="584" y="287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5" name="Google Shape;11925;p30"/>
                <p:cNvSpPr/>
                <p:nvPr/>
              </p:nvSpPr>
              <p:spPr>
                <a:xfrm>
                  <a:off x="6354650" y="3850000"/>
                  <a:ext cx="23250" cy="23550"/>
                </a:xfrm>
                <a:custGeom>
                  <a:rect b="b" l="l" r="r" t="t"/>
                  <a:pathLst>
                    <a:path extrusionOk="0" h="942" w="93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7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6" name="Google Shape;11926;p30"/>
                <p:cNvSpPr/>
                <p:nvPr/>
              </p:nvSpPr>
              <p:spPr>
                <a:xfrm>
                  <a:off x="5754875" y="4267625"/>
                  <a:ext cx="23250" cy="23525"/>
                </a:xfrm>
                <a:custGeom>
                  <a:rect b="b" l="l" r="r" t="t"/>
                  <a:pathLst>
                    <a:path extrusionOk="0" h="941" w="93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3"/>
                      </a:lnTo>
                      <a:lnTo>
                        <a:pt x="929" y="762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7" name="Google Shape;11927;p30"/>
                <p:cNvSpPr/>
                <p:nvPr/>
              </p:nvSpPr>
              <p:spPr>
                <a:xfrm>
                  <a:off x="5450375" y="293830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4"/>
                      </a:lnTo>
                      <a:lnTo>
                        <a:pt x="358" y="583"/>
                      </a:lnTo>
                      <a:lnTo>
                        <a:pt x="358" y="941"/>
                      </a:lnTo>
                      <a:lnTo>
                        <a:pt x="584" y="643"/>
                      </a:lnTo>
                      <a:lnTo>
                        <a:pt x="941" y="762"/>
                      </a:lnTo>
                      <a:lnTo>
                        <a:pt x="715" y="464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8" name="Google Shape;11928;p30"/>
                <p:cNvSpPr/>
                <p:nvPr/>
              </p:nvSpPr>
              <p:spPr>
                <a:xfrm>
                  <a:off x="5710825" y="3705650"/>
                  <a:ext cx="23525" cy="23225"/>
                </a:xfrm>
                <a:custGeom>
                  <a:rect b="b" l="l" r="r" t="t"/>
                  <a:pathLst>
                    <a:path extrusionOk="0" h="929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84" y="643"/>
                      </a:lnTo>
                      <a:lnTo>
                        <a:pt x="941" y="750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9" name="Google Shape;11929;p30"/>
                <p:cNvSpPr/>
                <p:nvPr/>
              </p:nvSpPr>
              <p:spPr>
                <a:xfrm>
                  <a:off x="5996575" y="3548775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0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0" name="Google Shape;11930;p30"/>
                <p:cNvSpPr/>
                <p:nvPr/>
              </p:nvSpPr>
              <p:spPr>
                <a:xfrm>
                  <a:off x="6050750" y="291865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1" name="Google Shape;11931;p30"/>
                <p:cNvSpPr/>
                <p:nvPr/>
              </p:nvSpPr>
              <p:spPr>
                <a:xfrm>
                  <a:off x="6704400" y="3861625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76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76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98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2" name="Google Shape;11932;p30"/>
                <p:cNvSpPr/>
                <p:nvPr/>
              </p:nvSpPr>
              <p:spPr>
                <a:xfrm>
                  <a:off x="5092600" y="3224925"/>
                  <a:ext cx="23525" cy="23550"/>
                </a:xfrm>
                <a:custGeom>
                  <a:rect b="b" l="l" r="r" t="t"/>
                  <a:pathLst>
                    <a:path extrusionOk="0" h="942" w="941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3" y="644"/>
                      </a:lnTo>
                      <a:lnTo>
                        <a:pt x="941" y="763"/>
                      </a:lnTo>
                      <a:lnTo>
                        <a:pt x="714" y="465"/>
                      </a:lnTo>
                      <a:lnTo>
                        <a:pt x="941" y="179"/>
                      </a:lnTo>
                      <a:lnTo>
                        <a:pt x="583" y="286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3" name="Google Shape;11933;p30"/>
                <p:cNvSpPr/>
                <p:nvPr/>
              </p:nvSpPr>
              <p:spPr>
                <a:xfrm>
                  <a:off x="6495450" y="3795250"/>
                  <a:ext cx="23225" cy="23525"/>
                </a:xfrm>
                <a:custGeom>
                  <a:rect b="b" l="l" r="r" t="t"/>
                  <a:pathLst>
                    <a:path extrusionOk="0" h="941" w="929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76"/>
                      </a:lnTo>
                      <a:lnTo>
                        <a:pt x="357" y="583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715" y="476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4" name="Google Shape;11934;p30"/>
                <p:cNvSpPr/>
                <p:nvPr/>
              </p:nvSpPr>
              <p:spPr>
                <a:xfrm>
                  <a:off x="5361975" y="3597300"/>
                  <a:ext cx="23525" cy="23250"/>
                </a:xfrm>
                <a:custGeom>
                  <a:rect b="b" l="l" r="r" t="t"/>
                  <a:pathLst>
                    <a:path extrusionOk="0" h="930" w="941">
                      <a:moveTo>
                        <a:pt x="357" y="0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72"/>
                      </a:lnTo>
                      <a:lnTo>
                        <a:pt x="357" y="929"/>
                      </a:lnTo>
                      <a:lnTo>
                        <a:pt x="584" y="643"/>
                      </a:lnTo>
                      <a:lnTo>
                        <a:pt x="941" y="751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5" name="Google Shape;11935;p30"/>
                <p:cNvSpPr/>
                <p:nvPr/>
              </p:nvSpPr>
              <p:spPr>
                <a:xfrm>
                  <a:off x="6247800" y="3249925"/>
                  <a:ext cx="23225" cy="23250"/>
                </a:xfrm>
                <a:custGeom>
                  <a:rect b="b" l="l" r="r" t="t"/>
                  <a:pathLst>
                    <a:path extrusionOk="0" h="930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72"/>
                      </a:lnTo>
                      <a:lnTo>
                        <a:pt x="357" y="930"/>
                      </a:lnTo>
                      <a:lnTo>
                        <a:pt x="572" y="644"/>
                      </a:lnTo>
                      <a:lnTo>
                        <a:pt x="929" y="751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7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6" name="Google Shape;11936;p30"/>
                <p:cNvSpPr/>
                <p:nvPr/>
              </p:nvSpPr>
              <p:spPr>
                <a:xfrm>
                  <a:off x="5908750" y="366725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0"/>
                      </a:moveTo>
                      <a:cubicBezTo>
                        <a:pt x="96" y="0"/>
                        <a:pt x="1" y="84"/>
                        <a:pt x="1" y="191"/>
                      </a:cubicBezTo>
                      <a:cubicBezTo>
                        <a:pt x="1" y="297"/>
                        <a:pt x="97" y="370"/>
                        <a:pt x="192" y="370"/>
                      </a:cubicBezTo>
                      <a:cubicBezTo>
                        <a:pt x="235" y="370"/>
                        <a:pt x="277" y="355"/>
                        <a:pt x="311" y="322"/>
                      </a:cubicBezTo>
                      <a:cubicBezTo>
                        <a:pt x="430" y="203"/>
                        <a:pt x="358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7" name="Google Shape;11937;p30"/>
                <p:cNvSpPr/>
                <p:nvPr/>
              </p:nvSpPr>
              <p:spPr>
                <a:xfrm>
                  <a:off x="5779275" y="3498475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6" y="1"/>
                      </a:moveTo>
                      <a:cubicBezTo>
                        <a:pt x="36" y="1"/>
                        <a:pt x="1" y="36"/>
                        <a:pt x="1" y="96"/>
                      </a:cubicBezTo>
                      <a:cubicBezTo>
                        <a:pt x="1" y="130"/>
                        <a:pt x="14" y="143"/>
                        <a:pt x="33" y="143"/>
                      </a:cubicBezTo>
                      <a:cubicBezTo>
                        <a:pt x="93" y="143"/>
                        <a:pt x="205" y="10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8" name="Google Shape;11938;p30"/>
                <p:cNvSpPr/>
                <p:nvPr/>
              </p:nvSpPr>
              <p:spPr>
                <a:xfrm>
                  <a:off x="5530750" y="3758025"/>
                  <a:ext cx="5125" cy="3600"/>
                </a:xfrm>
                <a:custGeom>
                  <a:rect b="b" l="l" r="r" t="t"/>
                  <a:pathLst>
                    <a:path extrusionOk="0" h="144" w="205">
                      <a:moveTo>
                        <a:pt x="95" y="1"/>
                      </a:moveTo>
                      <a:cubicBezTo>
                        <a:pt x="36" y="1"/>
                        <a:pt x="0" y="48"/>
                        <a:pt x="0" y="96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10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9" name="Google Shape;11939;p30"/>
                <p:cNvSpPr/>
                <p:nvPr/>
              </p:nvSpPr>
              <p:spPr>
                <a:xfrm>
                  <a:off x="5993900" y="3107950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5" y="1"/>
                      </a:moveTo>
                      <a:cubicBezTo>
                        <a:pt x="48" y="1"/>
                        <a:pt x="0" y="48"/>
                        <a:pt x="0" y="96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10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0" name="Google Shape;11940;p30"/>
                <p:cNvSpPr/>
                <p:nvPr/>
              </p:nvSpPr>
              <p:spPr>
                <a:xfrm>
                  <a:off x="5731050" y="3105575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0"/>
                      </a:moveTo>
                      <a:cubicBezTo>
                        <a:pt x="49" y="0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1" name="Google Shape;11941;p30"/>
                <p:cNvSpPr/>
                <p:nvPr/>
              </p:nvSpPr>
              <p:spPr>
                <a:xfrm>
                  <a:off x="5454250" y="3388000"/>
                  <a:ext cx="5100" cy="3450"/>
                </a:xfrm>
                <a:custGeom>
                  <a:rect b="b" l="l" r="r" t="t"/>
                  <a:pathLst>
                    <a:path extrusionOk="0" h="138" w="204">
                      <a:moveTo>
                        <a:pt x="80" y="1"/>
                      </a:moveTo>
                      <a:cubicBezTo>
                        <a:pt x="38" y="1"/>
                        <a:pt x="0" y="43"/>
                        <a:pt x="0" y="86"/>
                      </a:cubicBezTo>
                      <a:cubicBezTo>
                        <a:pt x="0" y="124"/>
                        <a:pt x="14" y="138"/>
                        <a:pt x="34" y="138"/>
                      </a:cubicBezTo>
                      <a:cubicBezTo>
                        <a:pt x="94" y="138"/>
                        <a:pt x="203" y="2"/>
                        <a:pt x="95" y="2"/>
                      </a:cubicBezTo>
                      <a:cubicBezTo>
                        <a:pt x="90" y="1"/>
                        <a:pt x="85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2" name="Google Shape;11942;p30"/>
                <p:cNvSpPr/>
                <p:nvPr/>
              </p:nvSpPr>
              <p:spPr>
                <a:xfrm>
                  <a:off x="5733450" y="3843700"/>
                  <a:ext cx="5400" cy="3475"/>
                </a:xfrm>
                <a:custGeom>
                  <a:rect b="b" l="l" r="r" t="t"/>
                  <a:pathLst>
                    <a:path extrusionOk="0" h="139" w="216">
                      <a:moveTo>
                        <a:pt x="89" y="1"/>
                      </a:moveTo>
                      <a:cubicBezTo>
                        <a:pt x="38" y="1"/>
                        <a:pt x="0" y="44"/>
                        <a:pt x="0" y="86"/>
                      </a:cubicBezTo>
                      <a:cubicBezTo>
                        <a:pt x="0" y="124"/>
                        <a:pt x="15" y="138"/>
                        <a:pt x="36" y="138"/>
                      </a:cubicBezTo>
                      <a:cubicBezTo>
                        <a:pt x="99" y="138"/>
                        <a:pt x="215" y="3"/>
                        <a:pt x="107" y="3"/>
                      </a:cubicBezTo>
                      <a:cubicBezTo>
                        <a:pt x="101" y="2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3" name="Google Shape;11943;p30"/>
                <p:cNvSpPr/>
                <p:nvPr/>
              </p:nvSpPr>
              <p:spPr>
                <a:xfrm>
                  <a:off x="5572700" y="4277150"/>
                  <a:ext cx="5100" cy="4625"/>
                </a:xfrm>
                <a:custGeom>
                  <a:rect b="b" l="l" r="r" t="t"/>
                  <a:pathLst>
                    <a:path extrusionOk="0" h="185" w="204">
                      <a:moveTo>
                        <a:pt x="96" y="0"/>
                      </a:moveTo>
                      <a:cubicBezTo>
                        <a:pt x="48" y="0"/>
                        <a:pt x="1" y="36"/>
                        <a:pt x="1" y="95"/>
                      </a:cubicBezTo>
                      <a:cubicBezTo>
                        <a:pt x="7" y="155"/>
                        <a:pt x="54" y="185"/>
                        <a:pt x="102" y="185"/>
                      </a:cubicBezTo>
                      <a:cubicBezTo>
                        <a:pt x="150" y="185"/>
                        <a:pt x="197" y="155"/>
                        <a:pt x="203" y="95"/>
                      </a:cubicBezTo>
                      <a:cubicBezTo>
                        <a:pt x="203" y="36"/>
                        <a:pt x="15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4" name="Google Shape;11944;p30"/>
                <p:cNvSpPr/>
                <p:nvPr/>
              </p:nvSpPr>
              <p:spPr>
                <a:xfrm>
                  <a:off x="5915900" y="4246775"/>
                  <a:ext cx="5100" cy="4800"/>
                </a:xfrm>
                <a:custGeom>
                  <a:rect b="b" l="l" r="r" t="t"/>
                  <a:pathLst>
                    <a:path extrusionOk="0" h="192" w="204">
                      <a:moveTo>
                        <a:pt x="96" y="1"/>
                      </a:moveTo>
                      <a:cubicBezTo>
                        <a:pt x="48" y="1"/>
                        <a:pt x="1" y="48"/>
                        <a:pt x="1" y="96"/>
                      </a:cubicBezTo>
                      <a:cubicBezTo>
                        <a:pt x="1" y="144"/>
                        <a:pt x="48" y="191"/>
                        <a:pt x="96" y="191"/>
                      </a:cubicBezTo>
                      <a:cubicBezTo>
                        <a:pt x="156" y="191"/>
                        <a:pt x="203" y="144"/>
                        <a:pt x="203" y="96"/>
                      </a:cubicBezTo>
                      <a:cubicBezTo>
                        <a:pt x="203" y="48"/>
                        <a:pt x="15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5" name="Google Shape;11945;p30"/>
                <p:cNvSpPr/>
                <p:nvPr/>
              </p:nvSpPr>
              <p:spPr>
                <a:xfrm>
                  <a:off x="6285000" y="4322375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8" y="1"/>
                      </a:moveTo>
                      <a:cubicBezTo>
                        <a:pt x="48" y="1"/>
                        <a:pt x="0" y="37"/>
                        <a:pt x="0" y="96"/>
                      </a:cubicBezTo>
                      <a:cubicBezTo>
                        <a:pt x="0" y="129"/>
                        <a:pt x="14" y="142"/>
                        <a:pt x="33" y="142"/>
                      </a:cubicBezTo>
                      <a:cubicBezTo>
                        <a:pt x="95" y="142"/>
                        <a:pt x="218" y="1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6" name="Google Shape;11946;p30"/>
                <p:cNvSpPr/>
                <p:nvPr/>
              </p:nvSpPr>
              <p:spPr>
                <a:xfrm>
                  <a:off x="6540525" y="4144050"/>
                  <a:ext cx="5125" cy="4575"/>
                </a:xfrm>
                <a:custGeom>
                  <a:rect b="b" l="l" r="r" t="t"/>
                  <a:pathLst>
                    <a:path extrusionOk="0" h="183" w="205">
                      <a:moveTo>
                        <a:pt x="87" y="0"/>
                      </a:moveTo>
                      <a:cubicBezTo>
                        <a:pt x="0" y="0"/>
                        <a:pt x="0" y="183"/>
                        <a:pt x="87" y="183"/>
                      </a:cubicBezTo>
                      <a:cubicBezTo>
                        <a:pt x="92" y="183"/>
                        <a:pt x="97" y="182"/>
                        <a:pt x="102" y="181"/>
                      </a:cubicBezTo>
                      <a:cubicBezTo>
                        <a:pt x="108" y="182"/>
                        <a:pt x="113" y="183"/>
                        <a:pt x="118" y="183"/>
                      </a:cubicBezTo>
                      <a:cubicBezTo>
                        <a:pt x="204" y="183"/>
                        <a:pt x="204" y="0"/>
                        <a:pt x="118" y="0"/>
                      </a:cubicBezTo>
                      <a:cubicBezTo>
                        <a:pt x="113" y="0"/>
                        <a:pt x="108" y="1"/>
                        <a:pt x="102" y="2"/>
                      </a:cubicBezTo>
                      <a:cubicBezTo>
                        <a:pt x="97" y="1"/>
                        <a:pt x="92" y="0"/>
                        <a:pt x="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7" name="Google Shape;11947;p30"/>
                <p:cNvSpPr/>
                <p:nvPr/>
              </p:nvSpPr>
              <p:spPr>
                <a:xfrm>
                  <a:off x="6264175" y="3980075"/>
                  <a:ext cx="4775" cy="4800"/>
                </a:xfrm>
                <a:custGeom>
                  <a:rect b="b" l="l" r="r" t="t"/>
                  <a:pathLst>
                    <a:path extrusionOk="0" h="192" w="191">
                      <a:moveTo>
                        <a:pt x="95" y="1"/>
                      </a:moveTo>
                      <a:cubicBezTo>
                        <a:pt x="48" y="1"/>
                        <a:pt x="0" y="48"/>
                        <a:pt x="0" y="96"/>
                      </a:cubicBezTo>
                      <a:cubicBezTo>
                        <a:pt x="0" y="144"/>
                        <a:pt x="48" y="191"/>
                        <a:pt x="95" y="191"/>
                      </a:cubicBezTo>
                      <a:cubicBezTo>
                        <a:pt x="155" y="191"/>
                        <a:pt x="191" y="144"/>
                        <a:pt x="191" y="96"/>
                      </a:cubicBezTo>
                      <a:cubicBezTo>
                        <a:pt x="191" y="48"/>
                        <a:pt x="155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8" name="Google Shape;11948;p30"/>
                <p:cNvSpPr/>
                <p:nvPr/>
              </p:nvSpPr>
              <p:spPr>
                <a:xfrm>
                  <a:off x="6084075" y="3902100"/>
                  <a:ext cx="5400" cy="3550"/>
                </a:xfrm>
                <a:custGeom>
                  <a:rect b="b" l="l" r="r" t="t"/>
                  <a:pathLst>
                    <a:path extrusionOk="0" h="142" w="216">
                      <a:moveTo>
                        <a:pt x="96" y="0"/>
                      </a:moveTo>
                      <a:cubicBezTo>
                        <a:pt x="48" y="0"/>
                        <a:pt x="1" y="36"/>
                        <a:pt x="1" y="96"/>
                      </a:cubicBezTo>
                      <a:cubicBezTo>
                        <a:pt x="1" y="129"/>
                        <a:pt x="14" y="141"/>
                        <a:pt x="33" y="141"/>
                      </a:cubicBezTo>
                      <a:cubicBezTo>
                        <a:pt x="95" y="141"/>
                        <a:pt x="21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9" name="Google Shape;11949;p30"/>
                <p:cNvSpPr/>
                <p:nvPr/>
              </p:nvSpPr>
              <p:spPr>
                <a:xfrm>
                  <a:off x="6184975" y="3675275"/>
                  <a:ext cx="5425" cy="3600"/>
                </a:xfrm>
                <a:custGeom>
                  <a:rect b="b" l="l" r="r" t="t"/>
                  <a:pathLst>
                    <a:path extrusionOk="0" h="144" w="217">
                      <a:moveTo>
                        <a:pt x="108" y="1"/>
                      </a:moveTo>
                      <a:cubicBezTo>
                        <a:pt x="49" y="1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0" name="Google Shape;11950;p30"/>
                <p:cNvSpPr/>
                <p:nvPr/>
              </p:nvSpPr>
              <p:spPr>
                <a:xfrm>
                  <a:off x="6071875" y="3374650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36" y="1"/>
                        <a:pt x="1" y="36"/>
                        <a:pt x="1" y="96"/>
                      </a:cubicBezTo>
                      <a:cubicBezTo>
                        <a:pt x="1" y="129"/>
                        <a:pt x="13" y="141"/>
                        <a:pt x="31" y="141"/>
                      </a:cubicBezTo>
                      <a:cubicBezTo>
                        <a:pt x="90" y="141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1" name="Google Shape;11951;p30"/>
                <p:cNvSpPr/>
                <p:nvPr/>
              </p:nvSpPr>
              <p:spPr>
                <a:xfrm>
                  <a:off x="6689225" y="3632125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7" y="0"/>
                      </a:moveTo>
                      <a:cubicBezTo>
                        <a:pt x="48" y="0"/>
                        <a:pt x="12" y="36"/>
                        <a:pt x="0" y="96"/>
                      </a:cubicBezTo>
                      <a:cubicBezTo>
                        <a:pt x="0" y="129"/>
                        <a:pt x="13" y="141"/>
                        <a:pt x="32" y="141"/>
                      </a:cubicBezTo>
                      <a:cubicBezTo>
                        <a:pt x="95" y="141"/>
                        <a:pt x="217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2" name="Google Shape;11952;p30"/>
                <p:cNvSpPr/>
                <p:nvPr/>
              </p:nvSpPr>
              <p:spPr>
                <a:xfrm>
                  <a:off x="6822925" y="3851775"/>
                  <a:ext cx="5250" cy="4825"/>
                </a:xfrm>
                <a:custGeom>
                  <a:rect b="b" l="l" r="r" t="t"/>
                  <a:pathLst>
                    <a:path extrusionOk="0" h="193" w="210">
                      <a:moveTo>
                        <a:pt x="97" y="1"/>
                      </a:moveTo>
                      <a:cubicBezTo>
                        <a:pt x="1" y="1"/>
                        <a:pt x="1" y="192"/>
                        <a:pt x="97" y="192"/>
                      </a:cubicBezTo>
                      <a:cubicBezTo>
                        <a:pt x="100" y="192"/>
                        <a:pt x="102" y="192"/>
                        <a:pt x="105" y="192"/>
                      </a:cubicBezTo>
                      <a:cubicBezTo>
                        <a:pt x="108" y="192"/>
                        <a:pt x="111" y="192"/>
                        <a:pt x="114" y="192"/>
                      </a:cubicBezTo>
                      <a:cubicBezTo>
                        <a:pt x="210" y="192"/>
                        <a:pt x="210" y="1"/>
                        <a:pt x="114" y="1"/>
                      </a:cubicBezTo>
                      <a:cubicBezTo>
                        <a:pt x="111" y="1"/>
                        <a:pt x="108" y="1"/>
                        <a:pt x="105" y="1"/>
                      </a:cubicBezTo>
                      <a:cubicBezTo>
                        <a:pt x="102" y="1"/>
                        <a:pt x="100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3" name="Google Shape;11953;p30"/>
                <p:cNvSpPr/>
                <p:nvPr/>
              </p:nvSpPr>
              <p:spPr>
                <a:xfrm>
                  <a:off x="6014125" y="3777075"/>
                  <a:ext cx="5100" cy="4800"/>
                </a:xfrm>
                <a:custGeom>
                  <a:rect b="b" l="l" r="r" t="t"/>
                  <a:pathLst>
                    <a:path extrusionOk="0" h="192" w="204">
                      <a:moveTo>
                        <a:pt x="96" y="1"/>
                      </a:moveTo>
                      <a:cubicBezTo>
                        <a:pt x="48" y="1"/>
                        <a:pt x="1" y="37"/>
                        <a:pt x="1" y="96"/>
                      </a:cubicBezTo>
                      <a:cubicBezTo>
                        <a:pt x="1" y="144"/>
                        <a:pt x="48" y="191"/>
                        <a:pt x="96" y="191"/>
                      </a:cubicBezTo>
                      <a:cubicBezTo>
                        <a:pt x="156" y="191"/>
                        <a:pt x="203" y="144"/>
                        <a:pt x="203" y="96"/>
                      </a:cubicBezTo>
                      <a:cubicBezTo>
                        <a:pt x="203" y="37"/>
                        <a:pt x="15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4" name="Google Shape;11954;p30"/>
                <p:cNvSpPr/>
                <p:nvPr/>
              </p:nvSpPr>
              <p:spPr>
                <a:xfrm>
                  <a:off x="5509000" y="3601775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0"/>
                      </a:moveTo>
                      <a:cubicBezTo>
                        <a:pt x="49" y="0"/>
                        <a:pt x="1" y="48"/>
                        <a:pt x="1" y="95"/>
                      </a:cubicBezTo>
                      <a:cubicBezTo>
                        <a:pt x="1" y="129"/>
                        <a:pt x="15" y="142"/>
                        <a:pt x="35" y="142"/>
                      </a:cubicBezTo>
                      <a:cubicBezTo>
                        <a:pt x="98" y="142"/>
                        <a:pt x="2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5" name="Google Shape;11955;p30"/>
                <p:cNvSpPr/>
                <p:nvPr/>
              </p:nvSpPr>
              <p:spPr>
                <a:xfrm>
                  <a:off x="5398275" y="3487750"/>
                  <a:ext cx="5125" cy="3600"/>
                </a:xfrm>
                <a:custGeom>
                  <a:rect b="b" l="l" r="r" t="t"/>
                  <a:pathLst>
                    <a:path extrusionOk="0" h="144" w="205">
                      <a:moveTo>
                        <a:pt x="96" y="1"/>
                      </a:moveTo>
                      <a:cubicBezTo>
                        <a:pt x="48" y="1"/>
                        <a:pt x="1" y="49"/>
                        <a:pt x="1" y="96"/>
                      </a:cubicBezTo>
                      <a:cubicBezTo>
                        <a:pt x="1" y="130"/>
                        <a:pt x="14" y="143"/>
                        <a:pt x="33" y="143"/>
                      </a:cubicBezTo>
                      <a:cubicBezTo>
                        <a:pt x="93" y="143"/>
                        <a:pt x="205" y="10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6" name="Google Shape;11956;p30"/>
                <p:cNvSpPr/>
                <p:nvPr/>
              </p:nvSpPr>
              <p:spPr>
                <a:xfrm>
                  <a:off x="5375950" y="2930250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1"/>
                      </a:moveTo>
                      <a:cubicBezTo>
                        <a:pt x="48" y="1"/>
                        <a:pt x="13" y="36"/>
                        <a:pt x="1" y="96"/>
                      </a:cubicBezTo>
                      <a:cubicBezTo>
                        <a:pt x="4" y="130"/>
                        <a:pt x="19" y="143"/>
                        <a:pt x="40" y="143"/>
                      </a:cubicBezTo>
                      <a:cubicBezTo>
                        <a:pt x="105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7" name="Google Shape;11957;p30"/>
                <p:cNvSpPr/>
                <p:nvPr/>
              </p:nvSpPr>
              <p:spPr>
                <a:xfrm>
                  <a:off x="5334875" y="2709100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8" y="0"/>
                      </a:moveTo>
                      <a:cubicBezTo>
                        <a:pt x="48" y="0"/>
                        <a:pt x="1" y="36"/>
                        <a:pt x="1" y="96"/>
                      </a:cubicBezTo>
                      <a:cubicBezTo>
                        <a:pt x="1" y="128"/>
                        <a:pt x="14" y="141"/>
                        <a:pt x="33" y="141"/>
                      </a:cubicBezTo>
                      <a:cubicBezTo>
                        <a:pt x="95" y="141"/>
                        <a:pt x="218" y="0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8" name="Google Shape;11958;p30"/>
                <p:cNvSpPr/>
                <p:nvPr/>
              </p:nvSpPr>
              <p:spPr>
                <a:xfrm>
                  <a:off x="5113425" y="3402875"/>
                  <a:ext cx="5450" cy="3600"/>
                </a:xfrm>
                <a:custGeom>
                  <a:rect b="b" l="l" r="r" t="t"/>
                  <a:pathLst>
                    <a:path extrusionOk="0" h="144" w="218">
                      <a:moveTo>
                        <a:pt x="89" y="1"/>
                      </a:moveTo>
                      <a:cubicBezTo>
                        <a:pt x="39" y="1"/>
                        <a:pt x="0" y="45"/>
                        <a:pt x="0" y="98"/>
                      </a:cubicBezTo>
                      <a:cubicBezTo>
                        <a:pt x="0" y="131"/>
                        <a:pt x="14" y="144"/>
                        <a:pt x="33" y="144"/>
                      </a:cubicBezTo>
                      <a:cubicBezTo>
                        <a:pt x="95" y="144"/>
                        <a:pt x="218" y="3"/>
                        <a:pt x="108" y="3"/>
                      </a:cubicBezTo>
                      <a:cubicBezTo>
                        <a:pt x="101" y="1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9" name="Google Shape;11959;p30"/>
                <p:cNvSpPr/>
                <p:nvPr/>
              </p:nvSpPr>
              <p:spPr>
                <a:xfrm>
                  <a:off x="5197075" y="3683625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5" y="0"/>
                      </a:moveTo>
                      <a:cubicBezTo>
                        <a:pt x="48" y="0"/>
                        <a:pt x="0" y="48"/>
                        <a:pt x="0" y="95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9"/>
                        <a:pt x="9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0" name="Google Shape;11960;p30"/>
                <p:cNvSpPr/>
                <p:nvPr/>
              </p:nvSpPr>
              <p:spPr>
                <a:xfrm>
                  <a:off x="5516150" y="323802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48" y="1"/>
                        <a:pt x="1" y="36"/>
                        <a:pt x="1" y="96"/>
                      </a:cubicBezTo>
                      <a:cubicBezTo>
                        <a:pt x="1" y="129"/>
                        <a:pt x="13" y="142"/>
                        <a:pt x="31" y="142"/>
                      </a:cubicBezTo>
                      <a:cubicBezTo>
                        <a:pt x="90" y="142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1" name="Google Shape;11961;p30"/>
                <p:cNvSpPr/>
                <p:nvPr/>
              </p:nvSpPr>
              <p:spPr>
                <a:xfrm>
                  <a:off x="5885675" y="2861150"/>
                  <a:ext cx="5125" cy="4575"/>
                </a:xfrm>
                <a:custGeom>
                  <a:rect b="b" l="l" r="r" t="t"/>
                  <a:pathLst>
                    <a:path extrusionOk="0" h="183" w="205">
                      <a:moveTo>
                        <a:pt x="87" y="1"/>
                      </a:moveTo>
                      <a:cubicBezTo>
                        <a:pt x="0" y="1"/>
                        <a:pt x="0" y="183"/>
                        <a:pt x="87" y="183"/>
                      </a:cubicBezTo>
                      <a:cubicBezTo>
                        <a:pt x="92" y="183"/>
                        <a:pt x="97" y="182"/>
                        <a:pt x="102" y="181"/>
                      </a:cubicBezTo>
                      <a:cubicBezTo>
                        <a:pt x="108" y="182"/>
                        <a:pt x="113" y="183"/>
                        <a:pt x="118" y="183"/>
                      </a:cubicBezTo>
                      <a:cubicBezTo>
                        <a:pt x="204" y="183"/>
                        <a:pt x="204" y="1"/>
                        <a:pt x="118" y="1"/>
                      </a:cubicBezTo>
                      <a:cubicBezTo>
                        <a:pt x="113" y="1"/>
                        <a:pt x="108" y="1"/>
                        <a:pt x="102" y="2"/>
                      </a:cubicBezTo>
                      <a:cubicBezTo>
                        <a:pt x="97" y="1"/>
                        <a:pt x="92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2" name="Google Shape;11962;p30"/>
                <p:cNvSpPr/>
                <p:nvPr/>
              </p:nvSpPr>
              <p:spPr>
                <a:xfrm>
                  <a:off x="5799525" y="2692725"/>
                  <a:ext cx="4775" cy="4775"/>
                </a:xfrm>
                <a:custGeom>
                  <a:rect b="b" l="l" r="r" t="t"/>
                  <a:pathLst>
                    <a:path extrusionOk="0" h="191" w="191">
                      <a:moveTo>
                        <a:pt x="96" y="0"/>
                      </a:moveTo>
                      <a:cubicBezTo>
                        <a:pt x="36" y="0"/>
                        <a:pt x="0" y="48"/>
                        <a:pt x="0" y="96"/>
                      </a:cubicBezTo>
                      <a:cubicBezTo>
                        <a:pt x="0" y="143"/>
                        <a:pt x="36" y="191"/>
                        <a:pt x="96" y="191"/>
                      </a:cubicBezTo>
                      <a:cubicBezTo>
                        <a:pt x="155" y="191"/>
                        <a:pt x="191" y="143"/>
                        <a:pt x="191" y="96"/>
                      </a:cubicBezTo>
                      <a:cubicBezTo>
                        <a:pt x="191" y="48"/>
                        <a:pt x="15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3" name="Google Shape;11963;p30"/>
                <p:cNvSpPr/>
                <p:nvPr/>
              </p:nvSpPr>
              <p:spPr>
                <a:xfrm>
                  <a:off x="6081700" y="2627250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6" y="0"/>
                      </a:moveTo>
                      <a:cubicBezTo>
                        <a:pt x="48" y="0"/>
                        <a:pt x="1" y="48"/>
                        <a:pt x="1" y="95"/>
                      </a:cubicBezTo>
                      <a:cubicBezTo>
                        <a:pt x="1" y="129"/>
                        <a:pt x="14" y="142"/>
                        <a:pt x="33" y="142"/>
                      </a:cubicBezTo>
                      <a:cubicBezTo>
                        <a:pt x="92" y="142"/>
                        <a:pt x="205" y="9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4" name="Google Shape;11964;p30"/>
                <p:cNvSpPr/>
                <p:nvPr/>
              </p:nvSpPr>
              <p:spPr>
                <a:xfrm>
                  <a:off x="6400500" y="277457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5" y="1"/>
                      </a:moveTo>
                      <a:cubicBezTo>
                        <a:pt x="48" y="1"/>
                        <a:pt x="0" y="36"/>
                        <a:pt x="0" y="96"/>
                      </a:cubicBezTo>
                      <a:cubicBezTo>
                        <a:pt x="0" y="129"/>
                        <a:pt x="13" y="142"/>
                        <a:pt x="31" y="142"/>
                      </a:cubicBezTo>
                      <a:cubicBezTo>
                        <a:pt x="90" y="142"/>
                        <a:pt x="205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5" name="Google Shape;11965;p30"/>
                <p:cNvSpPr/>
                <p:nvPr/>
              </p:nvSpPr>
              <p:spPr>
                <a:xfrm>
                  <a:off x="6615700" y="3189750"/>
                  <a:ext cx="5150" cy="3600"/>
                </a:xfrm>
                <a:custGeom>
                  <a:rect b="b" l="l" r="r" t="t"/>
                  <a:pathLst>
                    <a:path extrusionOk="0" h="144" w="206">
                      <a:moveTo>
                        <a:pt x="78" y="1"/>
                      </a:moveTo>
                      <a:cubicBezTo>
                        <a:pt x="29" y="1"/>
                        <a:pt x="0" y="45"/>
                        <a:pt x="0" y="98"/>
                      </a:cubicBezTo>
                      <a:cubicBezTo>
                        <a:pt x="0" y="131"/>
                        <a:pt x="13" y="144"/>
                        <a:pt x="31" y="144"/>
                      </a:cubicBezTo>
                      <a:cubicBezTo>
                        <a:pt x="90" y="144"/>
                        <a:pt x="205" y="3"/>
                        <a:pt x="96" y="3"/>
                      </a:cubicBezTo>
                      <a:cubicBezTo>
                        <a:pt x="89" y="2"/>
                        <a:pt x="83" y="1"/>
                        <a:pt x="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6" name="Google Shape;11966;p30"/>
                <p:cNvSpPr/>
                <p:nvPr/>
              </p:nvSpPr>
              <p:spPr>
                <a:xfrm>
                  <a:off x="6618075" y="308502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48" y="1"/>
                        <a:pt x="1" y="48"/>
                        <a:pt x="1" y="96"/>
                      </a:cubicBezTo>
                      <a:cubicBezTo>
                        <a:pt x="1" y="129"/>
                        <a:pt x="13" y="142"/>
                        <a:pt x="31" y="142"/>
                      </a:cubicBezTo>
                      <a:cubicBezTo>
                        <a:pt x="90" y="142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7" name="Google Shape;11967;p30"/>
                <p:cNvSpPr/>
                <p:nvPr/>
              </p:nvSpPr>
              <p:spPr>
                <a:xfrm>
                  <a:off x="5296175" y="3327600"/>
                  <a:ext cx="10750" cy="9175"/>
                </a:xfrm>
                <a:custGeom>
                  <a:rect b="b" l="l" r="r" t="t"/>
                  <a:pathLst>
                    <a:path extrusionOk="0" h="367" w="430">
                      <a:moveTo>
                        <a:pt x="173" y="0"/>
                      </a:moveTo>
                      <a:cubicBezTo>
                        <a:pt x="84" y="0"/>
                        <a:pt x="1" y="80"/>
                        <a:pt x="1" y="180"/>
                      </a:cubicBezTo>
                      <a:cubicBezTo>
                        <a:pt x="1" y="292"/>
                        <a:pt x="93" y="367"/>
                        <a:pt x="186" y="367"/>
                      </a:cubicBezTo>
                      <a:cubicBezTo>
                        <a:pt x="231" y="367"/>
                        <a:pt x="276" y="350"/>
                        <a:pt x="310" y="311"/>
                      </a:cubicBezTo>
                      <a:cubicBezTo>
                        <a:pt x="430" y="204"/>
                        <a:pt x="358" y="1"/>
                        <a:pt x="191" y="1"/>
                      </a:cubicBezTo>
                      <a:cubicBezTo>
                        <a:pt x="185" y="1"/>
                        <a:pt x="179" y="0"/>
                        <a:pt x="1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8" name="Google Shape;11968;p30"/>
                <p:cNvSpPr/>
                <p:nvPr/>
              </p:nvSpPr>
              <p:spPr>
                <a:xfrm>
                  <a:off x="5122950" y="2965350"/>
                  <a:ext cx="10750" cy="9200"/>
                </a:xfrm>
                <a:custGeom>
                  <a:rect b="b" l="l" r="r" t="t"/>
                  <a:pathLst>
                    <a:path extrusionOk="0" h="368" w="430">
                      <a:moveTo>
                        <a:pt x="171" y="0"/>
                      </a:moveTo>
                      <a:cubicBezTo>
                        <a:pt x="73" y="0"/>
                        <a:pt x="0" y="80"/>
                        <a:pt x="0" y="180"/>
                      </a:cubicBezTo>
                      <a:cubicBezTo>
                        <a:pt x="0" y="293"/>
                        <a:pt x="87" y="367"/>
                        <a:pt x="180" y="367"/>
                      </a:cubicBezTo>
                      <a:cubicBezTo>
                        <a:pt x="225" y="367"/>
                        <a:pt x="271" y="350"/>
                        <a:pt x="310" y="311"/>
                      </a:cubicBezTo>
                      <a:cubicBezTo>
                        <a:pt x="429" y="204"/>
                        <a:pt x="358" y="2"/>
                        <a:pt x="191" y="2"/>
                      </a:cubicBezTo>
                      <a:cubicBezTo>
                        <a:pt x="184" y="1"/>
                        <a:pt x="177" y="0"/>
                        <a:pt x="1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9" name="Google Shape;11969;p30"/>
                <p:cNvSpPr/>
                <p:nvPr/>
              </p:nvSpPr>
              <p:spPr>
                <a:xfrm>
                  <a:off x="5392925" y="2828450"/>
                  <a:ext cx="10750" cy="9475"/>
                </a:xfrm>
                <a:custGeom>
                  <a:rect b="b" l="l" r="r" t="t"/>
                  <a:pathLst>
                    <a:path extrusionOk="0" h="379" w="430">
                      <a:moveTo>
                        <a:pt x="191" y="1"/>
                      </a:moveTo>
                      <a:cubicBezTo>
                        <a:pt x="84" y="1"/>
                        <a:pt x="0" y="84"/>
                        <a:pt x="0" y="191"/>
                      </a:cubicBezTo>
                      <a:cubicBezTo>
                        <a:pt x="0" y="304"/>
                        <a:pt x="87" y="378"/>
                        <a:pt x="180" y="378"/>
                      </a:cubicBezTo>
                      <a:cubicBezTo>
                        <a:pt x="225" y="378"/>
                        <a:pt x="271" y="361"/>
                        <a:pt x="310" y="322"/>
                      </a:cubicBezTo>
                      <a:cubicBezTo>
                        <a:pt x="429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0" name="Google Shape;11970;p30"/>
                <p:cNvSpPr/>
                <p:nvPr/>
              </p:nvSpPr>
              <p:spPr>
                <a:xfrm>
                  <a:off x="5543250" y="2625150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191" y="1"/>
                      </a:moveTo>
                      <a:cubicBezTo>
                        <a:pt x="83" y="1"/>
                        <a:pt x="0" y="84"/>
                        <a:pt x="0" y="179"/>
                      </a:cubicBezTo>
                      <a:cubicBezTo>
                        <a:pt x="0" y="295"/>
                        <a:pt x="91" y="370"/>
                        <a:pt x="187" y="370"/>
                      </a:cubicBezTo>
                      <a:cubicBezTo>
                        <a:pt x="230" y="370"/>
                        <a:pt x="273" y="355"/>
                        <a:pt x="310" y="322"/>
                      </a:cubicBezTo>
                      <a:cubicBezTo>
                        <a:pt x="429" y="203"/>
                        <a:pt x="357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1" name="Google Shape;11971;p30"/>
                <p:cNvSpPr/>
                <p:nvPr/>
              </p:nvSpPr>
              <p:spPr>
                <a:xfrm>
                  <a:off x="5883450" y="3001700"/>
                  <a:ext cx="10750" cy="9325"/>
                </a:xfrm>
                <a:custGeom>
                  <a:rect b="b" l="l" r="r" t="t"/>
                  <a:pathLst>
                    <a:path extrusionOk="0" h="373" w="430">
                      <a:moveTo>
                        <a:pt x="191" y="0"/>
                      </a:moveTo>
                      <a:cubicBezTo>
                        <a:pt x="84" y="0"/>
                        <a:pt x="1" y="83"/>
                        <a:pt x="1" y="191"/>
                      </a:cubicBezTo>
                      <a:cubicBezTo>
                        <a:pt x="1" y="303"/>
                        <a:pt x="88" y="372"/>
                        <a:pt x="181" y="372"/>
                      </a:cubicBezTo>
                      <a:cubicBezTo>
                        <a:pt x="226" y="372"/>
                        <a:pt x="272" y="356"/>
                        <a:pt x="311" y="322"/>
                      </a:cubicBezTo>
                      <a:cubicBezTo>
                        <a:pt x="430" y="214"/>
                        <a:pt x="346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2" name="Google Shape;11972;p30"/>
                <p:cNvSpPr/>
                <p:nvPr/>
              </p:nvSpPr>
              <p:spPr>
                <a:xfrm>
                  <a:off x="5548000" y="3072225"/>
                  <a:ext cx="10750" cy="9175"/>
                </a:xfrm>
                <a:custGeom>
                  <a:rect b="b" l="l" r="r" t="t"/>
                  <a:pathLst>
                    <a:path extrusionOk="0" h="367" w="430">
                      <a:moveTo>
                        <a:pt x="191" y="1"/>
                      </a:moveTo>
                      <a:cubicBezTo>
                        <a:pt x="84" y="1"/>
                        <a:pt x="1" y="72"/>
                        <a:pt x="1" y="179"/>
                      </a:cubicBezTo>
                      <a:cubicBezTo>
                        <a:pt x="1" y="292"/>
                        <a:pt x="87" y="366"/>
                        <a:pt x="180" y="366"/>
                      </a:cubicBezTo>
                      <a:cubicBezTo>
                        <a:pt x="225" y="366"/>
                        <a:pt x="271" y="349"/>
                        <a:pt x="310" y="310"/>
                      </a:cubicBezTo>
                      <a:cubicBezTo>
                        <a:pt x="429" y="203"/>
                        <a:pt x="358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3" name="Google Shape;11973;p30"/>
                <p:cNvSpPr/>
                <p:nvPr/>
              </p:nvSpPr>
              <p:spPr>
                <a:xfrm>
                  <a:off x="5866800" y="4058375"/>
                  <a:ext cx="10725" cy="9150"/>
                </a:xfrm>
                <a:custGeom>
                  <a:rect b="b" l="l" r="r" t="t"/>
                  <a:pathLst>
                    <a:path extrusionOk="0" h="366" w="429">
                      <a:moveTo>
                        <a:pt x="191" y="0"/>
                      </a:moveTo>
                      <a:cubicBezTo>
                        <a:pt x="95" y="0"/>
                        <a:pt x="0" y="84"/>
                        <a:pt x="0" y="179"/>
                      </a:cubicBezTo>
                      <a:cubicBezTo>
                        <a:pt x="0" y="291"/>
                        <a:pt x="92" y="366"/>
                        <a:pt x="185" y="366"/>
                      </a:cubicBezTo>
                      <a:cubicBezTo>
                        <a:pt x="230" y="366"/>
                        <a:pt x="275" y="348"/>
                        <a:pt x="310" y="310"/>
                      </a:cubicBezTo>
                      <a:cubicBezTo>
                        <a:pt x="429" y="203"/>
                        <a:pt x="35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4" name="Google Shape;11974;p30"/>
                <p:cNvSpPr/>
                <p:nvPr/>
              </p:nvSpPr>
              <p:spPr>
                <a:xfrm>
                  <a:off x="6119200" y="4286375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0"/>
                      </a:moveTo>
                      <a:cubicBezTo>
                        <a:pt x="84" y="0"/>
                        <a:pt x="1" y="84"/>
                        <a:pt x="1" y="191"/>
                      </a:cubicBezTo>
                      <a:cubicBezTo>
                        <a:pt x="1" y="297"/>
                        <a:pt x="91" y="370"/>
                        <a:pt x="186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58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5" name="Google Shape;11975;p30"/>
                <p:cNvSpPr/>
                <p:nvPr/>
              </p:nvSpPr>
              <p:spPr>
                <a:xfrm>
                  <a:off x="6402875" y="4209275"/>
                  <a:ext cx="10725" cy="9400"/>
                </a:xfrm>
                <a:custGeom>
                  <a:rect b="b" l="l" r="r" t="t"/>
                  <a:pathLst>
                    <a:path extrusionOk="0" h="376" w="429">
                      <a:moveTo>
                        <a:pt x="191" y="1"/>
                      </a:moveTo>
                      <a:cubicBezTo>
                        <a:pt x="96" y="1"/>
                        <a:pt x="0" y="84"/>
                        <a:pt x="0" y="191"/>
                      </a:cubicBezTo>
                      <a:cubicBezTo>
                        <a:pt x="0" y="297"/>
                        <a:pt x="96" y="376"/>
                        <a:pt x="190" y="376"/>
                      </a:cubicBezTo>
                      <a:cubicBezTo>
                        <a:pt x="233" y="376"/>
                        <a:pt x="276" y="359"/>
                        <a:pt x="310" y="322"/>
                      </a:cubicBezTo>
                      <a:cubicBezTo>
                        <a:pt x="429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6" name="Google Shape;11976;p30"/>
                <p:cNvSpPr/>
                <p:nvPr/>
              </p:nvSpPr>
              <p:spPr>
                <a:xfrm>
                  <a:off x="6147175" y="378600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91"/>
                      </a:cubicBezTo>
                      <a:cubicBezTo>
                        <a:pt x="1" y="298"/>
                        <a:pt x="91" y="371"/>
                        <a:pt x="186" y="371"/>
                      </a:cubicBezTo>
                      <a:cubicBezTo>
                        <a:pt x="229" y="371"/>
                        <a:pt x="273" y="356"/>
                        <a:pt x="310" y="322"/>
                      </a:cubicBezTo>
                      <a:cubicBezTo>
                        <a:pt x="430" y="203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7" name="Google Shape;11977;p30"/>
                <p:cNvSpPr/>
                <p:nvPr/>
              </p:nvSpPr>
              <p:spPr>
                <a:xfrm>
                  <a:off x="6454675" y="4033325"/>
                  <a:ext cx="10725" cy="9200"/>
                </a:xfrm>
                <a:custGeom>
                  <a:rect b="b" l="l" r="r" t="t"/>
                  <a:pathLst>
                    <a:path extrusionOk="0" h="368" w="429">
                      <a:moveTo>
                        <a:pt x="172" y="1"/>
                      </a:moveTo>
                      <a:cubicBezTo>
                        <a:pt x="83" y="1"/>
                        <a:pt x="0" y="80"/>
                        <a:pt x="0" y="181"/>
                      </a:cubicBezTo>
                      <a:cubicBezTo>
                        <a:pt x="0" y="293"/>
                        <a:pt x="92" y="368"/>
                        <a:pt x="185" y="368"/>
                      </a:cubicBezTo>
                      <a:cubicBezTo>
                        <a:pt x="230" y="368"/>
                        <a:pt x="275" y="350"/>
                        <a:pt x="310" y="312"/>
                      </a:cubicBezTo>
                      <a:cubicBezTo>
                        <a:pt x="429" y="204"/>
                        <a:pt x="357" y="2"/>
                        <a:pt x="191" y="2"/>
                      </a:cubicBezTo>
                      <a:cubicBezTo>
                        <a:pt x="184" y="1"/>
                        <a:pt x="178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8" name="Google Shape;11978;p30"/>
                <p:cNvSpPr/>
                <p:nvPr/>
              </p:nvSpPr>
              <p:spPr>
                <a:xfrm>
                  <a:off x="6540675" y="3653550"/>
                  <a:ext cx="9550" cy="9250"/>
                </a:xfrm>
                <a:custGeom>
                  <a:rect b="b" l="l" r="r" t="t"/>
                  <a:pathLst>
                    <a:path extrusionOk="0" h="370" w="382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79"/>
                      </a:cubicBezTo>
                      <a:cubicBezTo>
                        <a:pt x="1" y="286"/>
                        <a:pt x="84" y="370"/>
                        <a:pt x="191" y="370"/>
                      </a:cubicBezTo>
                      <a:cubicBezTo>
                        <a:pt x="299" y="370"/>
                        <a:pt x="382" y="286"/>
                        <a:pt x="382" y="179"/>
                      </a:cubicBezTo>
                      <a:cubicBezTo>
                        <a:pt x="382" y="84"/>
                        <a:pt x="299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9" name="Google Shape;11979;p30"/>
                <p:cNvSpPr/>
                <p:nvPr/>
              </p:nvSpPr>
              <p:spPr>
                <a:xfrm>
                  <a:off x="6156700" y="311360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91"/>
                      </a:cubicBezTo>
                      <a:cubicBezTo>
                        <a:pt x="1" y="298"/>
                        <a:pt x="91" y="371"/>
                        <a:pt x="186" y="371"/>
                      </a:cubicBezTo>
                      <a:cubicBezTo>
                        <a:pt x="229" y="371"/>
                        <a:pt x="273" y="356"/>
                        <a:pt x="310" y="322"/>
                      </a:cubicBezTo>
                      <a:cubicBezTo>
                        <a:pt x="430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0" name="Google Shape;11980;p30"/>
                <p:cNvSpPr/>
                <p:nvPr/>
              </p:nvSpPr>
              <p:spPr>
                <a:xfrm>
                  <a:off x="6307325" y="2883825"/>
                  <a:ext cx="10750" cy="9250"/>
                </a:xfrm>
                <a:custGeom>
                  <a:rect b="b" l="l" r="r" t="t"/>
                  <a:pathLst>
                    <a:path extrusionOk="0" h="370" w="430">
                      <a:moveTo>
                        <a:pt x="191" y="0"/>
                      </a:moveTo>
                      <a:cubicBezTo>
                        <a:pt x="84" y="0"/>
                        <a:pt x="0" y="84"/>
                        <a:pt x="0" y="191"/>
                      </a:cubicBezTo>
                      <a:cubicBezTo>
                        <a:pt x="0" y="297"/>
                        <a:pt x="91" y="370"/>
                        <a:pt x="186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46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1" name="Google Shape;11981;p30"/>
                <p:cNvSpPr/>
                <p:nvPr/>
              </p:nvSpPr>
              <p:spPr>
                <a:xfrm>
                  <a:off x="6184975" y="2748375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96" y="1"/>
                        <a:pt x="1" y="84"/>
                        <a:pt x="1" y="191"/>
                      </a:cubicBezTo>
                      <a:cubicBezTo>
                        <a:pt x="1" y="298"/>
                        <a:pt x="97" y="371"/>
                        <a:pt x="192" y="371"/>
                      </a:cubicBezTo>
                      <a:cubicBezTo>
                        <a:pt x="235" y="371"/>
                        <a:pt x="277" y="356"/>
                        <a:pt x="311" y="322"/>
                      </a:cubicBezTo>
                      <a:cubicBezTo>
                        <a:pt x="430" y="203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2" name="Google Shape;11982;p30"/>
                <p:cNvSpPr/>
                <p:nvPr/>
              </p:nvSpPr>
              <p:spPr>
                <a:xfrm>
                  <a:off x="6638925" y="3434475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191" y="1"/>
                      </a:moveTo>
                      <a:cubicBezTo>
                        <a:pt x="83" y="1"/>
                        <a:pt x="0" y="84"/>
                        <a:pt x="0" y="179"/>
                      </a:cubicBezTo>
                      <a:cubicBezTo>
                        <a:pt x="0" y="295"/>
                        <a:pt x="91" y="370"/>
                        <a:pt x="187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57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3" name="Google Shape;11983;p30"/>
                <p:cNvSpPr/>
                <p:nvPr/>
              </p:nvSpPr>
              <p:spPr>
                <a:xfrm>
                  <a:off x="6726425" y="4021125"/>
                  <a:ext cx="10750" cy="9200"/>
                </a:xfrm>
                <a:custGeom>
                  <a:rect b="b" l="l" r="r" t="t"/>
                  <a:pathLst>
                    <a:path extrusionOk="0" h="368" w="430">
                      <a:moveTo>
                        <a:pt x="173" y="1"/>
                      </a:moveTo>
                      <a:cubicBezTo>
                        <a:pt x="84" y="1"/>
                        <a:pt x="0" y="80"/>
                        <a:pt x="0" y="180"/>
                      </a:cubicBezTo>
                      <a:cubicBezTo>
                        <a:pt x="0" y="293"/>
                        <a:pt x="87" y="367"/>
                        <a:pt x="180" y="367"/>
                      </a:cubicBezTo>
                      <a:cubicBezTo>
                        <a:pt x="225" y="367"/>
                        <a:pt x="271" y="350"/>
                        <a:pt x="310" y="311"/>
                      </a:cubicBezTo>
                      <a:cubicBezTo>
                        <a:pt x="429" y="204"/>
                        <a:pt x="358" y="2"/>
                        <a:pt x="191" y="2"/>
                      </a:cubicBezTo>
                      <a:cubicBezTo>
                        <a:pt x="185" y="1"/>
                        <a:pt x="179" y="1"/>
                        <a:pt x="1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4" name="Google Shape;11984;p30"/>
                <p:cNvSpPr/>
                <p:nvPr/>
              </p:nvSpPr>
              <p:spPr>
                <a:xfrm>
                  <a:off x="5749825" y="2629625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202" y="0"/>
                      </a:moveTo>
                      <a:cubicBezTo>
                        <a:pt x="95" y="0"/>
                        <a:pt x="12" y="84"/>
                        <a:pt x="0" y="191"/>
                      </a:cubicBezTo>
                      <a:cubicBezTo>
                        <a:pt x="0" y="297"/>
                        <a:pt x="96" y="370"/>
                        <a:pt x="195" y="370"/>
                      </a:cubicBezTo>
                      <a:cubicBezTo>
                        <a:pt x="239" y="370"/>
                        <a:pt x="284" y="355"/>
                        <a:pt x="322" y="322"/>
                      </a:cubicBezTo>
                      <a:cubicBezTo>
                        <a:pt x="429" y="203"/>
                        <a:pt x="357" y="12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5" name="Google Shape;11985;p30"/>
                <p:cNvSpPr/>
                <p:nvPr/>
              </p:nvSpPr>
              <p:spPr>
                <a:xfrm>
                  <a:off x="5258075" y="4032775"/>
                  <a:ext cx="23250" cy="23225"/>
                </a:xfrm>
                <a:custGeom>
                  <a:rect b="b" l="l" r="r" t="t"/>
                  <a:pathLst>
                    <a:path extrusionOk="0" h="929" w="93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1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72" y="643"/>
                      </a:lnTo>
                      <a:lnTo>
                        <a:pt x="930" y="750"/>
                      </a:lnTo>
                      <a:lnTo>
                        <a:pt x="715" y="465"/>
                      </a:lnTo>
                      <a:lnTo>
                        <a:pt x="930" y="179"/>
                      </a:lnTo>
                      <a:lnTo>
                        <a:pt x="572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6" name="Google Shape;11986;p30"/>
                <p:cNvSpPr/>
                <p:nvPr/>
              </p:nvSpPr>
              <p:spPr>
                <a:xfrm>
                  <a:off x="5442025" y="4260175"/>
                  <a:ext cx="23550" cy="23250"/>
                </a:xfrm>
                <a:custGeom>
                  <a:rect b="b" l="l" r="r" t="t"/>
                  <a:pathLst>
                    <a:path extrusionOk="0" h="930" w="942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84" y="644"/>
                      </a:lnTo>
                      <a:lnTo>
                        <a:pt x="942" y="751"/>
                      </a:lnTo>
                      <a:lnTo>
                        <a:pt x="715" y="465"/>
                      </a:lnTo>
                      <a:lnTo>
                        <a:pt x="942" y="179"/>
                      </a:lnTo>
                      <a:lnTo>
                        <a:pt x="942" y="179"/>
                      </a:lnTo>
                      <a:lnTo>
                        <a:pt x="584" y="286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7" name="Google Shape;11987;p30"/>
                <p:cNvSpPr/>
                <p:nvPr/>
              </p:nvSpPr>
              <p:spPr>
                <a:xfrm>
                  <a:off x="5063725" y="4076475"/>
                  <a:ext cx="5450" cy="3600"/>
                </a:xfrm>
                <a:custGeom>
                  <a:rect b="b" l="l" r="r" t="t"/>
                  <a:pathLst>
                    <a:path extrusionOk="0" h="144" w="218">
                      <a:moveTo>
                        <a:pt x="89" y="1"/>
                      </a:moveTo>
                      <a:cubicBezTo>
                        <a:pt x="41" y="1"/>
                        <a:pt x="11" y="44"/>
                        <a:pt x="0" y="98"/>
                      </a:cubicBezTo>
                      <a:cubicBezTo>
                        <a:pt x="0" y="131"/>
                        <a:pt x="13" y="143"/>
                        <a:pt x="32" y="143"/>
                      </a:cubicBezTo>
                      <a:cubicBezTo>
                        <a:pt x="95" y="143"/>
                        <a:pt x="217" y="2"/>
                        <a:pt x="107" y="2"/>
                      </a:cubicBezTo>
                      <a:cubicBezTo>
                        <a:pt x="101" y="1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8" name="Google Shape;11988;p30"/>
                <p:cNvSpPr/>
                <p:nvPr/>
              </p:nvSpPr>
              <p:spPr>
                <a:xfrm>
                  <a:off x="5355125" y="414647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0"/>
                      </a:moveTo>
                      <a:cubicBezTo>
                        <a:pt x="48" y="0"/>
                        <a:pt x="0" y="36"/>
                        <a:pt x="0" y="96"/>
                      </a:cubicBezTo>
                      <a:cubicBezTo>
                        <a:pt x="0" y="129"/>
                        <a:pt x="13" y="141"/>
                        <a:pt x="31" y="141"/>
                      </a:cubicBezTo>
                      <a:cubicBezTo>
                        <a:pt x="90" y="141"/>
                        <a:pt x="20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9" name="Google Shape;11989;p30"/>
                <p:cNvSpPr/>
                <p:nvPr/>
              </p:nvSpPr>
              <p:spPr>
                <a:xfrm>
                  <a:off x="5499175" y="3961025"/>
                  <a:ext cx="5425" cy="3600"/>
                </a:xfrm>
                <a:custGeom>
                  <a:rect b="b" l="l" r="r" t="t"/>
                  <a:pathLst>
                    <a:path extrusionOk="0" h="144" w="217">
                      <a:moveTo>
                        <a:pt x="108" y="1"/>
                      </a:moveTo>
                      <a:cubicBezTo>
                        <a:pt x="49" y="1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90" name="Google Shape;11990;p30"/>
                <p:cNvSpPr/>
                <p:nvPr/>
              </p:nvSpPr>
              <p:spPr>
                <a:xfrm>
                  <a:off x="5199450" y="3933900"/>
                  <a:ext cx="5325" cy="3450"/>
                </a:xfrm>
                <a:custGeom>
                  <a:rect b="b" l="l" r="r" t="t"/>
                  <a:pathLst>
                    <a:path extrusionOk="0" h="138" w="213">
                      <a:moveTo>
                        <a:pt x="81" y="1"/>
                      </a:moveTo>
                      <a:cubicBezTo>
                        <a:pt x="38" y="1"/>
                        <a:pt x="0" y="43"/>
                        <a:pt x="0" y="86"/>
                      </a:cubicBezTo>
                      <a:cubicBezTo>
                        <a:pt x="0" y="124"/>
                        <a:pt x="15" y="138"/>
                        <a:pt x="36" y="138"/>
                      </a:cubicBezTo>
                      <a:cubicBezTo>
                        <a:pt x="99" y="138"/>
                        <a:pt x="212" y="2"/>
                        <a:pt x="96" y="2"/>
                      </a:cubicBezTo>
                      <a:cubicBezTo>
                        <a:pt x="91" y="1"/>
                        <a:pt x="8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91" name="Google Shape;11991;p30"/>
                <p:cNvSpPr/>
                <p:nvPr/>
              </p:nvSpPr>
              <p:spPr>
                <a:xfrm>
                  <a:off x="5352750" y="3997050"/>
                  <a:ext cx="10725" cy="9175"/>
                </a:xfrm>
                <a:custGeom>
                  <a:rect b="b" l="l" r="r" t="t"/>
                  <a:pathLst>
                    <a:path extrusionOk="0" h="367" w="429">
                      <a:moveTo>
                        <a:pt x="191" y="0"/>
                      </a:moveTo>
                      <a:cubicBezTo>
                        <a:pt x="95" y="0"/>
                        <a:pt x="0" y="72"/>
                        <a:pt x="0" y="179"/>
                      </a:cubicBezTo>
                      <a:cubicBezTo>
                        <a:pt x="0" y="292"/>
                        <a:pt x="87" y="366"/>
                        <a:pt x="180" y="366"/>
                      </a:cubicBezTo>
                      <a:cubicBezTo>
                        <a:pt x="225" y="366"/>
                        <a:pt x="271" y="349"/>
                        <a:pt x="310" y="310"/>
                      </a:cubicBezTo>
                      <a:cubicBezTo>
                        <a:pt x="429" y="203"/>
                        <a:pt x="35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992" name="Google Shape;11992;p30"/>
              <p:cNvGrpSpPr/>
              <p:nvPr/>
            </p:nvGrpSpPr>
            <p:grpSpPr>
              <a:xfrm>
                <a:off x="-347125" y="539689"/>
                <a:ext cx="1372388" cy="107731"/>
                <a:chOff x="5894475" y="435806"/>
                <a:chExt cx="1372388" cy="107731"/>
              </a:xfrm>
            </p:grpSpPr>
            <p:sp>
              <p:nvSpPr>
                <p:cNvPr id="11993" name="Google Shape;11993;p30"/>
                <p:cNvSpPr/>
                <p:nvPr/>
              </p:nvSpPr>
              <p:spPr>
                <a:xfrm>
                  <a:off x="5894475" y="435878"/>
                  <a:ext cx="1099114" cy="107659"/>
                </a:xfrm>
                <a:custGeom>
                  <a:rect b="b" l="l" r="r" t="t"/>
                  <a:pathLst>
                    <a:path extrusionOk="0" h="1501" w="15324">
                      <a:moveTo>
                        <a:pt x="751" y="0"/>
                      </a:moveTo>
                      <a:cubicBezTo>
                        <a:pt x="334" y="0"/>
                        <a:pt x="0" y="333"/>
                        <a:pt x="0" y="750"/>
                      </a:cubicBezTo>
                      <a:cubicBezTo>
                        <a:pt x="0" y="1167"/>
                        <a:pt x="334" y="1500"/>
                        <a:pt x="751" y="1500"/>
                      </a:cubicBezTo>
                      <a:lnTo>
                        <a:pt x="14574" y="1500"/>
                      </a:lnTo>
                      <a:cubicBezTo>
                        <a:pt x="14990" y="1500"/>
                        <a:pt x="15324" y="1167"/>
                        <a:pt x="15324" y="750"/>
                      </a:cubicBezTo>
                      <a:cubicBezTo>
                        <a:pt x="15324" y="333"/>
                        <a:pt x="14990" y="0"/>
                        <a:pt x="145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94" name="Google Shape;11994;p30"/>
                <p:cNvSpPr/>
                <p:nvPr/>
              </p:nvSpPr>
              <p:spPr>
                <a:xfrm>
                  <a:off x="7099457" y="435806"/>
                  <a:ext cx="167406" cy="107731"/>
                </a:xfrm>
                <a:custGeom>
                  <a:rect b="b" l="l" r="r" t="t"/>
                  <a:pathLst>
                    <a:path extrusionOk="0" h="1502" w="2334">
                      <a:moveTo>
                        <a:pt x="729" y="1"/>
                      </a:moveTo>
                      <a:cubicBezTo>
                        <a:pt x="322" y="1"/>
                        <a:pt x="0" y="341"/>
                        <a:pt x="0" y="751"/>
                      </a:cubicBezTo>
                      <a:cubicBezTo>
                        <a:pt x="0" y="1168"/>
                        <a:pt x="334" y="1501"/>
                        <a:pt x="750" y="1501"/>
                      </a:cubicBezTo>
                      <a:lnTo>
                        <a:pt x="1584" y="1501"/>
                      </a:lnTo>
                      <a:cubicBezTo>
                        <a:pt x="2000" y="1501"/>
                        <a:pt x="2334" y="1168"/>
                        <a:pt x="2334" y="751"/>
                      </a:cubicBezTo>
                      <a:cubicBezTo>
                        <a:pt x="2334" y="334"/>
                        <a:pt x="2000" y="1"/>
                        <a:pt x="1584" y="1"/>
                      </a:cubicBezTo>
                      <a:lnTo>
                        <a:pt x="750" y="1"/>
                      </a:lnTo>
                      <a:cubicBezTo>
                        <a:pt x="743" y="1"/>
                        <a:pt x="736" y="1"/>
                        <a:pt x="7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995" name="Google Shape;11995;p30"/>
              <p:cNvGrpSpPr/>
              <p:nvPr/>
            </p:nvGrpSpPr>
            <p:grpSpPr>
              <a:xfrm>
                <a:off x="8312500" y="1168564"/>
                <a:ext cx="1372388" cy="107731"/>
                <a:chOff x="5894475" y="435806"/>
                <a:chExt cx="1372388" cy="107731"/>
              </a:xfrm>
            </p:grpSpPr>
            <p:sp>
              <p:nvSpPr>
                <p:cNvPr id="11996" name="Google Shape;11996;p30"/>
                <p:cNvSpPr/>
                <p:nvPr/>
              </p:nvSpPr>
              <p:spPr>
                <a:xfrm>
                  <a:off x="5894475" y="435878"/>
                  <a:ext cx="1099114" cy="107659"/>
                </a:xfrm>
                <a:custGeom>
                  <a:rect b="b" l="l" r="r" t="t"/>
                  <a:pathLst>
                    <a:path extrusionOk="0" h="1501" w="15324">
                      <a:moveTo>
                        <a:pt x="751" y="0"/>
                      </a:moveTo>
                      <a:cubicBezTo>
                        <a:pt x="334" y="0"/>
                        <a:pt x="0" y="333"/>
                        <a:pt x="0" y="750"/>
                      </a:cubicBezTo>
                      <a:cubicBezTo>
                        <a:pt x="0" y="1167"/>
                        <a:pt x="334" y="1500"/>
                        <a:pt x="751" y="1500"/>
                      </a:cubicBezTo>
                      <a:lnTo>
                        <a:pt x="14574" y="1500"/>
                      </a:lnTo>
                      <a:cubicBezTo>
                        <a:pt x="14990" y="1500"/>
                        <a:pt x="15324" y="1167"/>
                        <a:pt x="15324" y="750"/>
                      </a:cubicBezTo>
                      <a:cubicBezTo>
                        <a:pt x="15324" y="333"/>
                        <a:pt x="14990" y="0"/>
                        <a:pt x="145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97" name="Google Shape;11997;p30"/>
                <p:cNvSpPr/>
                <p:nvPr/>
              </p:nvSpPr>
              <p:spPr>
                <a:xfrm>
                  <a:off x="7099457" y="435806"/>
                  <a:ext cx="167406" cy="107731"/>
                </a:xfrm>
                <a:custGeom>
                  <a:rect b="b" l="l" r="r" t="t"/>
                  <a:pathLst>
                    <a:path extrusionOk="0" h="1502" w="2334">
                      <a:moveTo>
                        <a:pt x="729" y="1"/>
                      </a:moveTo>
                      <a:cubicBezTo>
                        <a:pt x="322" y="1"/>
                        <a:pt x="0" y="341"/>
                        <a:pt x="0" y="751"/>
                      </a:cubicBezTo>
                      <a:cubicBezTo>
                        <a:pt x="0" y="1168"/>
                        <a:pt x="334" y="1501"/>
                        <a:pt x="750" y="1501"/>
                      </a:cubicBezTo>
                      <a:lnTo>
                        <a:pt x="1584" y="1501"/>
                      </a:lnTo>
                      <a:cubicBezTo>
                        <a:pt x="2000" y="1501"/>
                        <a:pt x="2334" y="1168"/>
                        <a:pt x="2334" y="751"/>
                      </a:cubicBezTo>
                      <a:cubicBezTo>
                        <a:pt x="2334" y="334"/>
                        <a:pt x="2000" y="1"/>
                        <a:pt x="1584" y="1"/>
                      </a:cubicBezTo>
                      <a:lnTo>
                        <a:pt x="750" y="1"/>
                      </a:lnTo>
                      <a:cubicBezTo>
                        <a:pt x="743" y="1"/>
                        <a:pt x="736" y="1"/>
                        <a:pt x="7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998" name="Google Shape;11998;p30"/>
            <p:cNvGrpSpPr/>
            <p:nvPr/>
          </p:nvGrpSpPr>
          <p:grpSpPr>
            <a:xfrm>
              <a:off x="-920900" y="2100225"/>
              <a:ext cx="3916575" cy="3378125"/>
              <a:chOff x="780450" y="1002925"/>
              <a:chExt cx="3916575" cy="3378125"/>
            </a:xfrm>
          </p:grpSpPr>
          <p:sp>
            <p:nvSpPr>
              <p:cNvPr id="11999" name="Google Shape;11999;p30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0" name="Google Shape;12000;p30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1" name="Google Shape;12001;p30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2" name="Google Shape;12002;p30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3" name="Google Shape;12003;p30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4" name="Google Shape;12004;p30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5" name="Google Shape;12005;p30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6" name="Google Shape;12006;p30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7" name="Google Shape;12007;p30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8" name="Google Shape;12008;p30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9" name="Google Shape;12009;p30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0" name="Google Shape;12010;p30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1" name="Google Shape;12011;p30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2" name="Google Shape;12012;p30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3" name="Google Shape;12013;p30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4" name="Google Shape;12014;p30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5" name="Google Shape;12015;p30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6" name="Google Shape;12016;p30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7" name="Google Shape;12017;p30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8" name="Google Shape;12018;p30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9" name="Google Shape;12019;p30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0" name="Google Shape;12020;p30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1" name="Google Shape;12021;p30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2" name="Google Shape;12022;p30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3" name="Google Shape;12023;p30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4" name="Google Shape;12024;p30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5" name="Google Shape;12025;p30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6" name="Google Shape;12026;p30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7" name="Google Shape;12027;p30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8" name="Google Shape;12028;p30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9" name="Google Shape;12029;p30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0" name="Google Shape;12030;p30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1" name="Google Shape;12031;p30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2" name="Google Shape;12032;p30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3" name="Google Shape;12033;p30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4" name="Google Shape;12034;p30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5" name="Google Shape;12035;p30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6" name="Google Shape;12036;p30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7" name="Google Shape;12037;p30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8" name="Google Shape;12038;p30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9" name="Google Shape;12039;p30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0" name="Google Shape;12040;p30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1" name="Google Shape;12041;p30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2" name="Google Shape;12042;p30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3" name="Google Shape;12043;p30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4" name="Google Shape;12044;p30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5" name="Google Shape;12045;p30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6" name="Google Shape;12046;p30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7" name="Google Shape;12047;p30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8" name="Google Shape;12048;p30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9" name="Google Shape;12049;p30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0" name="Google Shape;12050;p30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1" name="Google Shape;12051;p30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2" name="Google Shape;12052;p30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3" name="Google Shape;12053;p30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4" name="Google Shape;12054;p30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5" name="Google Shape;12055;p30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6" name="Google Shape;12056;p30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7" name="Google Shape;12057;p30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8" name="Google Shape;12058;p30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9" name="Google Shape;12059;p30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0" name="Google Shape;12060;p30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1" name="Google Shape;12061;p30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2" name="Google Shape;12062;p30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3" name="Google Shape;12063;p30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4" name="Google Shape;12064;p30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5" name="Google Shape;12065;p30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6" name="Google Shape;12066;p30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7" name="Google Shape;12067;p30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8" name="Google Shape;12068;p30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9" name="Google Shape;12069;p30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0" name="Google Shape;12070;p30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1" name="Google Shape;12071;p30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2" name="Google Shape;12072;p30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3" name="Google Shape;12073;p30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4" name="Google Shape;12074;p30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5" name="Google Shape;12075;p30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6" name="Google Shape;12076;p30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7" name="Google Shape;12077;p30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8" name="Google Shape;12078;p30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9" name="Google Shape;12079;p30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0" name="Google Shape;12080;p30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1" name="Google Shape;12081;p30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2" name="Google Shape;12082;p30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3" name="Google Shape;12083;p30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4" name="Google Shape;12084;p30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5" name="Google Shape;12085;p30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6" name="Google Shape;12086;p30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7" name="Google Shape;12087;p30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8" name="Google Shape;12088;p30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9" name="Google Shape;12089;p30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0" name="Google Shape;12090;p30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1" name="Google Shape;12091;p30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2" name="Google Shape;12092;p30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3" name="Google Shape;12093;p30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4" name="Google Shape;12094;p30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5" name="Google Shape;12095;p30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6" name="Google Shape;12096;p30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7" name="Google Shape;12097;p30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8" name="Google Shape;12098;p30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9" name="Google Shape;12099;p30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0" name="Google Shape;12100;p30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1" name="Google Shape;12101;p30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2" name="Google Shape;12102;p30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3" name="Google Shape;12103;p30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4" name="Google Shape;12104;p30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5" name="Google Shape;12105;p30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6" name="Google Shape;12106;p30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7" name="Google Shape;12107;p30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8" name="Google Shape;12108;p30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9" name="Google Shape;12109;p30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0" name="Google Shape;12110;p30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1" name="Google Shape;12111;p30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2" name="Google Shape;12112;p30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3" name="Google Shape;12113;p30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4" name="Google Shape;12114;p30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5" name="Google Shape;12115;p30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6" name="Google Shape;12116;p30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7" name="Google Shape;12117;p30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8" name="Google Shape;12118;p30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9" name="Google Shape;12119;p30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0" name="Google Shape;12120;p30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1" name="Google Shape;12121;p30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" name="Google Shape;1116;p4"/>
          <p:cNvGrpSpPr/>
          <p:nvPr/>
        </p:nvGrpSpPr>
        <p:grpSpPr>
          <a:xfrm>
            <a:off x="-855725" y="-1593148"/>
            <a:ext cx="11237873" cy="8017870"/>
            <a:chOff x="-855725" y="-1593148"/>
            <a:chExt cx="11237873" cy="8017870"/>
          </a:xfrm>
        </p:grpSpPr>
        <p:sp>
          <p:nvSpPr>
            <p:cNvPr id="1117" name="Google Shape;1117;p4"/>
            <p:cNvSpPr/>
            <p:nvPr/>
          </p:nvSpPr>
          <p:spPr>
            <a:xfrm>
              <a:off x="0" y="-130587"/>
              <a:ext cx="9143929" cy="1602200"/>
            </a:xfrm>
            <a:custGeom>
              <a:rect b="b" l="l" r="r" t="t"/>
              <a:pathLst>
                <a:path extrusionOk="0" h="13039" w="74415">
                  <a:moveTo>
                    <a:pt x="72676" y="1"/>
                  </a:moveTo>
                  <a:cubicBezTo>
                    <a:pt x="69628" y="1"/>
                    <a:pt x="66616" y="775"/>
                    <a:pt x="63949" y="2239"/>
                  </a:cubicBezTo>
                  <a:cubicBezTo>
                    <a:pt x="60758" y="3977"/>
                    <a:pt x="57198" y="4894"/>
                    <a:pt x="53566" y="4894"/>
                  </a:cubicBezTo>
                  <a:lnTo>
                    <a:pt x="46173" y="4894"/>
                  </a:lnTo>
                  <a:cubicBezTo>
                    <a:pt x="44327" y="4894"/>
                    <a:pt x="42482" y="4728"/>
                    <a:pt x="40660" y="4394"/>
                  </a:cubicBezTo>
                  <a:lnTo>
                    <a:pt x="27266" y="1930"/>
                  </a:lnTo>
                  <a:cubicBezTo>
                    <a:pt x="25569" y="1618"/>
                    <a:pt x="23853" y="1463"/>
                    <a:pt x="22138" y="1463"/>
                  </a:cubicBezTo>
                  <a:cubicBezTo>
                    <a:pt x="20508" y="1463"/>
                    <a:pt x="18877" y="1603"/>
                    <a:pt x="17264" y="1882"/>
                  </a:cubicBezTo>
                  <a:lnTo>
                    <a:pt x="0" y="4894"/>
                  </a:lnTo>
                  <a:lnTo>
                    <a:pt x="0" y="13038"/>
                  </a:lnTo>
                  <a:lnTo>
                    <a:pt x="1739" y="13038"/>
                  </a:lnTo>
                  <a:cubicBezTo>
                    <a:pt x="4787" y="13026"/>
                    <a:pt x="7787" y="12264"/>
                    <a:pt x="10466" y="10800"/>
                  </a:cubicBezTo>
                  <a:cubicBezTo>
                    <a:pt x="13645" y="9061"/>
                    <a:pt x="17217" y="8145"/>
                    <a:pt x="20836" y="8145"/>
                  </a:cubicBezTo>
                  <a:lnTo>
                    <a:pt x="28230" y="8145"/>
                  </a:lnTo>
                  <a:cubicBezTo>
                    <a:pt x="30087" y="8145"/>
                    <a:pt x="31933" y="8323"/>
                    <a:pt x="33754" y="8657"/>
                  </a:cubicBezTo>
                  <a:lnTo>
                    <a:pt x="47149" y="11109"/>
                  </a:lnTo>
                  <a:cubicBezTo>
                    <a:pt x="48846" y="11421"/>
                    <a:pt x="50561" y="11575"/>
                    <a:pt x="52276" y="11575"/>
                  </a:cubicBezTo>
                  <a:cubicBezTo>
                    <a:pt x="53907" y="11575"/>
                    <a:pt x="55537" y="11435"/>
                    <a:pt x="57150" y="11157"/>
                  </a:cubicBezTo>
                  <a:lnTo>
                    <a:pt x="74414" y="8157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1" y="2881243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19" name="Google Shape;1119;p4"/>
            <p:cNvGrpSpPr/>
            <p:nvPr/>
          </p:nvGrpSpPr>
          <p:grpSpPr>
            <a:xfrm>
              <a:off x="-855725" y="-1593148"/>
              <a:ext cx="11237873" cy="8017870"/>
              <a:chOff x="-855725" y="-1593148"/>
              <a:chExt cx="11237873" cy="8017870"/>
            </a:xfrm>
          </p:grpSpPr>
          <p:grpSp>
            <p:nvGrpSpPr>
              <p:cNvPr id="1120" name="Google Shape;1120;p4"/>
              <p:cNvGrpSpPr/>
              <p:nvPr/>
            </p:nvGrpSpPr>
            <p:grpSpPr>
              <a:xfrm>
                <a:off x="-110112" y="2235150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1121" name="Google Shape;1121;p4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2" name="Google Shape;1122;p4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3" name="Google Shape;1123;p4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" name="Google Shape;1124;p4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" name="Google Shape;1125;p4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" name="Google Shape;1126;p4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" name="Google Shape;1127;p4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8" name="Google Shape;1128;p4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9" name="Google Shape;1129;p4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0" name="Google Shape;1130;p4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" name="Google Shape;1131;p4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" name="Google Shape;1132;p4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" name="Google Shape;1133;p4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" name="Google Shape;1134;p4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" name="Google Shape;1135;p4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" name="Google Shape;1136;p4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" name="Google Shape;1137;p4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" name="Google Shape;1138;p4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" name="Google Shape;1139;p4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" name="Google Shape;1140;p4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" name="Google Shape;1141;p4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" name="Google Shape;1142;p4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" name="Google Shape;1143;p4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" name="Google Shape;1144;p4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" name="Google Shape;1145;p4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" name="Google Shape;1146;p4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" name="Google Shape;1147;p4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" name="Google Shape;1148;p4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" name="Google Shape;1149;p4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" name="Google Shape;1150;p4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" name="Google Shape;1151;p4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" name="Google Shape;1152;p4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" name="Google Shape;1153;p4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" name="Google Shape;1154;p4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" name="Google Shape;1155;p4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" name="Google Shape;1156;p4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" name="Google Shape;1157;p4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" name="Google Shape;1158;p4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" name="Google Shape;1159;p4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" name="Google Shape;1160;p4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4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4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4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4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4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4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4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" name="Google Shape;1168;p4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" name="Google Shape;1169;p4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" name="Google Shape;1170;p4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" name="Google Shape;1171;p4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" name="Google Shape;1172;p4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" name="Google Shape;1173;p4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" name="Google Shape;1174;p4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" name="Google Shape;1175;p4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" name="Google Shape;1176;p4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" name="Google Shape;1177;p4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" name="Google Shape;1178;p4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" name="Google Shape;1179;p4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" name="Google Shape;1180;p4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" name="Google Shape;1181;p4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2" name="Google Shape;1182;p4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3" name="Google Shape;1183;p4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" name="Google Shape;1184;p4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" name="Google Shape;1185;p4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" name="Google Shape;1186;p4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" name="Google Shape;1187;p4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" name="Google Shape;1188;p4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" name="Google Shape;1189;p4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" name="Google Shape;1190;p4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" name="Google Shape;1191;p4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" name="Google Shape;1192;p4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" name="Google Shape;1193;p4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" name="Google Shape;1194;p4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" name="Google Shape;1195;p4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" name="Google Shape;1196;p4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" name="Google Shape;1197;p4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" name="Google Shape;1198;p4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9" name="Google Shape;1199;p4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0" name="Google Shape;1200;p4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1" name="Google Shape;1201;p4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2" name="Google Shape;1202;p4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3" name="Google Shape;1203;p4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4" name="Google Shape;1204;p4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4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4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4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4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4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4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4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2" name="Google Shape;1212;p4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3" name="Google Shape;1213;p4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4" name="Google Shape;1214;p4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5" name="Google Shape;1215;p4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6" name="Google Shape;1216;p4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7" name="Google Shape;1217;p4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8" name="Google Shape;1218;p4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9" name="Google Shape;1219;p4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0" name="Google Shape;1220;p4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1" name="Google Shape;1221;p4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2" name="Google Shape;1222;p4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3" name="Google Shape;1223;p4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4" name="Google Shape;1224;p4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5" name="Google Shape;1225;p4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6" name="Google Shape;1226;p4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7" name="Google Shape;1227;p4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8" name="Google Shape;1228;p4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9" name="Google Shape;1229;p4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0" name="Google Shape;1230;p4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1" name="Google Shape;1231;p4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2" name="Google Shape;1232;p4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3" name="Google Shape;1233;p4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4" name="Google Shape;1234;p4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5" name="Google Shape;1235;p4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6" name="Google Shape;1236;p4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7" name="Google Shape;1237;p4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8" name="Google Shape;1238;p4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9" name="Google Shape;1239;p4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0" name="Google Shape;1240;p4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1" name="Google Shape;1241;p4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2" name="Google Shape;1242;p4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3" name="Google Shape;1243;p4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44" name="Google Shape;1244;p4"/>
              <p:cNvGrpSpPr/>
              <p:nvPr/>
            </p:nvGrpSpPr>
            <p:grpSpPr>
              <a:xfrm>
                <a:off x="6174075" y="-687262"/>
                <a:ext cx="3916575" cy="3378125"/>
                <a:chOff x="780450" y="1002925"/>
                <a:chExt cx="3916575" cy="3378125"/>
              </a:xfrm>
            </p:grpSpPr>
            <p:sp>
              <p:nvSpPr>
                <p:cNvPr id="1245" name="Google Shape;1245;p4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6" name="Google Shape;1246;p4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7" name="Google Shape;1247;p4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8" name="Google Shape;1248;p4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9" name="Google Shape;1249;p4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0" name="Google Shape;1250;p4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1" name="Google Shape;1251;p4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2" name="Google Shape;1252;p4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3" name="Google Shape;1253;p4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4" name="Google Shape;1254;p4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5" name="Google Shape;1255;p4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6" name="Google Shape;1256;p4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7" name="Google Shape;1257;p4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8" name="Google Shape;1258;p4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9" name="Google Shape;1259;p4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0" name="Google Shape;1260;p4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1" name="Google Shape;1261;p4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2" name="Google Shape;1262;p4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3" name="Google Shape;1263;p4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4" name="Google Shape;1264;p4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5" name="Google Shape;1265;p4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6" name="Google Shape;1266;p4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7" name="Google Shape;1267;p4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8" name="Google Shape;1268;p4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9" name="Google Shape;1269;p4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0" name="Google Shape;1270;p4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1" name="Google Shape;1271;p4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2" name="Google Shape;1272;p4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3" name="Google Shape;1273;p4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4" name="Google Shape;1274;p4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5" name="Google Shape;1275;p4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6" name="Google Shape;1276;p4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7" name="Google Shape;1277;p4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8" name="Google Shape;1278;p4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9" name="Google Shape;1279;p4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0" name="Google Shape;1280;p4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1" name="Google Shape;1281;p4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2" name="Google Shape;1282;p4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3" name="Google Shape;1283;p4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4" name="Google Shape;1284;p4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5" name="Google Shape;1285;p4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6" name="Google Shape;1286;p4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7" name="Google Shape;1287;p4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8" name="Google Shape;1288;p4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9" name="Google Shape;1289;p4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0" name="Google Shape;1290;p4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1" name="Google Shape;1291;p4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2" name="Google Shape;1292;p4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3" name="Google Shape;1293;p4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4" name="Google Shape;1294;p4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5" name="Google Shape;1295;p4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6" name="Google Shape;1296;p4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7" name="Google Shape;1297;p4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8" name="Google Shape;1298;p4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9" name="Google Shape;1299;p4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0" name="Google Shape;1300;p4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1" name="Google Shape;1301;p4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2" name="Google Shape;1302;p4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3" name="Google Shape;1303;p4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4" name="Google Shape;1304;p4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5" name="Google Shape;1305;p4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6" name="Google Shape;1306;p4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7" name="Google Shape;1307;p4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8" name="Google Shape;1308;p4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9" name="Google Shape;1309;p4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0" name="Google Shape;1310;p4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1" name="Google Shape;1311;p4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2" name="Google Shape;1312;p4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3" name="Google Shape;1313;p4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4" name="Google Shape;1314;p4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5" name="Google Shape;1315;p4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6" name="Google Shape;1316;p4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7" name="Google Shape;1317;p4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8" name="Google Shape;1318;p4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9" name="Google Shape;1319;p4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0" name="Google Shape;1320;p4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1" name="Google Shape;1321;p4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2" name="Google Shape;1322;p4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3" name="Google Shape;1323;p4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4" name="Google Shape;1324;p4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5" name="Google Shape;1325;p4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6" name="Google Shape;1326;p4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7" name="Google Shape;1327;p4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8" name="Google Shape;1328;p4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9" name="Google Shape;1329;p4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0" name="Google Shape;1330;p4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1" name="Google Shape;1331;p4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2" name="Google Shape;1332;p4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3" name="Google Shape;1333;p4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4" name="Google Shape;1334;p4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5" name="Google Shape;1335;p4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6" name="Google Shape;1336;p4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7" name="Google Shape;1337;p4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8" name="Google Shape;1338;p4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9" name="Google Shape;1339;p4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0" name="Google Shape;1340;p4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1" name="Google Shape;1341;p4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2" name="Google Shape;1342;p4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3" name="Google Shape;1343;p4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4" name="Google Shape;1344;p4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5" name="Google Shape;1345;p4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6" name="Google Shape;1346;p4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7" name="Google Shape;1347;p4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8" name="Google Shape;1348;p4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9" name="Google Shape;1349;p4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0" name="Google Shape;1350;p4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1" name="Google Shape;1351;p4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2" name="Google Shape;1352;p4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3" name="Google Shape;1353;p4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4" name="Google Shape;1354;p4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5" name="Google Shape;1355;p4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6" name="Google Shape;1356;p4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7" name="Google Shape;1357;p4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8" name="Google Shape;1358;p4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9" name="Google Shape;1359;p4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0" name="Google Shape;1360;p4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1" name="Google Shape;1361;p4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2" name="Google Shape;1362;p4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3" name="Google Shape;1363;p4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4" name="Google Shape;1364;p4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5" name="Google Shape;1365;p4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6" name="Google Shape;1366;p4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67" name="Google Shape;1367;p4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68" name="Google Shape;1368;p4"/>
              <p:cNvGrpSpPr/>
              <p:nvPr/>
            </p:nvGrpSpPr>
            <p:grpSpPr>
              <a:xfrm>
                <a:off x="-855725" y="-1593148"/>
                <a:ext cx="4693623" cy="4048345"/>
                <a:chOff x="780450" y="1002925"/>
                <a:chExt cx="3916575" cy="3378125"/>
              </a:xfrm>
            </p:grpSpPr>
            <p:sp>
              <p:nvSpPr>
                <p:cNvPr id="1369" name="Google Shape;1369;p4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0" name="Google Shape;1370;p4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1" name="Google Shape;1371;p4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2" name="Google Shape;1372;p4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3" name="Google Shape;1373;p4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4" name="Google Shape;1374;p4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5" name="Google Shape;1375;p4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6" name="Google Shape;1376;p4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7" name="Google Shape;1377;p4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8" name="Google Shape;1378;p4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79" name="Google Shape;1379;p4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0" name="Google Shape;1380;p4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1" name="Google Shape;1381;p4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2" name="Google Shape;1382;p4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3" name="Google Shape;1383;p4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4" name="Google Shape;1384;p4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5" name="Google Shape;1385;p4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6" name="Google Shape;1386;p4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7" name="Google Shape;1387;p4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8" name="Google Shape;1388;p4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89" name="Google Shape;1389;p4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0" name="Google Shape;1390;p4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1" name="Google Shape;1391;p4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2" name="Google Shape;1392;p4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3" name="Google Shape;1393;p4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4" name="Google Shape;1394;p4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5" name="Google Shape;1395;p4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6" name="Google Shape;1396;p4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7" name="Google Shape;1397;p4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8" name="Google Shape;1398;p4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99" name="Google Shape;1399;p4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0" name="Google Shape;1400;p4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1" name="Google Shape;1401;p4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2" name="Google Shape;1402;p4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3" name="Google Shape;1403;p4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4" name="Google Shape;1404;p4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5" name="Google Shape;1405;p4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6" name="Google Shape;1406;p4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7" name="Google Shape;1407;p4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8" name="Google Shape;1408;p4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9" name="Google Shape;1409;p4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0" name="Google Shape;1410;p4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1" name="Google Shape;1411;p4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2" name="Google Shape;1412;p4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3" name="Google Shape;1413;p4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4" name="Google Shape;1414;p4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5" name="Google Shape;1415;p4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6" name="Google Shape;1416;p4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7" name="Google Shape;1417;p4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8" name="Google Shape;1418;p4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9" name="Google Shape;1419;p4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0" name="Google Shape;1420;p4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1" name="Google Shape;1421;p4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2" name="Google Shape;1422;p4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3" name="Google Shape;1423;p4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4" name="Google Shape;1424;p4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5" name="Google Shape;1425;p4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6" name="Google Shape;1426;p4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7" name="Google Shape;1427;p4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8" name="Google Shape;1428;p4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9" name="Google Shape;1429;p4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0" name="Google Shape;1430;p4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1" name="Google Shape;1431;p4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2" name="Google Shape;1432;p4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3" name="Google Shape;1433;p4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4" name="Google Shape;1434;p4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5" name="Google Shape;1435;p4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6" name="Google Shape;1436;p4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7" name="Google Shape;1437;p4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8" name="Google Shape;1438;p4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9" name="Google Shape;1439;p4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0" name="Google Shape;1440;p4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1" name="Google Shape;1441;p4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2" name="Google Shape;1442;p4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3" name="Google Shape;1443;p4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4" name="Google Shape;1444;p4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5" name="Google Shape;1445;p4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6" name="Google Shape;1446;p4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7" name="Google Shape;1447;p4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8" name="Google Shape;1448;p4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49" name="Google Shape;1449;p4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0" name="Google Shape;1450;p4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1" name="Google Shape;1451;p4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2" name="Google Shape;1452;p4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3" name="Google Shape;1453;p4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4" name="Google Shape;1454;p4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5" name="Google Shape;1455;p4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6" name="Google Shape;1456;p4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7" name="Google Shape;1457;p4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8" name="Google Shape;1458;p4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59" name="Google Shape;1459;p4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0" name="Google Shape;1460;p4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1" name="Google Shape;1461;p4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2" name="Google Shape;1462;p4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3" name="Google Shape;1463;p4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4" name="Google Shape;1464;p4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5" name="Google Shape;1465;p4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6" name="Google Shape;1466;p4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7" name="Google Shape;1467;p4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8" name="Google Shape;1468;p4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69" name="Google Shape;1469;p4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0" name="Google Shape;1470;p4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1" name="Google Shape;1471;p4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2" name="Google Shape;1472;p4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3" name="Google Shape;1473;p4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4" name="Google Shape;1474;p4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5" name="Google Shape;1475;p4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6" name="Google Shape;1476;p4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7" name="Google Shape;1477;p4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8" name="Google Shape;1478;p4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79" name="Google Shape;1479;p4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0" name="Google Shape;1480;p4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1" name="Google Shape;1481;p4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2" name="Google Shape;1482;p4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3" name="Google Shape;1483;p4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4" name="Google Shape;1484;p4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5" name="Google Shape;1485;p4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6" name="Google Shape;1486;p4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7" name="Google Shape;1487;p4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8" name="Google Shape;1488;p4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9" name="Google Shape;1489;p4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0" name="Google Shape;1490;p4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1" name="Google Shape;1491;p4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92" name="Google Shape;1492;p4"/>
              <p:cNvGrpSpPr/>
              <p:nvPr/>
            </p:nvGrpSpPr>
            <p:grpSpPr>
              <a:xfrm>
                <a:off x="5688525" y="2376377"/>
                <a:ext cx="4693623" cy="4048345"/>
                <a:chOff x="780450" y="1002925"/>
                <a:chExt cx="3916575" cy="3378125"/>
              </a:xfrm>
            </p:grpSpPr>
            <p:sp>
              <p:nvSpPr>
                <p:cNvPr id="1493" name="Google Shape;1493;p4"/>
                <p:cNvSpPr/>
                <p:nvPr/>
              </p:nvSpPr>
              <p:spPr>
                <a:xfrm>
                  <a:off x="2544350" y="227810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4" name="Google Shape;1494;p4"/>
                <p:cNvSpPr/>
                <p:nvPr/>
              </p:nvSpPr>
              <p:spPr>
                <a:xfrm>
                  <a:off x="3345350" y="2331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0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5" name="Google Shape;1495;p4"/>
                <p:cNvSpPr/>
                <p:nvPr/>
              </p:nvSpPr>
              <p:spPr>
                <a:xfrm>
                  <a:off x="2592275" y="1497050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8" y="893"/>
                      </a:lnTo>
                      <a:lnTo>
                        <a:pt x="1286" y="1048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6" name="Google Shape;1496;p4"/>
                <p:cNvSpPr/>
                <p:nvPr/>
              </p:nvSpPr>
              <p:spPr>
                <a:xfrm>
                  <a:off x="3361425" y="19206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56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7" name="Google Shape;1497;p4"/>
                <p:cNvSpPr/>
                <p:nvPr/>
              </p:nvSpPr>
              <p:spPr>
                <a:xfrm>
                  <a:off x="1761525" y="208222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8" name="Google Shape;1498;p4"/>
                <p:cNvSpPr/>
                <p:nvPr/>
              </p:nvSpPr>
              <p:spPr>
                <a:xfrm>
                  <a:off x="1647825" y="25290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798" y="894"/>
                      </a:lnTo>
                      <a:lnTo>
                        <a:pt x="1298" y="1049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798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9" name="Google Shape;1499;p4"/>
                <p:cNvSpPr/>
                <p:nvPr/>
              </p:nvSpPr>
              <p:spPr>
                <a:xfrm>
                  <a:off x="780450" y="237780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8" y="655"/>
                      </a:lnTo>
                      <a:lnTo>
                        <a:pt x="1286" y="251"/>
                      </a:lnTo>
                      <a:lnTo>
                        <a:pt x="798" y="405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0" name="Google Shape;1500;p4"/>
                <p:cNvSpPr/>
                <p:nvPr/>
              </p:nvSpPr>
              <p:spPr>
                <a:xfrm>
                  <a:off x="2243125" y="2420375"/>
                  <a:ext cx="32175" cy="32450"/>
                </a:xfrm>
                <a:custGeom>
                  <a:rect b="b" l="l" r="r" t="t"/>
                  <a:pathLst>
                    <a:path extrusionOk="0" h="1298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6" y="1060"/>
                      </a:lnTo>
                      <a:lnTo>
                        <a:pt x="989" y="655"/>
                      </a:lnTo>
                      <a:lnTo>
                        <a:pt x="1286" y="250"/>
                      </a:lnTo>
                      <a:lnTo>
                        <a:pt x="1286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1" name="Google Shape;1501;p4"/>
                <p:cNvSpPr/>
                <p:nvPr/>
              </p:nvSpPr>
              <p:spPr>
                <a:xfrm>
                  <a:off x="3166450" y="31112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1"/>
                      </a:moveTo>
                      <a:lnTo>
                        <a:pt x="501" y="501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50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2" name="Google Shape;1502;p4"/>
                <p:cNvSpPr/>
                <p:nvPr/>
              </p:nvSpPr>
              <p:spPr>
                <a:xfrm>
                  <a:off x="3302475" y="39783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9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3" name="Google Shape;1503;p4"/>
                <p:cNvSpPr/>
                <p:nvPr/>
              </p:nvSpPr>
              <p:spPr>
                <a:xfrm>
                  <a:off x="2336000" y="36895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489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38"/>
                      </a:lnTo>
                      <a:lnTo>
                        <a:pt x="798" y="393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4" name="Google Shape;1504;p4"/>
                <p:cNvSpPr/>
                <p:nvPr/>
              </p:nvSpPr>
              <p:spPr>
                <a:xfrm>
                  <a:off x="2560425" y="31436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1" y="0"/>
                      </a:moveTo>
                      <a:lnTo>
                        <a:pt x="501" y="488"/>
                      </a:lnTo>
                      <a:lnTo>
                        <a:pt x="1" y="643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50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5" name="Google Shape;1505;p4"/>
                <p:cNvSpPr/>
                <p:nvPr/>
              </p:nvSpPr>
              <p:spPr>
                <a:xfrm>
                  <a:off x="1914525" y="18488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43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810" y="893"/>
                      </a:lnTo>
                      <a:lnTo>
                        <a:pt x="1298" y="1048"/>
                      </a:lnTo>
                      <a:lnTo>
                        <a:pt x="988" y="643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6" name="Google Shape;1506;p4"/>
                <p:cNvSpPr/>
                <p:nvPr/>
              </p:nvSpPr>
              <p:spPr>
                <a:xfrm>
                  <a:off x="2360400" y="1131825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1" y="0"/>
                      </a:moveTo>
                      <a:lnTo>
                        <a:pt x="501" y="500"/>
                      </a:lnTo>
                      <a:lnTo>
                        <a:pt x="1" y="655"/>
                      </a:lnTo>
                      <a:lnTo>
                        <a:pt x="501" y="798"/>
                      </a:lnTo>
                      <a:lnTo>
                        <a:pt x="501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7" name="Google Shape;1507;p4"/>
                <p:cNvSpPr/>
                <p:nvPr/>
              </p:nvSpPr>
              <p:spPr>
                <a:xfrm>
                  <a:off x="2275275" y="2911200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1"/>
                      </a:moveTo>
                      <a:lnTo>
                        <a:pt x="500" y="501"/>
                      </a:lnTo>
                      <a:lnTo>
                        <a:pt x="0" y="644"/>
                      </a:lnTo>
                      <a:lnTo>
                        <a:pt x="500" y="798"/>
                      </a:lnTo>
                      <a:lnTo>
                        <a:pt x="500" y="1298"/>
                      </a:lnTo>
                      <a:lnTo>
                        <a:pt x="798" y="894"/>
                      </a:lnTo>
                      <a:lnTo>
                        <a:pt x="1298" y="1048"/>
                      </a:lnTo>
                      <a:lnTo>
                        <a:pt x="989" y="644"/>
                      </a:lnTo>
                      <a:lnTo>
                        <a:pt x="1298" y="251"/>
                      </a:lnTo>
                      <a:lnTo>
                        <a:pt x="1298" y="251"/>
                      </a:lnTo>
                      <a:lnTo>
                        <a:pt x="798" y="393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8" name="Google Shape;1508;p4"/>
                <p:cNvSpPr/>
                <p:nvPr/>
              </p:nvSpPr>
              <p:spPr>
                <a:xfrm>
                  <a:off x="2544350" y="3918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0"/>
                      </a:moveTo>
                      <a:lnTo>
                        <a:pt x="489" y="500"/>
                      </a:lnTo>
                      <a:lnTo>
                        <a:pt x="1" y="655"/>
                      </a:lnTo>
                      <a:lnTo>
                        <a:pt x="489" y="810"/>
                      </a:lnTo>
                      <a:lnTo>
                        <a:pt x="489" y="1298"/>
                      </a:lnTo>
                      <a:lnTo>
                        <a:pt x="798" y="905"/>
                      </a:lnTo>
                      <a:lnTo>
                        <a:pt x="1287" y="1048"/>
                      </a:lnTo>
                      <a:lnTo>
                        <a:pt x="989" y="655"/>
                      </a:lnTo>
                      <a:lnTo>
                        <a:pt x="1287" y="250"/>
                      </a:lnTo>
                      <a:lnTo>
                        <a:pt x="798" y="405"/>
                      </a:lnTo>
                      <a:lnTo>
                        <a:pt x="48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09" name="Google Shape;1509;p4"/>
                <p:cNvSpPr/>
                <p:nvPr/>
              </p:nvSpPr>
              <p:spPr>
                <a:xfrm>
                  <a:off x="2670850" y="269420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9" y="894"/>
                      </a:lnTo>
                      <a:lnTo>
                        <a:pt x="1287" y="1049"/>
                      </a:lnTo>
                      <a:lnTo>
                        <a:pt x="1287" y="1049"/>
                      </a:lnTo>
                      <a:lnTo>
                        <a:pt x="989" y="644"/>
                      </a:lnTo>
                      <a:lnTo>
                        <a:pt x="1287" y="251"/>
                      </a:lnTo>
                      <a:lnTo>
                        <a:pt x="799" y="394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0" name="Google Shape;1510;p4"/>
                <p:cNvSpPr/>
                <p:nvPr/>
              </p:nvSpPr>
              <p:spPr>
                <a:xfrm>
                  <a:off x="2745875" y="1821775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1"/>
                      </a:moveTo>
                      <a:lnTo>
                        <a:pt x="500" y="489"/>
                      </a:lnTo>
                      <a:lnTo>
                        <a:pt x="0" y="644"/>
                      </a:lnTo>
                      <a:lnTo>
                        <a:pt x="500" y="799"/>
                      </a:lnTo>
                      <a:lnTo>
                        <a:pt x="500" y="1299"/>
                      </a:lnTo>
                      <a:lnTo>
                        <a:pt x="810" y="894"/>
                      </a:lnTo>
                      <a:lnTo>
                        <a:pt x="1298" y="1049"/>
                      </a:lnTo>
                      <a:lnTo>
                        <a:pt x="988" y="644"/>
                      </a:lnTo>
                      <a:lnTo>
                        <a:pt x="1298" y="251"/>
                      </a:lnTo>
                      <a:lnTo>
                        <a:pt x="810" y="394"/>
                      </a:lnTo>
                      <a:lnTo>
                        <a:pt x="500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1" name="Google Shape;1511;p4"/>
                <p:cNvSpPr/>
                <p:nvPr/>
              </p:nvSpPr>
              <p:spPr>
                <a:xfrm>
                  <a:off x="3651050" y="312730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488" y="0"/>
                      </a:moveTo>
                      <a:lnTo>
                        <a:pt x="488" y="501"/>
                      </a:lnTo>
                      <a:lnTo>
                        <a:pt x="0" y="655"/>
                      </a:lnTo>
                      <a:lnTo>
                        <a:pt x="488" y="810"/>
                      </a:lnTo>
                      <a:lnTo>
                        <a:pt x="488" y="1298"/>
                      </a:lnTo>
                      <a:lnTo>
                        <a:pt x="798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1"/>
                      </a:lnTo>
                      <a:lnTo>
                        <a:pt x="798" y="405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2" name="Google Shape;1512;p4"/>
                <p:cNvSpPr/>
                <p:nvPr/>
              </p:nvSpPr>
              <p:spPr>
                <a:xfrm>
                  <a:off x="4041275" y="2777250"/>
                  <a:ext cx="32175" cy="32775"/>
                </a:xfrm>
                <a:custGeom>
                  <a:rect b="b" l="l" r="r" t="t"/>
                  <a:pathLst>
                    <a:path extrusionOk="0" h="1311" w="1287">
                      <a:moveTo>
                        <a:pt x="488" y="1"/>
                      </a:moveTo>
                      <a:lnTo>
                        <a:pt x="488" y="501"/>
                      </a:lnTo>
                      <a:lnTo>
                        <a:pt x="0" y="656"/>
                      </a:lnTo>
                      <a:lnTo>
                        <a:pt x="488" y="810"/>
                      </a:lnTo>
                      <a:lnTo>
                        <a:pt x="488" y="1310"/>
                      </a:lnTo>
                      <a:lnTo>
                        <a:pt x="798" y="906"/>
                      </a:lnTo>
                      <a:lnTo>
                        <a:pt x="1286" y="1060"/>
                      </a:lnTo>
                      <a:lnTo>
                        <a:pt x="988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3" name="Google Shape;1513;p4"/>
                <p:cNvSpPr/>
                <p:nvPr/>
              </p:nvSpPr>
              <p:spPr>
                <a:xfrm>
                  <a:off x="1419225" y="2245650"/>
                  <a:ext cx="32450" cy="32475"/>
                </a:xfrm>
                <a:custGeom>
                  <a:rect b="b" l="l" r="r" t="t"/>
                  <a:pathLst>
                    <a:path extrusionOk="0" h="1299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4" name="Google Shape;1514;p4"/>
                <p:cNvSpPr/>
                <p:nvPr/>
              </p:nvSpPr>
              <p:spPr>
                <a:xfrm>
                  <a:off x="3361425" y="303562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488" y="0"/>
                      </a:moveTo>
                      <a:lnTo>
                        <a:pt x="488" y="489"/>
                      </a:lnTo>
                      <a:lnTo>
                        <a:pt x="0" y="643"/>
                      </a:lnTo>
                      <a:lnTo>
                        <a:pt x="488" y="798"/>
                      </a:lnTo>
                      <a:lnTo>
                        <a:pt x="488" y="1298"/>
                      </a:lnTo>
                      <a:lnTo>
                        <a:pt x="798" y="893"/>
                      </a:lnTo>
                      <a:lnTo>
                        <a:pt x="1298" y="1048"/>
                      </a:lnTo>
                      <a:lnTo>
                        <a:pt x="989" y="643"/>
                      </a:lnTo>
                      <a:lnTo>
                        <a:pt x="1298" y="239"/>
                      </a:lnTo>
                      <a:lnTo>
                        <a:pt x="798" y="393"/>
                      </a:lnTo>
                      <a:lnTo>
                        <a:pt x="48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5" name="Google Shape;1515;p4"/>
                <p:cNvSpPr/>
                <p:nvPr/>
              </p:nvSpPr>
              <p:spPr>
                <a:xfrm>
                  <a:off x="1792475" y="27611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0" y="644"/>
                      </a:lnTo>
                      <a:lnTo>
                        <a:pt x="489" y="799"/>
                      </a:lnTo>
                      <a:lnTo>
                        <a:pt x="489" y="1299"/>
                      </a:lnTo>
                      <a:lnTo>
                        <a:pt x="798" y="894"/>
                      </a:lnTo>
                      <a:lnTo>
                        <a:pt x="1286" y="1049"/>
                      </a:lnTo>
                      <a:lnTo>
                        <a:pt x="989" y="644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6" name="Google Shape;1516;p4"/>
                <p:cNvSpPr/>
                <p:nvPr/>
              </p:nvSpPr>
              <p:spPr>
                <a:xfrm>
                  <a:off x="1107275" y="2677850"/>
                  <a:ext cx="32475" cy="32450"/>
                </a:xfrm>
                <a:custGeom>
                  <a:rect b="b" l="l" r="r" t="t"/>
                  <a:pathLst>
                    <a:path extrusionOk="0" h="1298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810" y="905"/>
                      </a:lnTo>
                      <a:lnTo>
                        <a:pt x="1298" y="1048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7" name="Google Shape;1517;p4"/>
                <p:cNvSpPr/>
                <p:nvPr/>
              </p:nvSpPr>
              <p:spPr>
                <a:xfrm>
                  <a:off x="3018525" y="2280175"/>
                  <a:ext cx="32475" cy="32475"/>
                </a:xfrm>
                <a:custGeom>
                  <a:rect b="b" l="l" r="r" t="t"/>
                  <a:pathLst>
                    <a:path extrusionOk="0" h="1299" w="1299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298"/>
                      </a:lnTo>
                      <a:lnTo>
                        <a:pt x="798" y="905"/>
                      </a:lnTo>
                      <a:lnTo>
                        <a:pt x="1298" y="1048"/>
                      </a:lnTo>
                      <a:lnTo>
                        <a:pt x="989" y="655"/>
                      </a:lnTo>
                      <a:lnTo>
                        <a:pt x="1298" y="250"/>
                      </a:lnTo>
                      <a:lnTo>
                        <a:pt x="798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8" name="Google Shape;1518;p4"/>
                <p:cNvSpPr/>
                <p:nvPr/>
              </p:nvSpPr>
              <p:spPr>
                <a:xfrm>
                  <a:off x="2549425" y="285822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9" name="Google Shape;1519;p4"/>
                <p:cNvSpPr/>
                <p:nvPr/>
              </p:nvSpPr>
              <p:spPr>
                <a:xfrm>
                  <a:off x="2369925" y="2624550"/>
                  <a:ext cx="7475" cy="6475"/>
                </a:xfrm>
                <a:custGeom>
                  <a:rect b="b" l="l" r="r" t="t"/>
                  <a:pathLst>
                    <a:path extrusionOk="0" h="259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7"/>
                        <a:pt x="64" y="258"/>
                        <a:pt x="131" y="258"/>
                      </a:cubicBezTo>
                      <a:cubicBezTo>
                        <a:pt x="160" y="258"/>
                        <a:pt x="190" y="249"/>
                        <a:pt x="215" y="227"/>
                      </a:cubicBezTo>
                      <a:cubicBezTo>
                        <a:pt x="298" y="144"/>
                        <a:pt x="251" y="1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0" name="Google Shape;1520;p4"/>
                <p:cNvSpPr/>
                <p:nvPr/>
              </p:nvSpPr>
              <p:spPr>
                <a:xfrm>
                  <a:off x="2025825" y="29838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5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1" name="Google Shape;1521;p4"/>
                <p:cNvSpPr/>
                <p:nvPr/>
              </p:nvSpPr>
              <p:spPr>
                <a:xfrm>
                  <a:off x="2667000" y="208397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2" y="256"/>
                      </a:cubicBezTo>
                      <a:cubicBezTo>
                        <a:pt x="165" y="256"/>
                        <a:pt x="199" y="244"/>
                        <a:pt x="226" y="216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2" name="Google Shape;1522;p4"/>
                <p:cNvSpPr/>
                <p:nvPr/>
              </p:nvSpPr>
              <p:spPr>
                <a:xfrm>
                  <a:off x="2303550" y="208075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90" y="248"/>
                        <a:pt x="215" y="226"/>
                      </a:cubicBezTo>
                      <a:cubicBezTo>
                        <a:pt x="298" y="143"/>
                        <a:pt x="251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3" name="Google Shape;1523;p4"/>
                <p:cNvSpPr/>
                <p:nvPr/>
              </p:nvSpPr>
              <p:spPr>
                <a:xfrm>
                  <a:off x="1918475" y="2471525"/>
                  <a:ext cx="9650" cy="6625"/>
                </a:xfrm>
                <a:custGeom>
                  <a:rect b="b" l="l" r="r" t="t"/>
                  <a:pathLst>
                    <a:path extrusionOk="0" h="265" w="386">
                      <a:moveTo>
                        <a:pt x="177" y="1"/>
                      </a:moveTo>
                      <a:cubicBezTo>
                        <a:pt x="1" y="1"/>
                        <a:pt x="4" y="264"/>
                        <a:pt x="188" y="264"/>
                      </a:cubicBezTo>
                      <a:cubicBezTo>
                        <a:pt x="191" y="264"/>
                        <a:pt x="195" y="264"/>
                        <a:pt x="199" y="264"/>
                      </a:cubicBezTo>
                      <a:cubicBezTo>
                        <a:pt x="203" y="264"/>
                        <a:pt x="207" y="264"/>
                        <a:pt x="210" y="264"/>
                      </a:cubicBezTo>
                      <a:cubicBezTo>
                        <a:pt x="383" y="264"/>
                        <a:pt x="386" y="1"/>
                        <a:pt x="220" y="1"/>
                      </a:cubicBezTo>
                      <a:cubicBezTo>
                        <a:pt x="214" y="1"/>
                        <a:pt x="207" y="1"/>
                        <a:pt x="199" y="2"/>
                      </a:cubicBezTo>
                      <a:cubicBezTo>
                        <a:pt x="191" y="1"/>
                        <a:pt x="184" y="1"/>
                        <a:pt x="17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4" name="Google Shape;1524;p4"/>
                <p:cNvSpPr/>
                <p:nvPr/>
              </p:nvSpPr>
              <p:spPr>
                <a:xfrm>
                  <a:off x="2306625" y="310230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39" y="0"/>
                      </a:moveTo>
                      <a:cubicBezTo>
                        <a:pt x="68" y="0"/>
                        <a:pt x="8" y="60"/>
                        <a:pt x="8" y="131"/>
                      </a:cubicBezTo>
                      <a:cubicBezTo>
                        <a:pt x="0" y="212"/>
                        <a:pt x="63" y="265"/>
                        <a:pt x="131" y="265"/>
                      </a:cubicBezTo>
                      <a:cubicBezTo>
                        <a:pt x="163" y="265"/>
                        <a:pt x="196" y="253"/>
                        <a:pt x="223" y="227"/>
                      </a:cubicBezTo>
                      <a:cubicBezTo>
                        <a:pt x="306" y="143"/>
                        <a:pt x="258" y="12"/>
                        <a:pt x="1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5" name="Google Shape;1525;p4"/>
                <p:cNvSpPr/>
                <p:nvPr/>
              </p:nvSpPr>
              <p:spPr>
                <a:xfrm>
                  <a:off x="2209300" y="3393375"/>
                  <a:ext cx="7650" cy="6375"/>
                </a:xfrm>
                <a:custGeom>
                  <a:rect b="b" l="l" r="r" t="t"/>
                  <a:pathLst>
                    <a:path extrusionOk="0" h="255" w="306">
                      <a:moveTo>
                        <a:pt x="121" y="0"/>
                      </a:moveTo>
                      <a:cubicBezTo>
                        <a:pt x="58" y="0"/>
                        <a:pt x="8" y="55"/>
                        <a:pt x="8" y="121"/>
                      </a:cubicBezTo>
                      <a:cubicBezTo>
                        <a:pt x="0" y="201"/>
                        <a:pt x="63" y="255"/>
                        <a:pt x="131" y="255"/>
                      </a:cubicBezTo>
                      <a:cubicBezTo>
                        <a:pt x="163" y="255"/>
                        <a:pt x="196" y="243"/>
                        <a:pt x="222" y="216"/>
                      </a:cubicBezTo>
                      <a:cubicBezTo>
                        <a:pt x="306" y="145"/>
                        <a:pt x="258" y="2"/>
                        <a:pt x="139" y="2"/>
                      </a:cubicBezTo>
                      <a:cubicBezTo>
                        <a:pt x="133" y="1"/>
                        <a:pt x="127" y="0"/>
                        <a:pt x="1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6" name="Google Shape;1526;p4"/>
                <p:cNvSpPr/>
                <p:nvPr/>
              </p:nvSpPr>
              <p:spPr>
                <a:xfrm>
                  <a:off x="2083875" y="370237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51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7" name="Google Shape;1527;p4"/>
                <p:cNvSpPr/>
                <p:nvPr/>
              </p:nvSpPr>
              <p:spPr>
                <a:xfrm>
                  <a:off x="2559225" y="3660700"/>
                  <a:ext cx="6875" cy="6275"/>
                </a:xfrm>
                <a:custGeom>
                  <a:rect b="b" l="l" r="r" t="t"/>
                  <a:pathLst>
                    <a:path extrusionOk="0" h="251" w="275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20"/>
                      </a:cubicBezTo>
                      <a:cubicBezTo>
                        <a:pt x="1" y="203"/>
                        <a:pt x="60" y="250"/>
                        <a:pt x="132" y="250"/>
                      </a:cubicBezTo>
                      <a:cubicBezTo>
                        <a:pt x="215" y="250"/>
                        <a:pt x="275" y="203"/>
                        <a:pt x="275" y="120"/>
                      </a:cubicBezTo>
                      <a:cubicBezTo>
                        <a:pt x="275" y="48"/>
                        <a:pt x="215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8" name="Google Shape;1528;p4"/>
                <p:cNvSpPr/>
                <p:nvPr/>
              </p:nvSpPr>
              <p:spPr>
                <a:xfrm>
                  <a:off x="2366350" y="4374475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03"/>
                        <a:pt x="60" y="263"/>
                        <a:pt x="144" y="263"/>
                      </a:cubicBezTo>
                      <a:cubicBezTo>
                        <a:pt x="215" y="263"/>
                        <a:pt x="275" y="203"/>
                        <a:pt x="275" y="132"/>
                      </a:cubicBezTo>
                      <a:cubicBezTo>
                        <a:pt x="275" y="60"/>
                        <a:pt x="215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9" name="Google Shape;1529;p4"/>
                <p:cNvSpPr/>
                <p:nvPr/>
              </p:nvSpPr>
              <p:spPr>
                <a:xfrm>
                  <a:off x="3070300" y="3765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1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0" name="Google Shape;1530;p4"/>
                <p:cNvSpPr/>
                <p:nvPr/>
              </p:nvSpPr>
              <p:spPr>
                <a:xfrm>
                  <a:off x="2988150" y="3991400"/>
                  <a:ext cx="7475" cy="6450"/>
                </a:xfrm>
                <a:custGeom>
                  <a:rect b="b" l="l" r="r" t="t"/>
                  <a:pathLst>
                    <a:path extrusionOk="0" h="258" w="299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5" y="258"/>
                        <a:pt x="132" y="258"/>
                      </a:cubicBezTo>
                      <a:cubicBezTo>
                        <a:pt x="161" y="258"/>
                        <a:pt x="190" y="248"/>
                        <a:pt x="215" y="226"/>
                      </a:cubicBezTo>
                      <a:cubicBezTo>
                        <a:pt x="299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1" name="Google Shape;1531;p4"/>
                <p:cNvSpPr/>
                <p:nvPr/>
              </p:nvSpPr>
              <p:spPr>
                <a:xfrm>
                  <a:off x="2795575" y="419290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1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2" name="Google Shape;1532;p4"/>
                <p:cNvSpPr/>
                <p:nvPr/>
              </p:nvSpPr>
              <p:spPr>
                <a:xfrm>
                  <a:off x="3423925" y="35181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0"/>
                      </a:moveTo>
                      <a:cubicBezTo>
                        <a:pt x="72" y="0"/>
                        <a:pt x="1" y="60"/>
                        <a:pt x="1" y="131"/>
                      </a:cubicBezTo>
                      <a:cubicBezTo>
                        <a:pt x="1" y="212"/>
                        <a:pt x="66" y="265"/>
                        <a:pt x="135" y="265"/>
                      </a:cubicBezTo>
                      <a:cubicBezTo>
                        <a:pt x="167" y="265"/>
                        <a:pt x="200" y="253"/>
                        <a:pt x="227" y="227"/>
                      </a:cubicBezTo>
                      <a:cubicBezTo>
                        <a:pt x="310" y="143"/>
                        <a:pt x="263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3" name="Google Shape;1533;p4"/>
                <p:cNvSpPr/>
                <p:nvPr/>
              </p:nvSpPr>
              <p:spPr>
                <a:xfrm>
                  <a:off x="4689275" y="3780950"/>
                  <a:ext cx="7750" cy="6650"/>
                </a:xfrm>
                <a:custGeom>
                  <a:rect b="b" l="l" r="r" t="t"/>
                  <a:pathLst>
                    <a:path extrusionOk="0" h="266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2"/>
                        <a:pt x="66" y="266"/>
                        <a:pt x="134" y="266"/>
                      </a:cubicBezTo>
                      <a:cubicBezTo>
                        <a:pt x="166" y="266"/>
                        <a:pt x="199" y="254"/>
                        <a:pt x="226" y="227"/>
                      </a:cubicBezTo>
                      <a:cubicBezTo>
                        <a:pt x="310" y="143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4" name="Google Shape;1534;p4"/>
                <p:cNvSpPr/>
                <p:nvPr/>
              </p:nvSpPr>
              <p:spPr>
                <a:xfrm>
                  <a:off x="3730525" y="418160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7"/>
                      </a:cubicBezTo>
                      <a:cubicBezTo>
                        <a:pt x="298" y="143"/>
                        <a:pt x="250" y="12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5" name="Google Shape;1535;p4"/>
                <p:cNvSpPr/>
                <p:nvPr/>
              </p:nvSpPr>
              <p:spPr>
                <a:xfrm>
                  <a:off x="3041150" y="3291300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43" y="1"/>
                      </a:moveTo>
                      <a:cubicBezTo>
                        <a:pt x="72" y="1"/>
                        <a:pt x="0" y="60"/>
                        <a:pt x="0" y="132"/>
                      </a:cubicBezTo>
                      <a:cubicBezTo>
                        <a:pt x="0" y="203"/>
                        <a:pt x="72" y="263"/>
                        <a:pt x="143" y="263"/>
                      </a:cubicBezTo>
                      <a:cubicBezTo>
                        <a:pt x="214" y="263"/>
                        <a:pt x="274" y="203"/>
                        <a:pt x="274" y="132"/>
                      </a:cubicBezTo>
                      <a:cubicBezTo>
                        <a:pt x="274" y="60"/>
                        <a:pt x="214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6" name="Google Shape;1536;p4"/>
                <p:cNvSpPr/>
                <p:nvPr/>
              </p:nvSpPr>
              <p:spPr>
                <a:xfrm>
                  <a:off x="2792000" y="31832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7" name="Google Shape;1537;p4"/>
                <p:cNvSpPr/>
                <p:nvPr/>
              </p:nvSpPr>
              <p:spPr>
                <a:xfrm>
                  <a:off x="2931600" y="2869500"/>
                  <a:ext cx="7775" cy="6500"/>
                </a:xfrm>
                <a:custGeom>
                  <a:rect b="b" l="l" r="r" t="t"/>
                  <a:pathLst>
                    <a:path extrusionOk="0" h="260" w="311">
                      <a:moveTo>
                        <a:pt x="123" y="0"/>
                      </a:moveTo>
                      <a:cubicBezTo>
                        <a:pt x="50" y="0"/>
                        <a:pt x="1" y="56"/>
                        <a:pt x="1" y="133"/>
                      </a:cubicBezTo>
                      <a:cubicBezTo>
                        <a:pt x="1" y="208"/>
                        <a:pt x="70" y="259"/>
                        <a:pt x="141" y="259"/>
                      </a:cubicBezTo>
                      <a:cubicBezTo>
                        <a:pt x="171" y="259"/>
                        <a:pt x="202" y="249"/>
                        <a:pt x="227" y="228"/>
                      </a:cubicBezTo>
                      <a:cubicBezTo>
                        <a:pt x="310" y="145"/>
                        <a:pt x="251" y="2"/>
                        <a:pt x="144" y="2"/>
                      </a:cubicBezTo>
                      <a:cubicBezTo>
                        <a:pt x="136" y="1"/>
                        <a:pt x="129" y="0"/>
                        <a:pt x="12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8" name="Google Shape;1538;p4"/>
                <p:cNvSpPr/>
                <p:nvPr/>
              </p:nvSpPr>
              <p:spPr>
                <a:xfrm>
                  <a:off x="2775025" y="245280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1" y="1"/>
                        <a:pt x="1" y="61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7" y="266"/>
                        <a:pt x="188" y="254"/>
                        <a:pt x="215" y="227"/>
                      </a:cubicBezTo>
                      <a:cubicBezTo>
                        <a:pt x="299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39" name="Google Shape;1539;p4"/>
                <p:cNvSpPr/>
                <p:nvPr/>
              </p:nvSpPr>
              <p:spPr>
                <a:xfrm>
                  <a:off x="3629900" y="28094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2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0" name="Google Shape;1540;p4"/>
                <p:cNvSpPr/>
                <p:nvPr/>
              </p:nvSpPr>
              <p:spPr>
                <a:xfrm>
                  <a:off x="3815350" y="3113600"/>
                  <a:ext cx="7450" cy="6650"/>
                </a:xfrm>
                <a:custGeom>
                  <a:rect b="b" l="l" r="r" t="t"/>
                  <a:pathLst>
                    <a:path extrusionOk="0" h="266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1" y="266"/>
                        <a:pt x="125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1" name="Google Shape;1541;p4"/>
                <p:cNvSpPr/>
                <p:nvPr/>
              </p:nvSpPr>
              <p:spPr>
                <a:xfrm>
                  <a:off x="2695275" y="3010025"/>
                  <a:ext cx="6850" cy="6575"/>
                </a:xfrm>
                <a:custGeom>
                  <a:rect b="b" l="l" r="r" t="t"/>
                  <a:pathLst>
                    <a:path extrusionOk="0" h="263" w="274">
                      <a:moveTo>
                        <a:pt x="131" y="0"/>
                      </a:moveTo>
                      <a:cubicBezTo>
                        <a:pt x="60" y="0"/>
                        <a:pt x="0" y="60"/>
                        <a:pt x="0" y="131"/>
                      </a:cubicBezTo>
                      <a:cubicBezTo>
                        <a:pt x="0" y="203"/>
                        <a:pt x="60" y="262"/>
                        <a:pt x="131" y="262"/>
                      </a:cubicBezTo>
                      <a:cubicBezTo>
                        <a:pt x="203" y="262"/>
                        <a:pt x="274" y="203"/>
                        <a:pt x="274" y="131"/>
                      </a:cubicBezTo>
                      <a:cubicBezTo>
                        <a:pt x="274" y="60"/>
                        <a:pt x="203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2" name="Google Shape;1542;p4"/>
                <p:cNvSpPr/>
                <p:nvPr/>
              </p:nvSpPr>
              <p:spPr>
                <a:xfrm>
                  <a:off x="1995775" y="2767725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12" y="60"/>
                        <a:pt x="0" y="132"/>
                      </a:cubicBezTo>
                      <a:cubicBezTo>
                        <a:pt x="0" y="207"/>
                        <a:pt x="70" y="258"/>
                        <a:pt x="141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3" name="Google Shape;1543;p4"/>
                <p:cNvSpPr/>
                <p:nvPr/>
              </p:nvSpPr>
              <p:spPr>
                <a:xfrm>
                  <a:off x="1842475" y="2609675"/>
                  <a:ext cx="7475" cy="6525"/>
                </a:xfrm>
                <a:custGeom>
                  <a:rect b="b" l="l" r="r" t="t"/>
                  <a:pathLst>
                    <a:path extrusionOk="0" h="261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0"/>
                        <a:pt x="126" y="260"/>
                      </a:cubicBezTo>
                      <a:cubicBezTo>
                        <a:pt x="157" y="260"/>
                        <a:pt x="188" y="250"/>
                        <a:pt x="215" y="227"/>
                      </a:cubicBezTo>
                      <a:cubicBezTo>
                        <a:pt x="298" y="143"/>
                        <a:pt x="251" y="12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4" name="Google Shape;1544;p4"/>
                <p:cNvSpPr/>
                <p:nvPr/>
              </p:nvSpPr>
              <p:spPr>
                <a:xfrm>
                  <a:off x="1810500" y="1837825"/>
                  <a:ext cx="9225" cy="6625"/>
                </a:xfrm>
                <a:custGeom>
                  <a:rect b="b" l="l" r="r" t="t"/>
                  <a:pathLst>
                    <a:path extrusionOk="0" h="265" w="369">
                      <a:moveTo>
                        <a:pt x="164" y="0"/>
                      </a:moveTo>
                      <a:cubicBezTo>
                        <a:pt x="1" y="0"/>
                        <a:pt x="1" y="265"/>
                        <a:pt x="164" y="265"/>
                      </a:cubicBezTo>
                      <a:cubicBezTo>
                        <a:pt x="170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0"/>
                        <a:pt x="205" y="0"/>
                      </a:cubicBezTo>
                      <a:cubicBezTo>
                        <a:pt x="198" y="0"/>
                        <a:pt x="191" y="1"/>
                        <a:pt x="184" y="2"/>
                      </a:cubicBezTo>
                      <a:cubicBezTo>
                        <a:pt x="177" y="1"/>
                        <a:pt x="170" y="0"/>
                        <a:pt x="16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5" name="Google Shape;1545;p4"/>
                <p:cNvSpPr/>
                <p:nvPr/>
              </p:nvSpPr>
              <p:spPr>
                <a:xfrm>
                  <a:off x="1120375" y="1474375"/>
                  <a:ext cx="7450" cy="6400"/>
                </a:xfrm>
                <a:custGeom>
                  <a:rect b="b" l="l" r="r" t="t"/>
                  <a:pathLst>
                    <a:path extrusionOk="0" h="256" w="298">
                      <a:moveTo>
                        <a:pt x="113" y="1"/>
                      </a:moveTo>
                      <a:cubicBezTo>
                        <a:pt x="50" y="1"/>
                        <a:pt x="0" y="57"/>
                        <a:pt x="0" y="133"/>
                      </a:cubicBezTo>
                      <a:cubicBezTo>
                        <a:pt x="0" y="205"/>
                        <a:pt x="59" y="256"/>
                        <a:pt x="124" y="256"/>
                      </a:cubicBezTo>
                      <a:cubicBezTo>
                        <a:pt x="155" y="256"/>
                        <a:pt x="187" y="244"/>
                        <a:pt x="214" y="217"/>
                      </a:cubicBezTo>
                      <a:cubicBezTo>
                        <a:pt x="298" y="145"/>
                        <a:pt x="250" y="2"/>
                        <a:pt x="131" y="2"/>
                      </a:cubicBezTo>
                      <a:cubicBezTo>
                        <a:pt x="125" y="1"/>
                        <a:pt x="119" y="1"/>
                        <a:pt x="1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6" name="Google Shape;1546;p4"/>
                <p:cNvSpPr/>
                <p:nvPr/>
              </p:nvSpPr>
              <p:spPr>
                <a:xfrm>
                  <a:off x="1754675" y="1531525"/>
                  <a:ext cx="7750" cy="6400"/>
                </a:xfrm>
                <a:custGeom>
                  <a:rect b="b" l="l" r="r" t="t"/>
                  <a:pathLst>
                    <a:path extrusionOk="0" h="256" w="310">
                      <a:moveTo>
                        <a:pt x="125" y="1"/>
                      </a:moveTo>
                      <a:cubicBezTo>
                        <a:pt x="60" y="1"/>
                        <a:pt x="0" y="57"/>
                        <a:pt x="0" y="133"/>
                      </a:cubicBezTo>
                      <a:cubicBezTo>
                        <a:pt x="0" y="205"/>
                        <a:pt x="65" y="256"/>
                        <a:pt x="133" y="256"/>
                      </a:cubicBezTo>
                      <a:cubicBezTo>
                        <a:pt x="166" y="256"/>
                        <a:pt x="199" y="244"/>
                        <a:pt x="227" y="217"/>
                      </a:cubicBezTo>
                      <a:cubicBezTo>
                        <a:pt x="310" y="145"/>
                        <a:pt x="250" y="2"/>
                        <a:pt x="143" y="2"/>
                      </a:cubicBezTo>
                      <a:cubicBezTo>
                        <a:pt x="137" y="1"/>
                        <a:pt x="131" y="1"/>
                        <a:pt x="12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7" name="Google Shape;1547;p4"/>
                <p:cNvSpPr/>
                <p:nvPr/>
              </p:nvSpPr>
              <p:spPr>
                <a:xfrm>
                  <a:off x="1641050" y="1002925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1"/>
                      </a:moveTo>
                      <a:cubicBezTo>
                        <a:pt x="69" y="1"/>
                        <a:pt x="9" y="60"/>
                        <a:pt x="9" y="132"/>
                      </a:cubicBezTo>
                      <a:cubicBezTo>
                        <a:pt x="1" y="212"/>
                        <a:pt x="64" y="266"/>
                        <a:pt x="132" y="266"/>
                      </a:cubicBezTo>
                      <a:cubicBezTo>
                        <a:pt x="164" y="266"/>
                        <a:pt x="197" y="254"/>
                        <a:pt x="223" y="227"/>
                      </a:cubicBezTo>
                      <a:cubicBezTo>
                        <a:pt x="307" y="144"/>
                        <a:pt x="259" y="1"/>
                        <a:pt x="14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8" name="Google Shape;1548;p4"/>
                <p:cNvSpPr/>
                <p:nvPr/>
              </p:nvSpPr>
              <p:spPr>
                <a:xfrm>
                  <a:off x="1448075" y="249210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2"/>
                        <a:pt x="67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55"/>
                        <a:pt x="263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49" name="Google Shape;1549;p4"/>
                <p:cNvSpPr/>
                <p:nvPr/>
              </p:nvSpPr>
              <p:spPr>
                <a:xfrm>
                  <a:off x="1562550" y="2880800"/>
                  <a:ext cx="9225" cy="6650"/>
                </a:xfrm>
                <a:custGeom>
                  <a:rect b="b" l="l" r="r" t="t"/>
                  <a:pathLst>
                    <a:path extrusionOk="0" h="266" w="369">
                      <a:moveTo>
                        <a:pt x="164" y="1"/>
                      </a:moveTo>
                      <a:cubicBezTo>
                        <a:pt x="1" y="1"/>
                        <a:pt x="1" y="265"/>
                        <a:pt x="164" y="265"/>
                      </a:cubicBezTo>
                      <a:cubicBezTo>
                        <a:pt x="171" y="265"/>
                        <a:pt x="177" y="265"/>
                        <a:pt x="184" y="264"/>
                      </a:cubicBezTo>
                      <a:cubicBezTo>
                        <a:pt x="191" y="265"/>
                        <a:pt x="198" y="265"/>
                        <a:pt x="205" y="265"/>
                      </a:cubicBezTo>
                      <a:cubicBezTo>
                        <a:pt x="368" y="265"/>
                        <a:pt x="368" y="1"/>
                        <a:pt x="205" y="1"/>
                      </a:cubicBezTo>
                      <a:cubicBezTo>
                        <a:pt x="198" y="1"/>
                        <a:pt x="191" y="1"/>
                        <a:pt x="184" y="2"/>
                      </a:cubicBezTo>
                      <a:cubicBezTo>
                        <a:pt x="177" y="1"/>
                        <a:pt x="171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0" name="Google Shape;1550;p4"/>
                <p:cNvSpPr/>
                <p:nvPr/>
              </p:nvSpPr>
              <p:spPr>
                <a:xfrm>
                  <a:off x="2004500" y="2263775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4" y="264"/>
                        <a:pt x="176" y="264"/>
                      </a:cubicBezTo>
                      <a:cubicBezTo>
                        <a:pt x="180" y="264"/>
                        <a:pt x="183" y="264"/>
                        <a:pt x="187" y="263"/>
                      </a:cubicBezTo>
                      <a:cubicBezTo>
                        <a:pt x="191" y="264"/>
                        <a:pt x="195" y="264"/>
                        <a:pt x="198" y="264"/>
                      </a:cubicBezTo>
                      <a:cubicBezTo>
                        <a:pt x="371" y="264"/>
                        <a:pt x="374" y="0"/>
                        <a:pt x="208" y="0"/>
                      </a:cubicBezTo>
                      <a:cubicBezTo>
                        <a:pt x="202" y="0"/>
                        <a:pt x="195" y="1"/>
                        <a:pt x="187" y="2"/>
                      </a:cubicBezTo>
                      <a:cubicBezTo>
                        <a:pt x="180" y="1"/>
                        <a:pt x="173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1" name="Google Shape;1551;p4"/>
                <p:cNvSpPr/>
                <p:nvPr/>
              </p:nvSpPr>
              <p:spPr>
                <a:xfrm>
                  <a:off x="1084350" y="2031025"/>
                  <a:ext cx="7475" cy="6600"/>
                </a:xfrm>
                <a:custGeom>
                  <a:rect b="b" l="l" r="r" t="t"/>
                  <a:pathLst>
                    <a:path extrusionOk="0" h="264" w="299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6"/>
                        <a:pt x="64" y="264"/>
                        <a:pt x="130" y="264"/>
                      </a:cubicBezTo>
                      <a:cubicBezTo>
                        <a:pt x="160" y="264"/>
                        <a:pt x="189" y="253"/>
                        <a:pt x="215" y="227"/>
                      </a:cubicBezTo>
                      <a:cubicBezTo>
                        <a:pt x="298" y="144"/>
                        <a:pt x="251" y="1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2" name="Google Shape;1552;p4"/>
                <p:cNvSpPr/>
                <p:nvPr/>
              </p:nvSpPr>
              <p:spPr>
                <a:xfrm>
                  <a:off x="1136450" y="2258750"/>
                  <a:ext cx="7450" cy="6450"/>
                </a:xfrm>
                <a:custGeom>
                  <a:rect b="b" l="l" r="r" t="t"/>
                  <a:pathLst>
                    <a:path extrusionOk="0" h="258" w="298">
                      <a:moveTo>
                        <a:pt x="131" y="0"/>
                      </a:moveTo>
                      <a:cubicBezTo>
                        <a:pt x="60" y="0"/>
                        <a:pt x="0" y="48"/>
                        <a:pt x="0" y="131"/>
                      </a:cubicBezTo>
                      <a:cubicBezTo>
                        <a:pt x="0" y="206"/>
                        <a:pt x="64" y="258"/>
                        <a:pt x="131" y="258"/>
                      </a:cubicBezTo>
                      <a:cubicBezTo>
                        <a:pt x="160" y="258"/>
                        <a:pt x="189" y="248"/>
                        <a:pt x="214" y="226"/>
                      </a:cubicBezTo>
                      <a:cubicBezTo>
                        <a:pt x="298" y="143"/>
                        <a:pt x="250" y="0"/>
                        <a:pt x="13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3" name="Google Shape;1553;p4"/>
                <p:cNvSpPr/>
                <p:nvPr/>
              </p:nvSpPr>
              <p:spPr>
                <a:xfrm>
                  <a:off x="2517275" y="17420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6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4" name="Google Shape;1554;p4"/>
                <p:cNvSpPr/>
                <p:nvPr/>
              </p:nvSpPr>
              <p:spPr>
                <a:xfrm>
                  <a:off x="2397900" y="1508950"/>
                  <a:ext cx="6875" cy="6575"/>
                </a:xfrm>
                <a:custGeom>
                  <a:rect b="b" l="l" r="r" t="t"/>
                  <a:pathLst>
                    <a:path extrusionOk="0" h="263" w="275">
                      <a:moveTo>
                        <a:pt x="144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03"/>
                        <a:pt x="60" y="262"/>
                        <a:pt x="144" y="262"/>
                      </a:cubicBezTo>
                      <a:cubicBezTo>
                        <a:pt x="215" y="262"/>
                        <a:pt x="275" y="203"/>
                        <a:pt x="275" y="131"/>
                      </a:cubicBezTo>
                      <a:cubicBezTo>
                        <a:pt x="275" y="60"/>
                        <a:pt x="215" y="0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5" name="Google Shape;1555;p4"/>
                <p:cNvSpPr/>
                <p:nvPr/>
              </p:nvSpPr>
              <p:spPr>
                <a:xfrm>
                  <a:off x="2788725" y="1418150"/>
                  <a:ext cx="7475" cy="6675"/>
                </a:xfrm>
                <a:custGeom>
                  <a:rect b="b" l="l" r="r" t="t"/>
                  <a:pathLst>
                    <a:path extrusionOk="0" h="267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3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56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6" name="Google Shape;1556;p4"/>
                <p:cNvSpPr/>
                <p:nvPr/>
              </p:nvSpPr>
              <p:spPr>
                <a:xfrm>
                  <a:off x="2573225" y="1144925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32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64" y="257"/>
                        <a:pt x="131" y="257"/>
                      </a:cubicBezTo>
                      <a:cubicBezTo>
                        <a:pt x="160" y="257"/>
                        <a:pt x="190" y="248"/>
                        <a:pt x="215" y="226"/>
                      </a:cubicBezTo>
                      <a:cubicBezTo>
                        <a:pt x="310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7" name="Google Shape;1557;p4"/>
                <p:cNvSpPr/>
                <p:nvPr/>
              </p:nvSpPr>
              <p:spPr>
                <a:xfrm>
                  <a:off x="3230150" y="1622050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1"/>
                      </a:moveTo>
                      <a:cubicBezTo>
                        <a:pt x="60" y="1"/>
                        <a:pt x="1" y="60"/>
                        <a:pt x="1" y="132"/>
                      </a:cubicBezTo>
                      <a:cubicBezTo>
                        <a:pt x="1" y="212"/>
                        <a:pt x="61" y="266"/>
                        <a:pt x="126" y="266"/>
                      </a:cubicBezTo>
                      <a:cubicBezTo>
                        <a:pt x="156" y="266"/>
                        <a:pt x="188" y="254"/>
                        <a:pt x="215" y="227"/>
                      </a:cubicBezTo>
                      <a:cubicBezTo>
                        <a:pt x="298" y="144"/>
                        <a:pt x="251" y="13"/>
                        <a:pt x="13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8" name="Google Shape;1558;p4"/>
                <p:cNvSpPr/>
                <p:nvPr/>
              </p:nvSpPr>
              <p:spPr>
                <a:xfrm>
                  <a:off x="3298900" y="1128550"/>
                  <a:ext cx="7475" cy="6500"/>
                </a:xfrm>
                <a:custGeom>
                  <a:rect b="b" l="l" r="r" t="t"/>
                  <a:pathLst>
                    <a:path extrusionOk="0" h="260" w="299">
                      <a:moveTo>
                        <a:pt x="144" y="0"/>
                      </a:moveTo>
                      <a:cubicBezTo>
                        <a:pt x="61" y="0"/>
                        <a:pt x="1" y="60"/>
                        <a:pt x="1" y="131"/>
                      </a:cubicBezTo>
                      <a:cubicBezTo>
                        <a:pt x="1" y="212"/>
                        <a:pt x="67" y="260"/>
                        <a:pt x="132" y="260"/>
                      </a:cubicBezTo>
                      <a:cubicBezTo>
                        <a:pt x="162" y="260"/>
                        <a:pt x="192" y="249"/>
                        <a:pt x="215" y="226"/>
                      </a:cubicBezTo>
                      <a:cubicBezTo>
                        <a:pt x="299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59" name="Google Shape;1559;p4"/>
                <p:cNvSpPr/>
                <p:nvPr/>
              </p:nvSpPr>
              <p:spPr>
                <a:xfrm>
                  <a:off x="3527800" y="2197100"/>
                  <a:ext cx="7775" cy="6375"/>
                </a:xfrm>
                <a:custGeom>
                  <a:rect b="b" l="l" r="r" t="t"/>
                  <a:pathLst>
                    <a:path extrusionOk="0" h="255" w="311">
                      <a:moveTo>
                        <a:pt x="125" y="0"/>
                      </a:moveTo>
                      <a:cubicBezTo>
                        <a:pt x="61" y="0"/>
                        <a:pt x="1" y="55"/>
                        <a:pt x="1" y="121"/>
                      </a:cubicBezTo>
                      <a:cubicBezTo>
                        <a:pt x="1" y="201"/>
                        <a:pt x="67" y="255"/>
                        <a:pt x="135" y="255"/>
                      </a:cubicBezTo>
                      <a:cubicBezTo>
                        <a:pt x="167" y="255"/>
                        <a:pt x="200" y="243"/>
                        <a:pt x="227" y="216"/>
                      </a:cubicBezTo>
                      <a:cubicBezTo>
                        <a:pt x="310" y="144"/>
                        <a:pt x="251" y="2"/>
                        <a:pt x="144" y="2"/>
                      </a:cubicBezTo>
                      <a:cubicBezTo>
                        <a:pt x="138" y="1"/>
                        <a:pt x="131" y="0"/>
                        <a:pt x="12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0" name="Google Shape;1560;p4"/>
                <p:cNvSpPr/>
                <p:nvPr/>
              </p:nvSpPr>
              <p:spPr>
                <a:xfrm>
                  <a:off x="3902050" y="2461450"/>
                  <a:ext cx="7675" cy="6650"/>
                </a:xfrm>
                <a:custGeom>
                  <a:rect b="b" l="l" r="r" t="t"/>
                  <a:pathLst>
                    <a:path extrusionOk="0" h="266" w="307">
                      <a:moveTo>
                        <a:pt x="140" y="0"/>
                      </a:moveTo>
                      <a:cubicBezTo>
                        <a:pt x="68" y="0"/>
                        <a:pt x="9" y="60"/>
                        <a:pt x="9" y="131"/>
                      </a:cubicBezTo>
                      <a:cubicBezTo>
                        <a:pt x="1" y="212"/>
                        <a:pt x="64" y="265"/>
                        <a:pt x="131" y="265"/>
                      </a:cubicBezTo>
                      <a:cubicBezTo>
                        <a:pt x="163" y="265"/>
                        <a:pt x="196" y="253"/>
                        <a:pt x="223" y="226"/>
                      </a:cubicBezTo>
                      <a:cubicBezTo>
                        <a:pt x="307" y="143"/>
                        <a:pt x="259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1" name="Google Shape;1561;p4"/>
                <p:cNvSpPr/>
                <p:nvPr/>
              </p:nvSpPr>
              <p:spPr>
                <a:xfrm>
                  <a:off x="3531375" y="205217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2" name="Google Shape;1562;p4"/>
                <p:cNvSpPr/>
                <p:nvPr/>
              </p:nvSpPr>
              <p:spPr>
                <a:xfrm>
                  <a:off x="1701100" y="2387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9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3" name="Google Shape;1563;p4"/>
                <p:cNvSpPr/>
                <p:nvPr/>
              </p:nvSpPr>
              <p:spPr>
                <a:xfrm>
                  <a:off x="864375" y="3061525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0" y="511"/>
                      </a:cubicBezTo>
                      <a:cubicBezTo>
                        <a:pt x="320" y="511"/>
                        <a:pt x="381" y="490"/>
                        <a:pt x="429" y="441"/>
                      </a:cubicBezTo>
                      <a:cubicBezTo>
                        <a:pt x="596" y="286"/>
                        <a:pt x="489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4" name="Google Shape;1564;p4"/>
                <p:cNvSpPr/>
                <p:nvPr/>
              </p:nvSpPr>
              <p:spPr>
                <a:xfrm>
                  <a:off x="1461175" y="1886075"/>
                  <a:ext cx="14925" cy="12850"/>
                </a:xfrm>
                <a:custGeom>
                  <a:rect b="b" l="l" r="r" t="t"/>
                  <a:pathLst>
                    <a:path extrusionOk="0" h="514" w="597">
                      <a:moveTo>
                        <a:pt x="263" y="1"/>
                      </a:moveTo>
                      <a:cubicBezTo>
                        <a:pt x="120" y="1"/>
                        <a:pt x="1" y="120"/>
                        <a:pt x="1" y="262"/>
                      </a:cubicBezTo>
                      <a:cubicBezTo>
                        <a:pt x="1" y="415"/>
                        <a:pt x="120" y="514"/>
                        <a:pt x="249" y="514"/>
                      </a:cubicBezTo>
                      <a:cubicBezTo>
                        <a:pt x="311" y="514"/>
                        <a:pt x="375" y="491"/>
                        <a:pt x="429" y="441"/>
                      </a:cubicBezTo>
                      <a:cubicBezTo>
                        <a:pt x="596" y="286"/>
                        <a:pt x="489" y="12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5" name="Google Shape;1565;p4"/>
                <p:cNvSpPr/>
                <p:nvPr/>
              </p:nvSpPr>
              <p:spPr>
                <a:xfrm>
                  <a:off x="1077500" y="17420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20" y="1"/>
                        <a:pt x="1" y="108"/>
                        <a:pt x="1" y="263"/>
                      </a:cubicBezTo>
                      <a:cubicBezTo>
                        <a:pt x="1" y="410"/>
                        <a:pt x="129" y="512"/>
                        <a:pt x="260" y="512"/>
                      </a:cubicBezTo>
                      <a:cubicBezTo>
                        <a:pt x="320" y="512"/>
                        <a:pt x="381" y="490"/>
                        <a:pt x="429" y="441"/>
                      </a:cubicBezTo>
                      <a:cubicBezTo>
                        <a:pt x="596" y="287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6" name="Google Shape;1566;p4"/>
                <p:cNvSpPr/>
                <p:nvPr/>
              </p:nvSpPr>
              <p:spPr>
                <a:xfrm>
                  <a:off x="1835050" y="169707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74" y="0"/>
                      </a:moveTo>
                      <a:cubicBezTo>
                        <a:pt x="119" y="0"/>
                        <a:pt x="0" y="107"/>
                        <a:pt x="0" y="250"/>
                      </a:cubicBezTo>
                      <a:cubicBezTo>
                        <a:pt x="0" y="406"/>
                        <a:pt x="130" y="511"/>
                        <a:pt x="261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5" y="286"/>
                        <a:pt x="488" y="12"/>
                        <a:pt x="2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7" name="Google Shape;1567;p4"/>
                <p:cNvSpPr/>
                <p:nvPr/>
              </p:nvSpPr>
              <p:spPr>
                <a:xfrm>
                  <a:off x="2043100" y="14151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96" y="287"/>
                        <a:pt x="489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8" name="Google Shape;1568;p4"/>
                <p:cNvSpPr/>
                <p:nvPr/>
              </p:nvSpPr>
              <p:spPr>
                <a:xfrm>
                  <a:off x="1567450" y="1319325"/>
                  <a:ext cx="14900" cy="12700"/>
                </a:xfrm>
                <a:custGeom>
                  <a:rect b="b" l="l" r="r" t="t"/>
                  <a:pathLst>
                    <a:path extrusionOk="0" h="508" w="596">
                      <a:moveTo>
                        <a:pt x="24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0" y="508"/>
                        <a:pt x="249" y="508"/>
                      </a:cubicBezTo>
                      <a:cubicBezTo>
                        <a:pt x="311" y="508"/>
                        <a:pt x="375" y="484"/>
                        <a:pt x="429" y="430"/>
                      </a:cubicBezTo>
                      <a:cubicBezTo>
                        <a:pt x="596" y="275"/>
                        <a:pt x="488" y="1"/>
                        <a:pt x="262" y="1"/>
                      </a:cubicBezTo>
                      <a:cubicBezTo>
                        <a:pt x="256" y="1"/>
                        <a:pt x="249" y="0"/>
                        <a:pt x="2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9" name="Google Shape;1569;p4"/>
                <p:cNvSpPr/>
                <p:nvPr/>
              </p:nvSpPr>
              <p:spPr>
                <a:xfrm>
                  <a:off x="2514000" y="1936950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4"/>
                        <a:pt x="120" y="503"/>
                        <a:pt x="249" y="503"/>
                      </a:cubicBezTo>
                      <a:cubicBezTo>
                        <a:pt x="311" y="503"/>
                        <a:pt x="375" y="480"/>
                        <a:pt x="429" y="430"/>
                      </a:cubicBezTo>
                      <a:cubicBezTo>
                        <a:pt x="596" y="275"/>
                        <a:pt x="488" y="2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0" name="Google Shape;1570;p4"/>
                <p:cNvSpPr/>
                <p:nvPr/>
              </p:nvSpPr>
              <p:spPr>
                <a:xfrm>
                  <a:off x="3094125" y="1260400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31" y="1"/>
                        <a:pt x="12" y="120"/>
                        <a:pt x="0" y="263"/>
                      </a:cubicBezTo>
                      <a:cubicBezTo>
                        <a:pt x="0" y="415"/>
                        <a:pt x="126" y="514"/>
                        <a:pt x="254" y="514"/>
                      </a:cubicBezTo>
                      <a:cubicBezTo>
                        <a:pt x="316" y="514"/>
                        <a:pt x="379" y="491"/>
                        <a:pt x="429" y="441"/>
                      </a:cubicBezTo>
                      <a:cubicBezTo>
                        <a:pt x="596" y="286"/>
                        <a:pt x="489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1" name="Google Shape;1571;p4"/>
                <p:cNvSpPr/>
                <p:nvPr/>
              </p:nvSpPr>
              <p:spPr>
                <a:xfrm>
                  <a:off x="2049650" y="20343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2" name="Google Shape;1572;p4"/>
                <p:cNvSpPr/>
                <p:nvPr/>
              </p:nvSpPr>
              <p:spPr>
                <a:xfrm>
                  <a:off x="2491075" y="33996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74" y="1"/>
                      </a:moveTo>
                      <a:cubicBezTo>
                        <a:pt x="131" y="1"/>
                        <a:pt x="12" y="108"/>
                        <a:pt x="0" y="251"/>
                      </a:cubicBezTo>
                      <a:cubicBezTo>
                        <a:pt x="0" y="406"/>
                        <a:pt x="130" y="511"/>
                        <a:pt x="265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0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3" name="Google Shape;1573;p4"/>
                <p:cNvSpPr/>
                <p:nvPr/>
              </p:nvSpPr>
              <p:spPr>
                <a:xfrm>
                  <a:off x="2840525" y="3715475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07"/>
                        <a:pt x="0" y="262"/>
                      </a:cubicBezTo>
                      <a:cubicBezTo>
                        <a:pt x="0" y="409"/>
                        <a:pt x="129" y="511"/>
                        <a:pt x="260" y="511"/>
                      </a:cubicBezTo>
                      <a:cubicBezTo>
                        <a:pt x="320" y="511"/>
                        <a:pt x="380" y="489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4" name="Google Shape;1574;p4"/>
                <p:cNvSpPr/>
                <p:nvPr/>
              </p:nvSpPr>
              <p:spPr>
                <a:xfrm>
                  <a:off x="2212775" y="40399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19" y="512"/>
                        <a:pt x="380" y="490"/>
                        <a:pt x="429" y="442"/>
                      </a:cubicBezTo>
                      <a:cubicBezTo>
                        <a:pt x="595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5" name="Google Shape;1575;p4"/>
                <p:cNvSpPr/>
                <p:nvPr/>
              </p:nvSpPr>
              <p:spPr>
                <a:xfrm>
                  <a:off x="3233425" y="3608875"/>
                  <a:ext cx="14900" cy="12600"/>
                </a:xfrm>
                <a:custGeom>
                  <a:rect b="b" l="l" r="r" t="t"/>
                  <a:pathLst>
                    <a:path extrusionOk="0" h="504" w="596">
                      <a:moveTo>
                        <a:pt x="255" y="1"/>
                      </a:moveTo>
                      <a:cubicBezTo>
                        <a:pt x="121" y="1"/>
                        <a:pt x="12" y="116"/>
                        <a:pt x="1" y="252"/>
                      </a:cubicBezTo>
                      <a:cubicBezTo>
                        <a:pt x="1" y="405"/>
                        <a:pt x="126" y="503"/>
                        <a:pt x="255" y="503"/>
                      </a:cubicBezTo>
                      <a:cubicBezTo>
                        <a:pt x="316" y="503"/>
                        <a:pt x="379" y="481"/>
                        <a:pt x="429" y="430"/>
                      </a:cubicBezTo>
                      <a:cubicBezTo>
                        <a:pt x="596" y="276"/>
                        <a:pt x="489" y="14"/>
                        <a:pt x="274" y="2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6" name="Google Shape;1576;p4"/>
                <p:cNvSpPr/>
                <p:nvPr/>
              </p:nvSpPr>
              <p:spPr>
                <a:xfrm>
                  <a:off x="3660575" y="3771725"/>
                  <a:ext cx="14900" cy="12775"/>
                </a:xfrm>
                <a:custGeom>
                  <a:rect b="b" l="l" r="r" t="t"/>
                  <a:pathLst>
                    <a:path extrusionOk="0" h="511" w="596">
                      <a:moveTo>
                        <a:pt x="262" y="0"/>
                      </a:moveTo>
                      <a:cubicBezTo>
                        <a:pt x="119" y="0"/>
                        <a:pt x="0" y="108"/>
                        <a:pt x="0" y="251"/>
                      </a:cubicBezTo>
                      <a:cubicBezTo>
                        <a:pt x="0" y="406"/>
                        <a:pt x="124" y="511"/>
                        <a:pt x="256" y="511"/>
                      </a:cubicBezTo>
                      <a:cubicBezTo>
                        <a:pt x="315" y="511"/>
                        <a:pt x="377" y="489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7" name="Google Shape;1577;p4"/>
                <p:cNvSpPr/>
                <p:nvPr/>
              </p:nvSpPr>
              <p:spPr>
                <a:xfrm>
                  <a:off x="2879225" y="302280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1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0"/>
                        <a:pt x="429" y="442"/>
                      </a:cubicBezTo>
                      <a:cubicBezTo>
                        <a:pt x="595" y="287"/>
                        <a:pt x="500" y="1"/>
                        <a:pt x="274" y="1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8" name="Google Shape;1578;p4"/>
                <p:cNvSpPr/>
                <p:nvPr/>
              </p:nvSpPr>
              <p:spPr>
                <a:xfrm>
                  <a:off x="2879225" y="3450525"/>
                  <a:ext cx="14900" cy="12825"/>
                </a:xfrm>
                <a:custGeom>
                  <a:rect b="b" l="l" r="r" t="t"/>
                  <a:pathLst>
                    <a:path extrusionOk="0" h="513" w="596">
                      <a:moveTo>
                        <a:pt x="253" y="1"/>
                      </a:moveTo>
                      <a:cubicBezTo>
                        <a:pt x="108" y="1"/>
                        <a:pt x="0" y="115"/>
                        <a:pt x="0" y="252"/>
                      </a:cubicBezTo>
                      <a:cubicBezTo>
                        <a:pt x="0" y="407"/>
                        <a:pt x="130" y="512"/>
                        <a:pt x="261" y="512"/>
                      </a:cubicBezTo>
                      <a:cubicBezTo>
                        <a:pt x="321" y="512"/>
                        <a:pt x="380" y="491"/>
                        <a:pt x="429" y="442"/>
                      </a:cubicBezTo>
                      <a:cubicBezTo>
                        <a:pt x="595" y="287"/>
                        <a:pt x="488" y="14"/>
                        <a:pt x="274" y="2"/>
                      </a:cubicBezTo>
                      <a:cubicBezTo>
                        <a:pt x="267" y="1"/>
                        <a:pt x="260" y="1"/>
                        <a:pt x="25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9" name="Google Shape;1579;p4"/>
                <p:cNvSpPr/>
                <p:nvPr/>
              </p:nvSpPr>
              <p:spPr>
                <a:xfrm>
                  <a:off x="3305175" y="336482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74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6"/>
                        <a:pt x="125" y="514"/>
                        <a:pt x="258" y="514"/>
                      </a:cubicBezTo>
                      <a:cubicBezTo>
                        <a:pt x="321" y="514"/>
                        <a:pt x="387" y="491"/>
                        <a:pt x="441" y="441"/>
                      </a:cubicBezTo>
                      <a:cubicBezTo>
                        <a:pt x="595" y="286"/>
                        <a:pt x="488" y="13"/>
                        <a:pt x="27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0" name="Google Shape;1580;p4"/>
                <p:cNvSpPr/>
                <p:nvPr/>
              </p:nvSpPr>
              <p:spPr>
                <a:xfrm>
                  <a:off x="4574375" y="27644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1"/>
                      </a:moveTo>
                      <a:cubicBezTo>
                        <a:pt x="119" y="1"/>
                        <a:pt x="0" y="120"/>
                        <a:pt x="0" y="263"/>
                      </a:cubicBezTo>
                      <a:cubicBezTo>
                        <a:pt x="0" y="410"/>
                        <a:pt x="129" y="512"/>
                        <a:pt x="259" y="512"/>
                      </a:cubicBezTo>
                      <a:cubicBezTo>
                        <a:pt x="320" y="512"/>
                        <a:pt x="380" y="490"/>
                        <a:pt x="429" y="441"/>
                      </a:cubicBezTo>
                      <a:cubicBezTo>
                        <a:pt x="596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1" name="Google Shape;1581;p4"/>
                <p:cNvSpPr/>
                <p:nvPr/>
              </p:nvSpPr>
              <p:spPr>
                <a:xfrm>
                  <a:off x="3424225" y="2839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2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07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2" name="Google Shape;1582;p4"/>
                <p:cNvSpPr/>
                <p:nvPr/>
              </p:nvSpPr>
              <p:spPr>
                <a:xfrm>
                  <a:off x="3175975" y="26537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394"/>
                        <a:pt x="120" y="501"/>
                        <a:pt x="263" y="501"/>
                      </a:cubicBezTo>
                      <a:cubicBezTo>
                        <a:pt x="417" y="501"/>
                        <a:pt x="536" y="394"/>
                        <a:pt x="536" y="251"/>
                      </a:cubicBezTo>
                      <a:cubicBezTo>
                        <a:pt x="536" y="108"/>
                        <a:pt x="417" y="1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3" name="Google Shape;1583;p4"/>
                <p:cNvSpPr/>
                <p:nvPr/>
              </p:nvSpPr>
              <p:spPr>
                <a:xfrm>
                  <a:off x="4679450" y="2461750"/>
                  <a:ext cx="13400" cy="12825"/>
                </a:xfrm>
                <a:custGeom>
                  <a:rect b="b" l="l" r="r" t="t"/>
                  <a:pathLst>
                    <a:path extrusionOk="0" h="513" w="53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50"/>
                      </a:cubicBezTo>
                      <a:cubicBezTo>
                        <a:pt x="0" y="393"/>
                        <a:pt x="119" y="512"/>
                        <a:pt x="262" y="512"/>
                      </a:cubicBezTo>
                      <a:cubicBezTo>
                        <a:pt x="417" y="512"/>
                        <a:pt x="536" y="393"/>
                        <a:pt x="536" y="250"/>
                      </a:cubicBezTo>
                      <a:cubicBezTo>
                        <a:pt x="536" y="119"/>
                        <a:pt x="417" y="0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4" name="Google Shape;1584;p4"/>
                <p:cNvSpPr/>
                <p:nvPr/>
              </p:nvSpPr>
              <p:spPr>
                <a:xfrm>
                  <a:off x="4420475" y="2324825"/>
                  <a:ext cx="13425" cy="12525"/>
                </a:xfrm>
                <a:custGeom>
                  <a:rect b="b" l="l" r="r" t="t"/>
                  <a:pathLst>
                    <a:path extrusionOk="0" h="501" w="537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393"/>
                        <a:pt x="120" y="500"/>
                        <a:pt x="263" y="500"/>
                      </a:cubicBezTo>
                      <a:cubicBezTo>
                        <a:pt x="417" y="500"/>
                        <a:pt x="537" y="393"/>
                        <a:pt x="537" y="250"/>
                      </a:cubicBezTo>
                      <a:cubicBezTo>
                        <a:pt x="537" y="107"/>
                        <a:pt x="417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5" name="Google Shape;1585;p4"/>
                <p:cNvSpPr/>
                <p:nvPr/>
              </p:nvSpPr>
              <p:spPr>
                <a:xfrm>
                  <a:off x="4200800" y="2052175"/>
                  <a:ext cx="13425" cy="12825"/>
                </a:xfrm>
                <a:custGeom>
                  <a:rect b="b" l="l" r="r" t="t"/>
                  <a:pathLst>
                    <a:path extrusionOk="0" h="513" w="537">
                      <a:moveTo>
                        <a:pt x="263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393"/>
                        <a:pt x="120" y="512"/>
                        <a:pt x="263" y="512"/>
                      </a:cubicBezTo>
                      <a:cubicBezTo>
                        <a:pt x="406" y="512"/>
                        <a:pt x="537" y="393"/>
                        <a:pt x="537" y="262"/>
                      </a:cubicBezTo>
                      <a:cubicBezTo>
                        <a:pt x="537" y="119"/>
                        <a:pt x="406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6" name="Google Shape;1586;p4"/>
                <p:cNvSpPr/>
                <p:nvPr/>
              </p:nvSpPr>
              <p:spPr>
                <a:xfrm>
                  <a:off x="2892600" y="2091725"/>
                  <a:ext cx="14925" cy="12825"/>
                </a:xfrm>
                <a:custGeom>
                  <a:rect b="b" l="l" r="r" t="t"/>
                  <a:pathLst>
                    <a:path extrusionOk="0" h="513" w="597">
                      <a:moveTo>
                        <a:pt x="243" y="1"/>
                      </a:moveTo>
                      <a:cubicBezTo>
                        <a:pt x="109" y="1"/>
                        <a:pt x="1" y="116"/>
                        <a:pt x="1" y="252"/>
                      </a:cubicBezTo>
                      <a:cubicBezTo>
                        <a:pt x="1" y="407"/>
                        <a:pt x="125" y="512"/>
                        <a:pt x="256" y="512"/>
                      </a:cubicBezTo>
                      <a:cubicBezTo>
                        <a:pt x="316" y="512"/>
                        <a:pt x="378" y="491"/>
                        <a:pt x="430" y="442"/>
                      </a:cubicBezTo>
                      <a:cubicBezTo>
                        <a:pt x="596" y="287"/>
                        <a:pt x="489" y="14"/>
                        <a:pt x="263" y="2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7" name="Google Shape;1587;p4"/>
                <p:cNvSpPr/>
                <p:nvPr/>
              </p:nvSpPr>
              <p:spPr>
                <a:xfrm>
                  <a:off x="3100975" y="1773550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51"/>
                      </a:cubicBezTo>
                      <a:cubicBezTo>
                        <a:pt x="0" y="407"/>
                        <a:pt x="124" y="511"/>
                        <a:pt x="256" y="511"/>
                      </a:cubicBezTo>
                      <a:cubicBezTo>
                        <a:pt x="316" y="511"/>
                        <a:pt x="377" y="490"/>
                        <a:pt x="429" y="442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8" name="Google Shape;1588;p4"/>
                <p:cNvSpPr/>
                <p:nvPr/>
              </p:nvSpPr>
              <p:spPr>
                <a:xfrm>
                  <a:off x="2931900" y="1586050"/>
                  <a:ext cx="14600" cy="12775"/>
                </a:xfrm>
                <a:custGeom>
                  <a:rect b="b" l="l" r="r" t="t"/>
                  <a:pathLst>
                    <a:path extrusionOk="0" h="511" w="584">
                      <a:moveTo>
                        <a:pt x="263" y="0"/>
                      </a:moveTo>
                      <a:cubicBezTo>
                        <a:pt x="120" y="0"/>
                        <a:pt x="1" y="107"/>
                        <a:pt x="1" y="250"/>
                      </a:cubicBezTo>
                      <a:cubicBezTo>
                        <a:pt x="1" y="406"/>
                        <a:pt x="124" y="511"/>
                        <a:pt x="256" y="511"/>
                      </a:cubicBezTo>
                      <a:cubicBezTo>
                        <a:pt x="316" y="511"/>
                        <a:pt x="377" y="489"/>
                        <a:pt x="429" y="441"/>
                      </a:cubicBezTo>
                      <a:cubicBezTo>
                        <a:pt x="584" y="286"/>
                        <a:pt x="489" y="12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9" name="Google Shape;1589;p4"/>
                <p:cNvSpPr/>
                <p:nvPr/>
              </p:nvSpPr>
              <p:spPr>
                <a:xfrm>
                  <a:off x="3553400" y="1378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43" y="1"/>
                      </a:moveTo>
                      <a:cubicBezTo>
                        <a:pt x="109" y="1"/>
                        <a:pt x="1" y="115"/>
                        <a:pt x="1" y="251"/>
                      </a:cubicBezTo>
                      <a:cubicBezTo>
                        <a:pt x="1" y="407"/>
                        <a:pt x="130" y="512"/>
                        <a:pt x="262" y="512"/>
                      </a:cubicBezTo>
                      <a:cubicBezTo>
                        <a:pt x="321" y="512"/>
                        <a:pt x="381" y="490"/>
                        <a:pt x="429" y="442"/>
                      </a:cubicBezTo>
                      <a:cubicBezTo>
                        <a:pt x="596" y="275"/>
                        <a:pt x="489" y="1"/>
                        <a:pt x="263" y="1"/>
                      </a:cubicBezTo>
                      <a:cubicBezTo>
                        <a:pt x="256" y="1"/>
                        <a:pt x="250" y="1"/>
                        <a:pt x="2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0" name="Google Shape;1590;p4"/>
                <p:cNvSpPr/>
                <p:nvPr/>
              </p:nvSpPr>
              <p:spPr>
                <a:xfrm>
                  <a:off x="3559950" y="25358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1"/>
                      </a:moveTo>
                      <a:cubicBezTo>
                        <a:pt x="132" y="1"/>
                        <a:pt x="13" y="108"/>
                        <a:pt x="1" y="251"/>
                      </a:cubicBezTo>
                      <a:cubicBezTo>
                        <a:pt x="1" y="406"/>
                        <a:pt x="130" y="511"/>
                        <a:pt x="265" y="511"/>
                      </a:cubicBezTo>
                      <a:cubicBezTo>
                        <a:pt x="327" y="511"/>
                        <a:pt x="389" y="490"/>
                        <a:pt x="441" y="441"/>
                      </a:cubicBezTo>
                      <a:cubicBezTo>
                        <a:pt x="596" y="287"/>
                        <a:pt x="501" y="13"/>
                        <a:pt x="27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1" name="Google Shape;1591;p4"/>
                <p:cNvSpPr/>
                <p:nvPr/>
              </p:nvSpPr>
              <p:spPr>
                <a:xfrm>
                  <a:off x="3821900" y="2024775"/>
                  <a:ext cx="14900" cy="12575"/>
                </a:xfrm>
                <a:custGeom>
                  <a:rect b="b" l="l" r="r" t="t"/>
                  <a:pathLst>
                    <a:path extrusionOk="0" h="503" w="596">
                      <a:moveTo>
                        <a:pt x="253" y="0"/>
                      </a:moveTo>
                      <a:cubicBezTo>
                        <a:pt x="109" y="0"/>
                        <a:pt x="0" y="115"/>
                        <a:pt x="0" y="251"/>
                      </a:cubicBezTo>
                      <a:cubicBezTo>
                        <a:pt x="0" y="404"/>
                        <a:pt x="125" y="502"/>
                        <a:pt x="254" y="502"/>
                      </a:cubicBezTo>
                      <a:cubicBezTo>
                        <a:pt x="316" y="502"/>
                        <a:pt x="379" y="480"/>
                        <a:pt x="429" y="429"/>
                      </a:cubicBezTo>
                      <a:cubicBezTo>
                        <a:pt x="596" y="275"/>
                        <a:pt x="488" y="1"/>
                        <a:pt x="274" y="1"/>
                      </a:cubicBezTo>
                      <a:cubicBezTo>
                        <a:pt x="267" y="0"/>
                        <a:pt x="260" y="0"/>
                        <a:pt x="25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2" name="Google Shape;1592;p4"/>
                <p:cNvSpPr/>
                <p:nvPr/>
              </p:nvSpPr>
              <p:spPr>
                <a:xfrm>
                  <a:off x="3681400" y="3347875"/>
                  <a:ext cx="14900" cy="12850"/>
                </a:xfrm>
                <a:custGeom>
                  <a:rect b="b" l="l" r="r" t="t"/>
                  <a:pathLst>
                    <a:path extrusionOk="0" h="514" w="596">
                      <a:moveTo>
                        <a:pt x="262" y="0"/>
                      </a:moveTo>
                      <a:cubicBezTo>
                        <a:pt x="120" y="0"/>
                        <a:pt x="1" y="119"/>
                        <a:pt x="1" y="262"/>
                      </a:cubicBezTo>
                      <a:cubicBezTo>
                        <a:pt x="1" y="415"/>
                        <a:pt x="126" y="513"/>
                        <a:pt x="254" y="513"/>
                      </a:cubicBezTo>
                      <a:cubicBezTo>
                        <a:pt x="316" y="513"/>
                        <a:pt x="379" y="491"/>
                        <a:pt x="429" y="441"/>
                      </a:cubicBezTo>
                      <a:cubicBezTo>
                        <a:pt x="596" y="286"/>
                        <a:pt x="489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3" name="Google Shape;1593;p4"/>
                <p:cNvSpPr/>
                <p:nvPr/>
              </p:nvSpPr>
              <p:spPr>
                <a:xfrm>
                  <a:off x="3958825" y="3324350"/>
                  <a:ext cx="14900" cy="12800"/>
                </a:xfrm>
                <a:custGeom>
                  <a:rect b="b" l="l" r="r" t="t"/>
                  <a:pathLst>
                    <a:path extrusionOk="0" h="512" w="596">
                      <a:moveTo>
                        <a:pt x="262" y="0"/>
                      </a:moveTo>
                      <a:cubicBezTo>
                        <a:pt x="119" y="0"/>
                        <a:pt x="0" y="119"/>
                        <a:pt x="0" y="262"/>
                      </a:cubicBezTo>
                      <a:cubicBezTo>
                        <a:pt x="0" y="409"/>
                        <a:pt x="129" y="511"/>
                        <a:pt x="259" y="511"/>
                      </a:cubicBezTo>
                      <a:cubicBezTo>
                        <a:pt x="319" y="511"/>
                        <a:pt x="380" y="490"/>
                        <a:pt x="429" y="441"/>
                      </a:cubicBezTo>
                      <a:cubicBezTo>
                        <a:pt x="595" y="286"/>
                        <a:pt x="488" y="12"/>
                        <a:pt x="26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4" name="Google Shape;1594;p4"/>
                <p:cNvSpPr/>
                <p:nvPr/>
              </p:nvSpPr>
              <p:spPr>
                <a:xfrm>
                  <a:off x="4214200" y="3088300"/>
                  <a:ext cx="14625" cy="12800"/>
                </a:xfrm>
                <a:custGeom>
                  <a:rect b="b" l="l" r="r" t="t"/>
                  <a:pathLst>
                    <a:path extrusionOk="0" h="512" w="585">
                      <a:moveTo>
                        <a:pt x="263" y="1"/>
                      </a:moveTo>
                      <a:cubicBezTo>
                        <a:pt x="120" y="1"/>
                        <a:pt x="1" y="108"/>
                        <a:pt x="1" y="251"/>
                      </a:cubicBezTo>
                      <a:cubicBezTo>
                        <a:pt x="1" y="406"/>
                        <a:pt x="125" y="511"/>
                        <a:pt x="256" y="511"/>
                      </a:cubicBezTo>
                      <a:cubicBezTo>
                        <a:pt x="316" y="511"/>
                        <a:pt x="377" y="490"/>
                        <a:pt x="429" y="441"/>
                      </a:cubicBezTo>
                      <a:cubicBezTo>
                        <a:pt x="584" y="287"/>
                        <a:pt x="489" y="13"/>
                        <a:pt x="2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5" name="Google Shape;1595;p4"/>
                <p:cNvSpPr/>
                <p:nvPr/>
              </p:nvSpPr>
              <p:spPr>
                <a:xfrm>
                  <a:off x="2329450" y="1421425"/>
                  <a:ext cx="14600" cy="12800"/>
                </a:xfrm>
                <a:custGeom>
                  <a:rect b="b" l="l" r="r" t="t"/>
                  <a:pathLst>
                    <a:path extrusionOk="0" h="512" w="584">
                      <a:moveTo>
                        <a:pt x="262" y="1"/>
                      </a:moveTo>
                      <a:cubicBezTo>
                        <a:pt x="119" y="1"/>
                        <a:pt x="0" y="108"/>
                        <a:pt x="0" y="263"/>
                      </a:cubicBezTo>
                      <a:cubicBezTo>
                        <a:pt x="0" y="410"/>
                        <a:pt x="123" y="512"/>
                        <a:pt x="254" y="512"/>
                      </a:cubicBezTo>
                      <a:cubicBezTo>
                        <a:pt x="314" y="512"/>
                        <a:pt x="376" y="490"/>
                        <a:pt x="429" y="441"/>
                      </a:cubicBezTo>
                      <a:cubicBezTo>
                        <a:pt x="584" y="287"/>
                        <a:pt x="488" y="13"/>
                        <a:pt x="26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6" name="Google Shape;1596;p4"/>
                <p:cNvSpPr/>
                <p:nvPr/>
              </p:nvSpPr>
              <p:spPr>
                <a:xfrm>
                  <a:off x="1648400" y="336392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1"/>
                      </a:lnTo>
                      <a:lnTo>
                        <a:pt x="489" y="1299"/>
                      </a:lnTo>
                      <a:lnTo>
                        <a:pt x="799" y="906"/>
                      </a:lnTo>
                      <a:lnTo>
                        <a:pt x="1287" y="1061"/>
                      </a:lnTo>
                      <a:lnTo>
                        <a:pt x="989" y="656"/>
                      </a:lnTo>
                      <a:lnTo>
                        <a:pt x="1287" y="251"/>
                      </a:lnTo>
                      <a:lnTo>
                        <a:pt x="799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7" name="Google Shape;1597;p4"/>
                <p:cNvSpPr/>
                <p:nvPr/>
              </p:nvSpPr>
              <p:spPr>
                <a:xfrm>
                  <a:off x="1724025" y="3057950"/>
                  <a:ext cx="32450" cy="32775"/>
                </a:xfrm>
                <a:custGeom>
                  <a:rect b="b" l="l" r="r" t="t"/>
                  <a:pathLst>
                    <a:path extrusionOk="0" h="1311" w="1298">
                      <a:moveTo>
                        <a:pt x="500" y="0"/>
                      </a:moveTo>
                      <a:lnTo>
                        <a:pt x="500" y="500"/>
                      </a:lnTo>
                      <a:lnTo>
                        <a:pt x="0" y="655"/>
                      </a:lnTo>
                      <a:lnTo>
                        <a:pt x="500" y="810"/>
                      </a:lnTo>
                      <a:lnTo>
                        <a:pt x="500" y="1310"/>
                      </a:lnTo>
                      <a:lnTo>
                        <a:pt x="810" y="905"/>
                      </a:lnTo>
                      <a:lnTo>
                        <a:pt x="1298" y="1060"/>
                      </a:lnTo>
                      <a:lnTo>
                        <a:pt x="988" y="655"/>
                      </a:lnTo>
                      <a:lnTo>
                        <a:pt x="1298" y="250"/>
                      </a:lnTo>
                      <a:lnTo>
                        <a:pt x="810" y="405"/>
                      </a:lnTo>
                      <a:lnTo>
                        <a:pt x="50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8" name="Google Shape;1598;p4"/>
                <p:cNvSpPr/>
                <p:nvPr/>
              </p:nvSpPr>
              <p:spPr>
                <a:xfrm>
                  <a:off x="1903200" y="3678850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501"/>
                      </a:lnTo>
                      <a:lnTo>
                        <a:pt x="1" y="656"/>
                      </a:lnTo>
                      <a:lnTo>
                        <a:pt x="489" y="810"/>
                      </a:lnTo>
                      <a:lnTo>
                        <a:pt x="489" y="1299"/>
                      </a:lnTo>
                      <a:lnTo>
                        <a:pt x="798" y="906"/>
                      </a:lnTo>
                      <a:lnTo>
                        <a:pt x="1286" y="1048"/>
                      </a:lnTo>
                      <a:lnTo>
                        <a:pt x="989" y="656"/>
                      </a:lnTo>
                      <a:lnTo>
                        <a:pt x="1286" y="251"/>
                      </a:lnTo>
                      <a:lnTo>
                        <a:pt x="798" y="406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9" name="Google Shape;1599;p4"/>
                <p:cNvSpPr/>
                <p:nvPr/>
              </p:nvSpPr>
              <p:spPr>
                <a:xfrm>
                  <a:off x="1379325" y="3424650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3" y="1"/>
                      </a:moveTo>
                      <a:cubicBezTo>
                        <a:pt x="72" y="1"/>
                        <a:pt x="1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0" name="Google Shape;1600;p4"/>
                <p:cNvSpPr/>
                <p:nvPr/>
              </p:nvSpPr>
              <p:spPr>
                <a:xfrm>
                  <a:off x="1782650" y="3521700"/>
                  <a:ext cx="7775" cy="6450"/>
                </a:xfrm>
                <a:custGeom>
                  <a:rect b="b" l="l" r="r" t="t"/>
                  <a:pathLst>
                    <a:path extrusionOk="0" h="258" w="311">
                      <a:moveTo>
                        <a:pt x="143" y="0"/>
                      </a:moveTo>
                      <a:cubicBezTo>
                        <a:pt x="60" y="0"/>
                        <a:pt x="1" y="48"/>
                        <a:pt x="1" y="131"/>
                      </a:cubicBezTo>
                      <a:cubicBezTo>
                        <a:pt x="1" y="206"/>
                        <a:pt x="70" y="258"/>
                        <a:pt x="141" y="258"/>
                      </a:cubicBezTo>
                      <a:cubicBezTo>
                        <a:pt x="171" y="258"/>
                        <a:pt x="202" y="248"/>
                        <a:pt x="227" y="226"/>
                      </a:cubicBezTo>
                      <a:cubicBezTo>
                        <a:pt x="310" y="143"/>
                        <a:pt x="251" y="0"/>
                        <a:pt x="14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1" name="Google Shape;1601;p4"/>
                <p:cNvSpPr/>
                <p:nvPr/>
              </p:nvSpPr>
              <p:spPr>
                <a:xfrm>
                  <a:off x="1982375" y="3265125"/>
                  <a:ext cx="7475" cy="6650"/>
                </a:xfrm>
                <a:custGeom>
                  <a:rect b="b" l="l" r="r" t="t"/>
                  <a:pathLst>
                    <a:path extrusionOk="0" h="266" w="299">
                      <a:moveTo>
                        <a:pt x="132" y="0"/>
                      </a:moveTo>
                      <a:cubicBezTo>
                        <a:pt x="60" y="0"/>
                        <a:pt x="1" y="60"/>
                        <a:pt x="1" y="131"/>
                      </a:cubicBezTo>
                      <a:cubicBezTo>
                        <a:pt x="1" y="212"/>
                        <a:pt x="61" y="265"/>
                        <a:pt x="126" y="265"/>
                      </a:cubicBezTo>
                      <a:cubicBezTo>
                        <a:pt x="156" y="265"/>
                        <a:pt x="188" y="253"/>
                        <a:pt x="215" y="226"/>
                      </a:cubicBezTo>
                      <a:cubicBezTo>
                        <a:pt x="298" y="143"/>
                        <a:pt x="251" y="0"/>
                        <a:pt x="13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2" name="Google Shape;1602;p4"/>
                <p:cNvSpPr/>
                <p:nvPr/>
              </p:nvSpPr>
              <p:spPr>
                <a:xfrm>
                  <a:off x="1567150" y="3227300"/>
                  <a:ext cx="7750" cy="6475"/>
                </a:xfrm>
                <a:custGeom>
                  <a:rect b="b" l="l" r="r" t="t"/>
                  <a:pathLst>
                    <a:path extrusionOk="0" h="259" w="310">
                      <a:moveTo>
                        <a:pt x="143" y="1"/>
                      </a:moveTo>
                      <a:cubicBezTo>
                        <a:pt x="72" y="1"/>
                        <a:pt x="0" y="61"/>
                        <a:pt x="0" y="132"/>
                      </a:cubicBezTo>
                      <a:cubicBezTo>
                        <a:pt x="0" y="207"/>
                        <a:pt x="70" y="258"/>
                        <a:pt x="140" y="258"/>
                      </a:cubicBezTo>
                      <a:cubicBezTo>
                        <a:pt x="171" y="258"/>
                        <a:pt x="201" y="249"/>
                        <a:pt x="227" y="227"/>
                      </a:cubicBezTo>
                      <a:cubicBezTo>
                        <a:pt x="310" y="144"/>
                        <a:pt x="250" y="1"/>
                        <a:pt x="14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3" name="Google Shape;1603;p4"/>
                <p:cNvSpPr/>
                <p:nvPr/>
              </p:nvSpPr>
              <p:spPr>
                <a:xfrm>
                  <a:off x="1779375" y="3314800"/>
                  <a:ext cx="14900" cy="12725"/>
                </a:xfrm>
                <a:custGeom>
                  <a:rect b="b" l="l" r="r" t="t"/>
                  <a:pathLst>
                    <a:path extrusionOk="0" h="509" w="596">
                      <a:moveTo>
                        <a:pt x="255" y="1"/>
                      </a:moveTo>
                      <a:cubicBezTo>
                        <a:pt x="121" y="1"/>
                        <a:pt x="12" y="115"/>
                        <a:pt x="1" y="251"/>
                      </a:cubicBezTo>
                      <a:cubicBezTo>
                        <a:pt x="1" y="404"/>
                        <a:pt x="125" y="508"/>
                        <a:pt x="258" y="508"/>
                      </a:cubicBezTo>
                      <a:cubicBezTo>
                        <a:pt x="322" y="508"/>
                        <a:pt x="387" y="484"/>
                        <a:pt x="441" y="430"/>
                      </a:cubicBezTo>
                      <a:cubicBezTo>
                        <a:pt x="596" y="275"/>
                        <a:pt x="501" y="1"/>
                        <a:pt x="274" y="1"/>
                      </a:cubicBezTo>
                      <a:cubicBezTo>
                        <a:pt x="268" y="1"/>
                        <a:pt x="261" y="1"/>
                        <a:pt x="25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4" name="Google Shape;1604;p4"/>
                <p:cNvSpPr/>
                <p:nvPr/>
              </p:nvSpPr>
              <p:spPr>
                <a:xfrm>
                  <a:off x="1654350" y="4108075"/>
                  <a:ext cx="32175" cy="32475"/>
                </a:xfrm>
                <a:custGeom>
                  <a:rect b="b" l="l" r="r" t="t"/>
                  <a:pathLst>
                    <a:path extrusionOk="0" h="1299" w="1287">
                      <a:moveTo>
                        <a:pt x="489" y="1"/>
                      </a:moveTo>
                      <a:lnTo>
                        <a:pt x="489" y="489"/>
                      </a:lnTo>
                      <a:lnTo>
                        <a:pt x="1" y="643"/>
                      </a:lnTo>
                      <a:lnTo>
                        <a:pt x="489" y="798"/>
                      </a:lnTo>
                      <a:lnTo>
                        <a:pt x="489" y="1298"/>
                      </a:lnTo>
                      <a:lnTo>
                        <a:pt x="799" y="893"/>
                      </a:lnTo>
                      <a:lnTo>
                        <a:pt x="1287" y="1048"/>
                      </a:lnTo>
                      <a:lnTo>
                        <a:pt x="989" y="643"/>
                      </a:lnTo>
                      <a:lnTo>
                        <a:pt x="1287" y="251"/>
                      </a:lnTo>
                      <a:lnTo>
                        <a:pt x="799" y="393"/>
                      </a:lnTo>
                      <a:lnTo>
                        <a:pt x="489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5" name="Google Shape;1605;p4"/>
                <p:cNvSpPr/>
                <p:nvPr/>
              </p:nvSpPr>
              <p:spPr>
                <a:xfrm>
                  <a:off x="1129400" y="3853850"/>
                  <a:ext cx="9350" cy="6600"/>
                </a:xfrm>
                <a:custGeom>
                  <a:rect b="b" l="l" r="r" t="t"/>
                  <a:pathLst>
                    <a:path extrusionOk="0" h="264" w="374">
                      <a:moveTo>
                        <a:pt x="166" y="0"/>
                      </a:moveTo>
                      <a:cubicBezTo>
                        <a:pt x="0" y="0"/>
                        <a:pt x="3" y="264"/>
                        <a:pt x="176" y="264"/>
                      </a:cubicBezTo>
                      <a:cubicBezTo>
                        <a:pt x="179" y="264"/>
                        <a:pt x="183" y="264"/>
                        <a:pt x="187" y="264"/>
                      </a:cubicBezTo>
                      <a:cubicBezTo>
                        <a:pt x="191" y="264"/>
                        <a:pt x="194" y="264"/>
                        <a:pt x="198" y="264"/>
                      </a:cubicBezTo>
                      <a:cubicBezTo>
                        <a:pt x="370" y="264"/>
                        <a:pt x="374" y="0"/>
                        <a:pt x="208" y="0"/>
                      </a:cubicBezTo>
                      <a:cubicBezTo>
                        <a:pt x="201" y="0"/>
                        <a:pt x="194" y="1"/>
                        <a:pt x="187" y="2"/>
                      </a:cubicBezTo>
                      <a:cubicBezTo>
                        <a:pt x="179" y="1"/>
                        <a:pt x="172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6" name="Google Shape;1606;p4"/>
                <p:cNvSpPr/>
                <p:nvPr/>
              </p:nvSpPr>
              <p:spPr>
                <a:xfrm>
                  <a:off x="1533800" y="39506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0"/>
                      </a:moveTo>
                      <a:cubicBezTo>
                        <a:pt x="72" y="0"/>
                        <a:pt x="13" y="60"/>
                        <a:pt x="1" y="131"/>
                      </a:cubicBezTo>
                      <a:cubicBezTo>
                        <a:pt x="1" y="212"/>
                        <a:pt x="67" y="265"/>
                        <a:pt x="135" y="265"/>
                      </a:cubicBezTo>
                      <a:cubicBezTo>
                        <a:pt x="167" y="265"/>
                        <a:pt x="200" y="253"/>
                        <a:pt x="227" y="226"/>
                      </a:cubicBezTo>
                      <a:cubicBezTo>
                        <a:pt x="310" y="143"/>
                        <a:pt x="251" y="12"/>
                        <a:pt x="14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7" name="Google Shape;1607;p4"/>
                <p:cNvSpPr/>
                <p:nvPr/>
              </p:nvSpPr>
              <p:spPr>
                <a:xfrm>
                  <a:off x="1733550" y="3694025"/>
                  <a:ext cx="7450" cy="6675"/>
                </a:xfrm>
                <a:custGeom>
                  <a:rect b="b" l="l" r="r" t="t"/>
                  <a:pathLst>
                    <a:path extrusionOk="0" h="267" w="298">
                      <a:moveTo>
                        <a:pt x="131" y="1"/>
                      </a:moveTo>
                      <a:cubicBezTo>
                        <a:pt x="60" y="1"/>
                        <a:pt x="0" y="60"/>
                        <a:pt x="0" y="132"/>
                      </a:cubicBezTo>
                      <a:cubicBezTo>
                        <a:pt x="0" y="213"/>
                        <a:pt x="60" y="266"/>
                        <a:pt x="125" y="266"/>
                      </a:cubicBezTo>
                      <a:cubicBezTo>
                        <a:pt x="156" y="266"/>
                        <a:pt x="187" y="254"/>
                        <a:pt x="214" y="227"/>
                      </a:cubicBezTo>
                      <a:cubicBezTo>
                        <a:pt x="298" y="144"/>
                        <a:pt x="250" y="13"/>
                        <a:pt x="13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8" name="Google Shape;1608;p4"/>
                <p:cNvSpPr/>
                <p:nvPr/>
              </p:nvSpPr>
              <p:spPr>
                <a:xfrm>
                  <a:off x="1318300" y="3656225"/>
                  <a:ext cx="7775" cy="6650"/>
                </a:xfrm>
                <a:custGeom>
                  <a:rect b="b" l="l" r="r" t="t"/>
                  <a:pathLst>
                    <a:path extrusionOk="0" h="266" w="311">
                      <a:moveTo>
                        <a:pt x="144" y="1"/>
                      </a:moveTo>
                      <a:cubicBezTo>
                        <a:pt x="72" y="1"/>
                        <a:pt x="13" y="60"/>
                        <a:pt x="1" y="132"/>
                      </a:cubicBezTo>
                      <a:cubicBezTo>
                        <a:pt x="1" y="213"/>
                        <a:pt x="66" y="266"/>
                        <a:pt x="135" y="266"/>
                      </a:cubicBezTo>
                      <a:cubicBezTo>
                        <a:pt x="167" y="266"/>
                        <a:pt x="200" y="254"/>
                        <a:pt x="227" y="227"/>
                      </a:cubicBezTo>
                      <a:cubicBezTo>
                        <a:pt x="310" y="144"/>
                        <a:pt x="251" y="13"/>
                        <a:pt x="14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9" name="Google Shape;1609;p4"/>
                <p:cNvSpPr/>
                <p:nvPr/>
              </p:nvSpPr>
              <p:spPr>
                <a:xfrm>
                  <a:off x="1530525" y="3743750"/>
                  <a:ext cx="14925" cy="12800"/>
                </a:xfrm>
                <a:custGeom>
                  <a:rect b="b" l="l" r="r" t="t"/>
                  <a:pathLst>
                    <a:path extrusionOk="0" h="512" w="597">
                      <a:moveTo>
                        <a:pt x="275" y="0"/>
                      </a:moveTo>
                      <a:cubicBezTo>
                        <a:pt x="132" y="0"/>
                        <a:pt x="13" y="107"/>
                        <a:pt x="1" y="262"/>
                      </a:cubicBezTo>
                      <a:cubicBezTo>
                        <a:pt x="1" y="409"/>
                        <a:pt x="129" y="511"/>
                        <a:pt x="264" y="511"/>
                      </a:cubicBezTo>
                      <a:cubicBezTo>
                        <a:pt x="326" y="511"/>
                        <a:pt x="389" y="490"/>
                        <a:pt x="441" y="441"/>
                      </a:cubicBezTo>
                      <a:cubicBezTo>
                        <a:pt x="596" y="286"/>
                        <a:pt x="501" y="12"/>
                        <a:pt x="27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0" name="Google Shape;1610;p4"/>
                <p:cNvSpPr/>
                <p:nvPr/>
              </p:nvSpPr>
              <p:spPr>
                <a:xfrm>
                  <a:off x="844725" y="3330900"/>
                  <a:ext cx="31875" cy="33650"/>
                </a:xfrm>
                <a:custGeom>
                  <a:rect b="b" l="l" r="r" t="t"/>
                  <a:pathLst>
                    <a:path extrusionOk="0" h="1346" w="1275">
                      <a:moveTo>
                        <a:pt x="727" y="0"/>
                      </a:moveTo>
                      <a:lnTo>
                        <a:pt x="489" y="453"/>
                      </a:lnTo>
                      <a:lnTo>
                        <a:pt x="1" y="358"/>
                      </a:lnTo>
                      <a:lnTo>
                        <a:pt x="334" y="739"/>
                      </a:lnTo>
                      <a:lnTo>
                        <a:pt x="84" y="1191"/>
                      </a:lnTo>
                      <a:lnTo>
                        <a:pt x="84" y="1191"/>
                      </a:lnTo>
                      <a:lnTo>
                        <a:pt x="537" y="965"/>
                      </a:lnTo>
                      <a:lnTo>
                        <a:pt x="870" y="1346"/>
                      </a:lnTo>
                      <a:lnTo>
                        <a:pt x="822" y="834"/>
                      </a:lnTo>
                      <a:lnTo>
                        <a:pt x="1275" y="608"/>
                      </a:lnTo>
                      <a:lnTo>
                        <a:pt x="787" y="512"/>
                      </a:lnTo>
                      <a:lnTo>
                        <a:pt x="72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1" name="Google Shape;1611;p4"/>
                <p:cNvSpPr/>
                <p:nvPr/>
              </p:nvSpPr>
              <p:spPr>
                <a:xfrm>
                  <a:off x="1221925" y="2868625"/>
                  <a:ext cx="7700" cy="6600"/>
                </a:xfrm>
                <a:custGeom>
                  <a:rect b="b" l="l" r="r" t="t"/>
                  <a:pathLst>
                    <a:path extrusionOk="0" h="264" w="308">
                      <a:moveTo>
                        <a:pt x="174" y="0"/>
                      </a:moveTo>
                      <a:cubicBezTo>
                        <a:pt x="74" y="0"/>
                        <a:pt x="1" y="113"/>
                        <a:pt x="58" y="203"/>
                      </a:cubicBezTo>
                      <a:cubicBezTo>
                        <a:pt x="83" y="244"/>
                        <a:pt x="124" y="263"/>
                        <a:pt x="164" y="263"/>
                      </a:cubicBezTo>
                      <a:cubicBezTo>
                        <a:pt x="218" y="263"/>
                        <a:pt x="270" y="229"/>
                        <a:pt x="284" y="168"/>
                      </a:cubicBezTo>
                      <a:cubicBezTo>
                        <a:pt x="308" y="96"/>
                        <a:pt x="260" y="25"/>
                        <a:pt x="189" y="1"/>
                      </a:cubicBezTo>
                      <a:cubicBezTo>
                        <a:pt x="184" y="0"/>
                        <a:pt x="179" y="0"/>
                        <a:pt x="174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2" name="Google Shape;1612;p4"/>
                <p:cNvSpPr/>
                <p:nvPr/>
              </p:nvSpPr>
              <p:spPr>
                <a:xfrm>
                  <a:off x="1048500" y="324570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0"/>
                      </a:moveTo>
                      <a:cubicBezTo>
                        <a:pt x="64" y="0"/>
                        <a:pt x="0" y="107"/>
                        <a:pt x="65" y="194"/>
                      </a:cubicBezTo>
                      <a:cubicBezTo>
                        <a:pt x="91" y="234"/>
                        <a:pt x="131" y="253"/>
                        <a:pt x="171" y="253"/>
                      </a:cubicBezTo>
                      <a:cubicBezTo>
                        <a:pt x="225" y="253"/>
                        <a:pt x="278" y="219"/>
                        <a:pt x="291" y="158"/>
                      </a:cubicBezTo>
                      <a:cubicBezTo>
                        <a:pt x="315" y="87"/>
                        <a:pt x="268" y="15"/>
                        <a:pt x="196" y="3"/>
                      </a:cubicBezTo>
                      <a:cubicBezTo>
                        <a:pt x="186" y="1"/>
                        <a:pt x="176" y="0"/>
                        <a:pt x="16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3" name="Google Shape;1613;p4"/>
                <p:cNvSpPr/>
                <p:nvPr/>
              </p:nvSpPr>
              <p:spPr>
                <a:xfrm>
                  <a:off x="1261325" y="3491250"/>
                  <a:ext cx="7900" cy="6350"/>
                </a:xfrm>
                <a:custGeom>
                  <a:rect b="b" l="l" r="r" t="t"/>
                  <a:pathLst>
                    <a:path extrusionOk="0" h="254" w="316">
                      <a:moveTo>
                        <a:pt x="166" y="1"/>
                      </a:moveTo>
                      <a:cubicBezTo>
                        <a:pt x="64" y="1"/>
                        <a:pt x="0" y="107"/>
                        <a:pt x="65" y="194"/>
                      </a:cubicBezTo>
                      <a:cubicBezTo>
                        <a:pt x="91" y="235"/>
                        <a:pt x="131" y="254"/>
                        <a:pt x="172" y="254"/>
                      </a:cubicBezTo>
                      <a:cubicBezTo>
                        <a:pt x="227" y="254"/>
                        <a:pt x="283" y="220"/>
                        <a:pt x="303" y="159"/>
                      </a:cubicBezTo>
                      <a:cubicBezTo>
                        <a:pt x="315" y="87"/>
                        <a:pt x="268" y="16"/>
                        <a:pt x="196" y="4"/>
                      </a:cubicBezTo>
                      <a:cubicBezTo>
                        <a:pt x="186" y="2"/>
                        <a:pt x="176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4" name="Google Shape;1614;p4"/>
                <p:cNvSpPr/>
                <p:nvPr/>
              </p:nvSpPr>
              <p:spPr>
                <a:xfrm>
                  <a:off x="1378425" y="3091225"/>
                  <a:ext cx="8525" cy="6925"/>
                </a:xfrm>
                <a:custGeom>
                  <a:rect b="b" l="l" r="r" t="t"/>
                  <a:pathLst>
                    <a:path extrusionOk="0" h="277" w="341">
                      <a:moveTo>
                        <a:pt x="186" y="0"/>
                      </a:moveTo>
                      <a:cubicBezTo>
                        <a:pt x="159" y="0"/>
                        <a:pt x="132" y="9"/>
                        <a:pt x="108" y="27"/>
                      </a:cubicBezTo>
                      <a:cubicBezTo>
                        <a:pt x="1" y="98"/>
                        <a:pt x="48" y="253"/>
                        <a:pt x="179" y="277"/>
                      </a:cubicBezTo>
                      <a:cubicBezTo>
                        <a:pt x="239" y="277"/>
                        <a:pt x="310" y="229"/>
                        <a:pt x="322" y="170"/>
                      </a:cubicBezTo>
                      <a:cubicBezTo>
                        <a:pt x="340" y="72"/>
                        <a:pt x="265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5" name="Google Shape;1615;p4"/>
                <p:cNvSpPr/>
                <p:nvPr/>
              </p:nvSpPr>
              <p:spPr>
                <a:xfrm>
                  <a:off x="1244750" y="3281925"/>
                  <a:ext cx="14950" cy="12700"/>
                </a:xfrm>
                <a:custGeom>
                  <a:rect b="b" l="l" r="r" t="t"/>
                  <a:pathLst>
                    <a:path extrusionOk="0" h="508" w="598">
                      <a:moveTo>
                        <a:pt x="313" y="1"/>
                      </a:moveTo>
                      <a:cubicBezTo>
                        <a:pt x="120" y="1"/>
                        <a:pt x="0" y="214"/>
                        <a:pt x="109" y="388"/>
                      </a:cubicBezTo>
                      <a:cubicBezTo>
                        <a:pt x="160" y="469"/>
                        <a:pt x="241" y="507"/>
                        <a:pt x="321" y="507"/>
                      </a:cubicBezTo>
                      <a:cubicBezTo>
                        <a:pt x="429" y="507"/>
                        <a:pt x="534" y="439"/>
                        <a:pt x="562" y="316"/>
                      </a:cubicBezTo>
                      <a:cubicBezTo>
                        <a:pt x="597" y="173"/>
                        <a:pt x="502" y="31"/>
                        <a:pt x="371" y="7"/>
                      </a:cubicBezTo>
                      <a:cubicBezTo>
                        <a:pt x="351" y="3"/>
                        <a:pt x="332" y="1"/>
                        <a:pt x="31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616" name="Google Shape;1616;p4"/>
            <p:cNvGrpSpPr/>
            <p:nvPr/>
          </p:nvGrpSpPr>
          <p:grpSpPr>
            <a:xfrm>
              <a:off x="7877930" y="184649"/>
              <a:ext cx="883939" cy="70936"/>
              <a:chOff x="5933780" y="1496474"/>
              <a:chExt cx="883939" cy="70936"/>
            </a:xfrm>
          </p:grpSpPr>
          <p:sp>
            <p:nvSpPr>
              <p:cNvPr id="1617" name="Google Shape;1617;p4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8" name="Google Shape;1618;p4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19" name="Google Shape;1619;p4"/>
            <p:cNvGrpSpPr/>
            <p:nvPr/>
          </p:nvGrpSpPr>
          <p:grpSpPr>
            <a:xfrm>
              <a:off x="177405" y="4846399"/>
              <a:ext cx="883939" cy="70936"/>
              <a:chOff x="5933780" y="1496474"/>
              <a:chExt cx="883939" cy="70936"/>
            </a:xfrm>
          </p:grpSpPr>
          <p:sp>
            <p:nvSpPr>
              <p:cNvPr id="1620" name="Google Shape;1620;p4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4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2" name="Google Shape;1622;p4"/>
            <p:cNvGrpSpPr/>
            <p:nvPr/>
          </p:nvGrpSpPr>
          <p:grpSpPr>
            <a:xfrm>
              <a:off x="8358230" y="4846399"/>
              <a:ext cx="883939" cy="70936"/>
              <a:chOff x="5933780" y="1496474"/>
              <a:chExt cx="883939" cy="70936"/>
            </a:xfrm>
          </p:grpSpPr>
          <p:sp>
            <p:nvSpPr>
              <p:cNvPr id="1623" name="Google Shape;1623;p4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4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25" name="Google Shape;1625;p4"/>
            <p:cNvGrpSpPr/>
            <p:nvPr/>
          </p:nvGrpSpPr>
          <p:grpSpPr>
            <a:xfrm>
              <a:off x="343280" y="113724"/>
              <a:ext cx="883939" cy="70936"/>
              <a:chOff x="5933780" y="1496474"/>
              <a:chExt cx="883939" cy="70936"/>
            </a:xfrm>
          </p:grpSpPr>
          <p:sp>
            <p:nvSpPr>
              <p:cNvPr id="1626" name="Google Shape;1626;p4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4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28" name="Google Shape;1628;p4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 sz="34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629" name="Google Shape;1629;p4"/>
          <p:cNvSpPr txBox="1"/>
          <p:nvPr>
            <p:ph idx="1" type="body"/>
          </p:nvPr>
        </p:nvSpPr>
        <p:spPr>
          <a:xfrm>
            <a:off x="758775" y="1018903"/>
            <a:ext cx="7626300" cy="34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AutoNum type="arabicPeriod"/>
              <a:defRPr sz="1200">
                <a:solidFill>
                  <a:schemeClr val="lt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rabicPeriod"/>
              <a:defRPr>
                <a:solidFill>
                  <a:schemeClr val="lt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rabicPeriod"/>
              <a:defRPr>
                <a:solidFill>
                  <a:schemeClr val="lt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alphaLcPeriod"/>
              <a:defRPr>
                <a:solidFill>
                  <a:schemeClr val="lt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 Condensed Light"/>
              <a:buAutoNum type="romanLcPeriod"/>
              <a:defRPr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">
    <p:bg>
      <p:bgPr>
        <a:solidFill>
          <a:schemeClr val="dk1"/>
        </a:solidFill>
      </p:bgPr>
    </p:bg>
    <p:spTree>
      <p:nvGrpSpPr>
        <p:cNvPr id="12122" name="Shape 1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23" name="Google Shape;12123;p31"/>
          <p:cNvGrpSpPr/>
          <p:nvPr/>
        </p:nvGrpSpPr>
        <p:grpSpPr>
          <a:xfrm>
            <a:off x="-1899117" y="-725969"/>
            <a:ext cx="12994266" cy="7334696"/>
            <a:chOff x="-1899117" y="-725969"/>
            <a:chExt cx="12994266" cy="7334696"/>
          </a:xfrm>
        </p:grpSpPr>
        <p:grpSp>
          <p:nvGrpSpPr>
            <p:cNvPr id="12124" name="Google Shape;12124;p31"/>
            <p:cNvGrpSpPr/>
            <p:nvPr/>
          </p:nvGrpSpPr>
          <p:grpSpPr>
            <a:xfrm>
              <a:off x="8562212" y="4477277"/>
              <a:ext cx="814093" cy="65397"/>
              <a:chOff x="6327700" y="1357252"/>
              <a:chExt cx="814093" cy="65397"/>
            </a:xfrm>
          </p:grpSpPr>
          <p:sp>
            <p:nvSpPr>
              <p:cNvPr id="12125" name="Google Shape;12125;p31"/>
              <p:cNvSpPr/>
              <p:nvPr/>
            </p:nvSpPr>
            <p:spPr>
              <a:xfrm>
                <a:off x="6646229" y="1357252"/>
                <a:ext cx="495563" cy="65331"/>
              </a:xfrm>
              <a:custGeom>
                <a:rect b="b" l="l" r="r" t="t"/>
                <a:pathLst>
                  <a:path extrusionOk="0" h="989" w="7502">
                    <a:moveTo>
                      <a:pt x="489" y="0"/>
                    </a:moveTo>
                    <a:cubicBezTo>
                      <a:pt x="215" y="0"/>
                      <a:pt x="1" y="215"/>
                      <a:pt x="1" y="500"/>
                    </a:cubicBezTo>
                    <a:cubicBezTo>
                      <a:pt x="1" y="762"/>
                      <a:pt x="215" y="989"/>
                      <a:pt x="489" y="989"/>
                    </a:cubicBezTo>
                    <a:lnTo>
                      <a:pt x="7013" y="989"/>
                    </a:lnTo>
                    <a:cubicBezTo>
                      <a:pt x="7287" y="989"/>
                      <a:pt x="7502" y="762"/>
                      <a:pt x="7502" y="500"/>
                    </a:cubicBezTo>
                    <a:cubicBezTo>
                      <a:pt x="7502" y="215"/>
                      <a:pt x="7287" y="0"/>
                      <a:pt x="701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6" name="Google Shape;12126;p31"/>
              <p:cNvSpPr/>
              <p:nvPr/>
            </p:nvSpPr>
            <p:spPr>
              <a:xfrm>
                <a:off x="6327700" y="1357252"/>
                <a:ext cx="229748" cy="65397"/>
              </a:xfrm>
              <a:custGeom>
                <a:rect b="b" l="l" r="r" t="t"/>
                <a:pathLst>
                  <a:path extrusionOk="0" h="990" w="3478">
                    <a:moveTo>
                      <a:pt x="513" y="0"/>
                    </a:moveTo>
                    <a:cubicBezTo>
                      <a:pt x="227" y="0"/>
                      <a:pt x="1" y="215"/>
                      <a:pt x="13" y="500"/>
                    </a:cubicBezTo>
                    <a:cubicBezTo>
                      <a:pt x="1" y="767"/>
                      <a:pt x="227" y="989"/>
                      <a:pt x="492" y="989"/>
                    </a:cubicBezTo>
                    <a:cubicBezTo>
                      <a:pt x="499" y="989"/>
                      <a:pt x="506" y="989"/>
                      <a:pt x="513" y="989"/>
                    </a:cubicBezTo>
                    <a:lnTo>
                      <a:pt x="2989" y="989"/>
                    </a:lnTo>
                    <a:cubicBezTo>
                      <a:pt x="3263" y="989"/>
                      <a:pt x="3477" y="774"/>
                      <a:pt x="3477" y="500"/>
                    </a:cubicBezTo>
                    <a:cubicBezTo>
                      <a:pt x="3477" y="215"/>
                      <a:pt x="3263" y="0"/>
                      <a:pt x="298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127" name="Google Shape;12127;p31"/>
            <p:cNvSpPr/>
            <p:nvPr/>
          </p:nvSpPr>
          <p:spPr>
            <a:xfrm rot="10800000">
              <a:off x="73" y="2"/>
              <a:ext cx="9149477" cy="1307872"/>
            </a:xfrm>
            <a:custGeom>
              <a:rect b="b" l="l" r="r" t="t"/>
              <a:pathLst>
                <a:path extrusionOk="0" h="7491" w="67843">
                  <a:moveTo>
                    <a:pt x="19621" y="0"/>
                  </a:moveTo>
                  <a:cubicBezTo>
                    <a:pt x="15151" y="0"/>
                    <a:pt x="10690" y="714"/>
                    <a:pt x="6407" y="2133"/>
                  </a:cubicBezTo>
                  <a:lnTo>
                    <a:pt x="1" y="4252"/>
                  </a:lnTo>
                  <a:lnTo>
                    <a:pt x="1" y="7491"/>
                  </a:lnTo>
                  <a:lnTo>
                    <a:pt x="67843" y="7491"/>
                  </a:lnTo>
                  <a:cubicBezTo>
                    <a:pt x="64377" y="6297"/>
                    <a:pt x="60744" y="5692"/>
                    <a:pt x="57100" y="5692"/>
                  </a:cubicBezTo>
                  <a:cubicBezTo>
                    <a:pt x="55511" y="5692"/>
                    <a:pt x="53921" y="5807"/>
                    <a:pt x="52341" y="6038"/>
                  </a:cubicBezTo>
                  <a:cubicBezTo>
                    <a:pt x="51711" y="6129"/>
                    <a:pt x="51077" y="6174"/>
                    <a:pt x="50444" y="6174"/>
                  </a:cubicBezTo>
                  <a:cubicBezTo>
                    <a:pt x="49327" y="6174"/>
                    <a:pt x="48212" y="6033"/>
                    <a:pt x="47126" y="5752"/>
                  </a:cubicBezTo>
                  <a:lnTo>
                    <a:pt x="30219" y="1359"/>
                  </a:lnTo>
                  <a:cubicBezTo>
                    <a:pt x="26738" y="452"/>
                    <a:pt x="23177" y="0"/>
                    <a:pt x="196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8" name="Google Shape;12128;p31"/>
            <p:cNvSpPr/>
            <p:nvPr/>
          </p:nvSpPr>
          <p:spPr>
            <a:xfrm>
              <a:off x="0" y="3524601"/>
              <a:ext cx="9144053" cy="1618920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129" name="Google Shape;12129;p31"/>
            <p:cNvGrpSpPr/>
            <p:nvPr/>
          </p:nvGrpSpPr>
          <p:grpSpPr>
            <a:xfrm>
              <a:off x="-1899117" y="-725969"/>
              <a:ext cx="5008516" cy="4319946"/>
              <a:chOff x="780450" y="1002925"/>
              <a:chExt cx="3916575" cy="3378125"/>
            </a:xfrm>
          </p:grpSpPr>
          <p:sp>
            <p:nvSpPr>
              <p:cNvPr id="12130" name="Google Shape;12130;p31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1" name="Google Shape;12131;p31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2" name="Google Shape;12132;p31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3" name="Google Shape;12133;p31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4" name="Google Shape;12134;p31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5" name="Google Shape;12135;p31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6" name="Google Shape;12136;p31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7" name="Google Shape;12137;p31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8" name="Google Shape;12138;p31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9" name="Google Shape;12139;p31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0" name="Google Shape;12140;p31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1" name="Google Shape;12141;p31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2" name="Google Shape;12142;p31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3" name="Google Shape;12143;p31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4" name="Google Shape;12144;p31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5" name="Google Shape;12145;p31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6" name="Google Shape;12146;p31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7" name="Google Shape;12147;p31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8" name="Google Shape;12148;p31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9" name="Google Shape;12149;p31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0" name="Google Shape;12150;p31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1" name="Google Shape;12151;p31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2" name="Google Shape;12152;p31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3" name="Google Shape;12153;p31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4" name="Google Shape;12154;p31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5" name="Google Shape;12155;p31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6" name="Google Shape;12156;p31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7" name="Google Shape;12157;p31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8" name="Google Shape;12158;p31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9" name="Google Shape;12159;p31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0" name="Google Shape;12160;p31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1" name="Google Shape;12161;p31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2" name="Google Shape;12162;p31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3" name="Google Shape;12163;p31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4" name="Google Shape;12164;p31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5" name="Google Shape;12165;p31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6" name="Google Shape;12166;p31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7" name="Google Shape;12167;p31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8" name="Google Shape;12168;p31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9" name="Google Shape;12169;p31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0" name="Google Shape;12170;p31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1" name="Google Shape;12171;p31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2" name="Google Shape;12172;p31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3" name="Google Shape;12173;p31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4" name="Google Shape;12174;p31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5" name="Google Shape;12175;p31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6" name="Google Shape;12176;p31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7" name="Google Shape;12177;p31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8" name="Google Shape;12178;p31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9" name="Google Shape;12179;p31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0" name="Google Shape;12180;p31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1" name="Google Shape;12181;p31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2" name="Google Shape;12182;p31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3" name="Google Shape;12183;p31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4" name="Google Shape;12184;p31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5" name="Google Shape;12185;p31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6" name="Google Shape;12186;p31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7" name="Google Shape;12187;p31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8" name="Google Shape;12188;p31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9" name="Google Shape;12189;p31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0" name="Google Shape;12190;p31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1" name="Google Shape;12191;p31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2" name="Google Shape;12192;p31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3" name="Google Shape;12193;p31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4" name="Google Shape;12194;p31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5" name="Google Shape;12195;p31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6" name="Google Shape;12196;p31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7" name="Google Shape;12197;p31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8" name="Google Shape;12198;p31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9" name="Google Shape;12199;p31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0" name="Google Shape;12200;p31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1" name="Google Shape;12201;p31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2" name="Google Shape;12202;p31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3" name="Google Shape;12203;p31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4" name="Google Shape;12204;p31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5" name="Google Shape;12205;p31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6" name="Google Shape;12206;p31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7" name="Google Shape;12207;p31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8" name="Google Shape;12208;p31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9" name="Google Shape;12209;p31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0" name="Google Shape;12210;p31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1" name="Google Shape;12211;p31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2" name="Google Shape;12212;p31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3" name="Google Shape;12213;p31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4" name="Google Shape;12214;p31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5" name="Google Shape;12215;p31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6" name="Google Shape;12216;p31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7" name="Google Shape;12217;p31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8" name="Google Shape;12218;p31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19" name="Google Shape;12219;p31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0" name="Google Shape;12220;p31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1" name="Google Shape;12221;p31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2" name="Google Shape;12222;p31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3" name="Google Shape;12223;p31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4" name="Google Shape;12224;p31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5" name="Google Shape;12225;p31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6" name="Google Shape;12226;p31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7" name="Google Shape;12227;p31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8" name="Google Shape;12228;p31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29" name="Google Shape;12229;p31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0" name="Google Shape;12230;p31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1" name="Google Shape;12231;p31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2" name="Google Shape;12232;p31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3" name="Google Shape;12233;p31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4" name="Google Shape;12234;p31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5" name="Google Shape;12235;p31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6" name="Google Shape;12236;p31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7" name="Google Shape;12237;p31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8" name="Google Shape;12238;p31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39" name="Google Shape;12239;p31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0" name="Google Shape;12240;p31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1" name="Google Shape;12241;p31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2" name="Google Shape;12242;p31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3" name="Google Shape;12243;p31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4" name="Google Shape;12244;p31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5" name="Google Shape;12245;p31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6" name="Google Shape;12246;p31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7" name="Google Shape;12247;p31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8" name="Google Shape;12248;p31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49" name="Google Shape;12249;p31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0" name="Google Shape;12250;p31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1" name="Google Shape;12251;p31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2" name="Google Shape;12252;p31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53" name="Google Shape;12253;p31"/>
            <p:cNvGrpSpPr/>
            <p:nvPr/>
          </p:nvGrpSpPr>
          <p:grpSpPr>
            <a:xfrm>
              <a:off x="6086633" y="2288781"/>
              <a:ext cx="5008516" cy="4319946"/>
              <a:chOff x="780450" y="1002925"/>
              <a:chExt cx="3916575" cy="3378125"/>
            </a:xfrm>
          </p:grpSpPr>
          <p:sp>
            <p:nvSpPr>
              <p:cNvPr id="12254" name="Google Shape;12254;p31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5" name="Google Shape;12255;p31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6" name="Google Shape;12256;p31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7" name="Google Shape;12257;p31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8" name="Google Shape;12258;p31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59" name="Google Shape;12259;p31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0" name="Google Shape;12260;p31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1" name="Google Shape;12261;p31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2" name="Google Shape;12262;p31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3" name="Google Shape;12263;p31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4" name="Google Shape;12264;p31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5" name="Google Shape;12265;p31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6" name="Google Shape;12266;p31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7" name="Google Shape;12267;p31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8" name="Google Shape;12268;p31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69" name="Google Shape;12269;p31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0" name="Google Shape;12270;p31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1" name="Google Shape;12271;p31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2" name="Google Shape;12272;p31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3" name="Google Shape;12273;p31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4" name="Google Shape;12274;p31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5" name="Google Shape;12275;p31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6" name="Google Shape;12276;p31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7" name="Google Shape;12277;p31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8" name="Google Shape;12278;p31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79" name="Google Shape;12279;p31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0" name="Google Shape;12280;p31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1" name="Google Shape;12281;p31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2" name="Google Shape;12282;p31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3" name="Google Shape;12283;p31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4" name="Google Shape;12284;p31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5" name="Google Shape;12285;p31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6" name="Google Shape;12286;p31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7" name="Google Shape;12287;p31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8" name="Google Shape;12288;p31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89" name="Google Shape;12289;p31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0" name="Google Shape;12290;p31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1" name="Google Shape;12291;p31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2" name="Google Shape;12292;p31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3" name="Google Shape;12293;p31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4" name="Google Shape;12294;p31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5" name="Google Shape;12295;p31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6" name="Google Shape;12296;p31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7" name="Google Shape;12297;p31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8" name="Google Shape;12298;p31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9" name="Google Shape;12299;p31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0" name="Google Shape;12300;p31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1" name="Google Shape;12301;p31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2" name="Google Shape;12302;p31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3" name="Google Shape;12303;p31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4" name="Google Shape;12304;p31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5" name="Google Shape;12305;p31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6" name="Google Shape;12306;p31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7" name="Google Shape;12307;p31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8" name="Google Shape;12308;p31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9" name="Google Shape;12309;p31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0" name="Google Shape;12310;p31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1" name="Google Shape;12311;p31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2" name="Google Shape;12312;p31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3" name="Google Shape;12313;p31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4" name="Google Shape;12314;p31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5" name="Google Shape;12315;p31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6" name="Google Shape;12316;p31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7" name="Google Shape;12317;p31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8" name="Google Shape;12318;p31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19" name="Google Shape;12319;p31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0" name="Google Shape;12320;p31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1" name="Google Shape;12321;p31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2" name="Google Shape;12322;p31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3" name="Google Shape;12323;p31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4" name="Google Shape;12324;p31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5" name="Google Shape;12325;p31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6" name="Google Shape;12326;p31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7" name="Google Shape;12327;p31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8" name="Google Shape;12328;p31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29" name="Google Shape;12329;p31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0" name="Google Shape;12330;p31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1" name="Google Shape;12331;p31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2" name="Google Shape;12332;p31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3" name="Google Shape;12333;p31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4" name="Google Shape;12334;p31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5" name="Google Shape;12335;p31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6" name="Google Shape;12336;p31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7" name="Google Shape;12337;p31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8" name="Google Shape;12338;p31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39" name="Google Shape;12339;p31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0" name="Google Shape;12340;p31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1" name="Google Shape;12341;p31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2" name="Google Shape;12342;p31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3" name="Google Shape;12343;p31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4" name="Google Shape;12344;p31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5" name="Google Shape;12345;p31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6" name="Google Shape;12346;p31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7" name="Google Shape;12347;p31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8" name="Google Shape;12348;p31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49" name="Google Shape;12349;p31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0" name="Google Shape;12350;p31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1" name="Google Shape;12351;p31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2" name="Google Shape;12352;p31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3" name="Google Shape;12353;p31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4" name="Google Shape;12354;p31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5" name="Google Shape;12355;p31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6" name="Google Shape;12356;p31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7" name="Google Shape;12357;p31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8" name="Google Shape;12358;p31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59" name="Google Shape;12359;p31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0" name="Google Shape;12360;p31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1" name="Google Shape;12361;p31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2" name="Google Shape;12362;p31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3" name="Google Shape;12363;p31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4" name="Google Shape;12364;p31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5" name="Google Shape;12365;p31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6" name="Google Shape;12366;p31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7" name="Google Shape;12367;p31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8" name="Google Shape;12368;p31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69" name="Google Shape;12369;p31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0" name="Google Shape;12370;p31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1" name="Google Shape;12371;p31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2" name="Google Shape;12372;p31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3" name="Google Shape;12373;p31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4" name="Google Shape;12374;p31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5" name="Google Shape;12375;p31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6" name="Google Shape;12376;p31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77" name="Google Shape;12377;p31"/>
            <p:cNvGrpSpPr/>
            <p:nvPr/>
          </p:nvGrpSpPr>
          <p:grpSpPr>
            <a:xfrm>
              <a:off x="151175" y="4741794"/>
              <a:ext cx="1264805" cy="99218"/>
              <a:chOff x="6291500" y="380394"/>
              <a:chExt cx="1264805" cy="99218"/>
            </a:xfrm>
          </p:grpSpPr>
          <p:sp>
            <p:nvSpPr>
              <p:cNvPr id="12378" name="Google Shape;12378;p31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9" name="Google Shape;12379;p31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380" name="Google Shape;12380;p31"/>
            <p:cNvGrpSpPr/>
            <p:nvPr/>
          </p:nvGrpSpPr>
          <p:grpSpPr>
            <a:xfrm>
              <a:off x="-506025" y="347119"/>
              <a:ext cx="1264805" cy="99218"/>
              <a:chOff x="6291500" y="380394"/>
              <a:chExt cx="1264805" cy="99218"/>
            </a:xfrm>
          </p:grpSpPr>
          <p:sp>
            <p:nvSpPr>
              <p:cNvPr id="12381" name="Google Shape;12381;p31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82" name="Google Shape;12382;p31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83" name="Google Shape;12383;p31"/>
            <p:cNvSpPr/>
            <p:nvPr/>
          </p:nvSpPr>
          <p:spPr>
            <a:xfrm>
              <a:off x="8726194" y="857748"/>
              <a:ext cx="486117" cy="64604"/>
            </a:xfrm>
            <a:custGeom>
              <a:rect b="b" l="l" r="r" t="t"/>
              <a:pathLst>
                <a:path extrusionOk="0" h="978" w="7359">
                  <a:moveTo>
                    <a:pt x="489" y="1"/>
                  </a:moveTo>
                  <a:cubicBezTo>
                    <a:pt x="215" y="1"/>
                    <a:pt x="1" y="215"/>
                    <a:pt x="1" y="489"/>
                  </a:cubicBezTo>
                  <a:cubicBezTo>
                    <a:pt x="1" y="763"/>
                    <a:pt x="215" y="977"/>
                    <a:pt x="489" y="977"/>
                  </a:cubicBezTo>
                  <a:lnTo>
                    <a:pt x="6871" y="977"/>
                  </a:lnTo>
                  <a:cubicBezTo>
                    <a:pt x="7133" y="977"/>
                    <a:pt x="7359" y="763"/>
                    <a:pt x="7359" y="489"/>
                  </a:cubicBezTo>
                  <a:cubicBezTo>
                    <a:pt x="7359" y="215"/>
                    <a:pt x="7133" y="1"/>
                    <a:pt x="68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1" name="Google Shape;1631;p5"/>
          <p:cNvGrpSpPr/>
          <p:nvPr/>
        </p:nvGrpSpPr>
        <p:grpSpPr>
          <a:xfrm>
            <a:off x="-1355678" y="-1756440"/>
            <a:ext cx="11985769" cy="7735915"/>
            <a:chOff x="-1355678" y="-1756440"/>
            <a:chExt cx="11985769" cy="7735915"/>
          </a:xfrm>
        </p:grpSpPr>
        <p:grpSp>
          <p:nvGrpSpPr>
            <p:cNvPr id="1632" name="Google Shape;1632;p5"/>
            <p:cNvGrpSpPr/>
            <p:nvPr/>
          </p:nvGrpSpPr>
          <p:grpSpPr>
            <a:xfrm>
              <a:off x="7113953" y="4684655"/>
              <a:ext cx="573363" cy="95700"/>
              <a:chOff x="7289565" y="849931"/>
              <a:chExt cx="377585" cy="63019"/>
            </a:xfrm>
          </p:grpSpPr>
          <p:sp>
            <p:nvSpPr>
              <p:cNvPr id="1633" name="Google Shape;1633;p5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4" name="Google Shape;1634;p5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5" name="Google Shape;1635;p5"/>
            <p:cNvSpPr/>
            <p:nvPr/>
          </p:nvSpPr>
          <p:spPr>
            <a:xfrm>
              <a:off x="0" y="-130587"/>
              <a:ext cx="9143929" cy="1602200"/>
            </a:xfrm>
            <a:custGeom>
              <a:rect b="b" l="l" r="r" t="t"/>
              <a:pathLst>
                <a:path extrusionOk="0" h="13039" w="74415">
                  <a:moveTo>
                    <a:pt x="72676" y="1"/>
                  </a:moveTo>
                  <a:cubicBezTo>
                    <a:pt x="69628" y="1"/>
                    <a:pt x="66616" y="775"/>
                    <a:pt x="63949" y="2239"/>
                  </a:cubicBezTo>
                  <a:cubicBezTo>
                    <a:pt x="60758" y="3977"/>
                    <a:pt x="57198" y="4894"/>
                    <a:pt x="53566" y="4894"/>
                  </a:cubicBezTo>
                  <a:lnTo>
                    <a:pt x="46173" y="4894"/>
                  </a:lnTo>
                  <a:cubicBezTo>
                    <a:pt x="44327" y="4894"/>
                    <a:pt x="42482" y="4728"/>
                    <a:pt x="40660" y="4394"/>
                  </a:cubicBezTo>
                  <a:lnTo>
                    <a:pt x="27266" y="1930"/>
                  </a:lnTo>
                  <a:cubicBezTo>
                    <a:pt x="25569" y="1618"/>
                    <a:pt x="23853" y="1463"/>
                    <a:pt x="22138" y="1463"/>
                  </a:cubicBezTo>
                  <a:cubicBezTo>
                    <a:pt x="20508" y="1463"/>
                    <a:pt x="18877" y="1603"/>
                    <a:pt x="17264" y="1882"/>
                  </a:cubicBezTo>
                  <a:lnTo>
                    <a:pt x="0" y="4894"/>
                  </a:lnTo>
                  <a:lnTo>
                    <a:pt x="0" y="13038"/>
                  </a:lnTo>
                  <a:lnTo>
                    <a:pt x="1739" y="13038"/>
                  </a:lnTo>
                  <a:cubicBezTo>
                    <a:pt x="4787" y="13026"/>
                    <a:pt x="7787" y="12264"/>
                    <a:pt x="10466" y="10800"/>
                  </a:cubicBezTo>
                  <a:cubicBezTo>
                    <a:pt x="13645" y="9061"/>
                    <a:pt x="17217" y="8145"/>
                    <a:pt x="20836" y="8145"/>
                  </a:cubicBezTo>
                  <a:lnTo>
                    <a:pt x="28230" y="8145"/>
                  </a:lnTo>
                  <a:cubicBezTo>
                    <a:pt x="30087" y="8145"/>
                    <a:pt x="31933" y="8323"/>
                    <a:pt x="33754" y="8657"/>
                  </a:cubicBezTo>
                  <a:lnTo>
                    <a:pt x="47149" y="11109"/>
                  </a:lnTo>
                  <a:cubicBezTo>
                    <a:pt x="48846" y="11421"/>
                    <a:pt x="50561" y="11575"/>
                    <a:pt x="52276" y="11575"/>
                  </a:cubicBezTo>
                  <a:cubicBezTo>
                    <a:pt x="53907" y="11575"/>
                    <a:pt x="55537" y="11435"/>
                    <a:pt x="57150" y="11157"/>
                  </a:cubicBezTo>
                  <a:lnTo>
                    <a:pt x="74414" y="8157"/>
                  </a:lnTo>
                  <a:lnTo>
                    <a:pt x="744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1" y="2881243"/>
              <a:ext cx="9144053" cy="2262267"/>
            </a:xfrm>
            <a:custGeom>
              <a:rect b="b" l="l" r="r" t="t"/>
              <a:pathLst>
                <a:path extrusionOk="0" h="18434" w="74510">
                  <a:moveTo>
                    <a:pt x="289" y="1"/>
                  </a:moveTo>
                  <a:cubicBezTo>
                    <a:pt x="193" y="1"/>
                    <a:pt x="96" y="1"/>
                    <a:pt x="0" y="3"/>
                  </a:cubicBezTo>
                  <a:lnTo>
                    <a:pt x="96" y="18433"/>
                  </a:lnTo>
                  <a:lnTo>
                    <a:pt x="74510" y="18433"/>
                  </a:lnTo>
                  <a:lnTo>
                    <a:pt x="74510" y="13314"/>
                  </a:lnTo>
                  <a:cubicBezTo>
                    <a:pt x="74081" y="13230"/>
                    <a:pt x="73688" y="13183"/>
                    <a:pt x="73498" y="13159"/>
                  </a:cubicBezTo>
                  <a:cubicBezTo>
                    <a:pt x="72975" y="13079"/>
                    <a:pt x="72448" y="13040"/>
                    <a:pt x="71922" y="13040"/>
                  </a:cubicBezTo>
                  <a:cubicBezTo>
                    <a:pt x="70401" y="13040"/>
                    <a:pt x="68889" y="13370"/>
                    <a:pt x="67509" y="14016"/>
                  </a:cubicBezTo>
                  <a:cubicBezTo>
                    <a:pt x="65025" y="15197"/>
                    <a:pt x="62728" y="17044"/>
                    <a:pt x="60024" y="17044"/>
                  </a:cubicBezTo>
                  <a:cubicBezTo>
                    <a:pt x="59320" y="17044"/>
                    <a:pt x="58588" y="16919"/>
                    <a:pt x="57817" y="16624"/>
                  </a:cubicBezTo>
                  <a:cubicBezTo>
                    <a:pt x="56269" y="16031"/>
                    <a:pt x="54843" y="14871"/>
                    <a:pt x="53109" y="14871"/>
                  </a:cubicBezTo>
                  <a:cubicBezTo>
                    <a:pt x="52962" y="14871"/>
                    <a:pt x="52813" y="14880"/>
                    <a:pt x="52662" y="14897"/>
                  </a:cubicBezTo>
                  <a:cubicBezTo>
                    <a:pt x="51126" y="15076"/>
                    <a:pt x="49864" y="16314"/>
                    <a:pt x="48507" y="16921"/>
                  </a:cubicBezTo>
                  <a:cubicBezTo>
                    <a:pt x="47162" y="17532"/>
                    <a:pt x="45638" y="17787"/>
                    <a:pt x="44077" y="17787"/>
                  </a:cubicBezTo>
                  <a:cubicBezTo>
                    <a:pt x="41435" y="17787"/>
                    <a:pt x="38687" y="17056"/>
                    <a:pt x="36517" y="16076"/>
                  </a:cubicBezTo>
                  <a:cubicBezTo>
                    <a:pt x="34183" y="15016"/>
                    <a:pt x="32516" y="13088"/>
                    <a:pt x="30171" y="11992"/>
                  </a:cubicBezTo>
                  <a:cubicBezTo>
                    <a:pt x="27373" y="10694"/>
                    <a:pt x="24515" y="9313"/>
                    <a:pt x="21432" y="8873"/>
                  </a:cubicBezTo>
                  <a:cubicBezTo>
                    <a:pt x="20876" y="8791"/>
                    <a:pt x="20315" y="8765"/>
                    <a:pt x="19752" y="8765"/>
                  </a:cubicBezTo>
                  <a:cubicBezTo>
                    <a:pt x="18744" y="8765"/>
                    <a:pt x="17731" y="8849"/>
                    <a:pt x="16741" y="8849"/>
                  </a:cubicBezTo>
                  <a:cubicBezTo>
                    <a:pt x="15135" y="8849"/>
                    <a:pt x="13589" y="8628"/>
                    <a:pt x="12216" y="7468"/>
                  </a:cubicBezTo>
                  <a:cubicBezTo>
                    <a:pt x="10478" y="6015"/>
                    <a:pt x="9573" y="3824"/>
                    <a:pt x="7871" y="2324"/>
                  </a:cubicBezTo>
                  <a:cubicBezTo>
                    <a:pt x="5790" y="497"/>
                    <a:pt x="2977" y="1"/>
                    <a:pt x="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37" name="Google Shape;1637;p5"/>
            <p:cNvGrpSpPr/>
            <p:nvPr/>
          </p:nvGrpSpPr>
          <p:grpSpPr>
            <a:xfrm>
              <a:off x="305296" y="4753780"/>
              <a:ext cx="1620974" cy="127168"/>
              <a:chOff x="6291500" y="380394"/>
              <a:chExt cx="1264805" cy="99218"/>
            </a:xfrm>
          </p:grpSpPr>
          <p:sp>
            <p:nvSpPr>
              <p:cNvPr id="1638" name="Google Shape;1638;p5"/>
              <p:cNvSpPr/>
              <p:nvPr/>
            </p:nvSpPr>
            <p:spPr>
              <a:xfrm>
                <a:off x="6291500" y="380394"/>
                <a:ext cx="1012331" cy="99218"/>
              </a:xfrm>
              <a:custGeom>
                <a:rect b="b" l="l" r="r" t="t"/>
                <a:pathLst>
                  <a:path extrusionOk="0" h="1502" w="15325">
                    <a:moveTo>
                      <a:pt x="763" y="1"/>
                    </a:moveTo>
                    <a:cubicBezTo>
                      <a:pt x="346" y="1"/>
                      <a:pt x="1" y="334"/>
                      <a:pt x="13" y="751"/>
                    </a:cubicBezTo>
                    <a:cubicBezTo>
                      <a:pt x="13" y="1168"/>
                      <a:pt x="346" y="1501"/>
                      <a:pt x="763" y="1501"/>
                    </a:cubicBezTo>
                    <a:lnTo>
                      <a:pt x="14574" y="1501"/>
                    </a:lnTo>
                    <a:cubicBezTo>
                      <a:pt x="14991" y="1501"/>
                      <a:pt x="15324" y="1168"/>
                      <a:pt x="15324" y="751"/>
                    </a:cubicBezTo>
                    <a:cubicBezTo>
                      <a:pt x="15324" y="334"/>
                      <a:pt x="14991" y="1"/>
                      <a:pt x="145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9" name="Google Shape;1639;p5"/>
              <p:cNvSpPr/>
              <p:nvPr/>
            </p:nvSpPr>
            <p:spPr>
              <a:xfrm>
                <a:off x="7401268" y="380394"/>
                <a:ext cx="155037" cy="99218"/>
              </a:xfrm>
              <a:custGeom>
                <a:rect b="b" l="l" r="r" t="t"/>
                <a:pathLst>
                  <a:path extrusionOk="0" h="1502" w="2347">
                    <a:moveTo>
                      <a:pt x="763" y="1"/>
                    </a:moveTo>
                    <a:cubicBezTo>
                      <a:pt x="346" y="1"/>
                      <a:pt x="1" y="334"/>
                      <a:pt x="1" y="751"/>
                    </a:cubicBezTo>
                    <a:cubicBezTo>
                      <a:pt x="1" y="1168"/>
                      <a:pt x="346" y="1501"/>
                      <a:pt x="763" y="1501"/>
                    </a:cubicBezTo>
                    <a:lnTo>
                      <a:pt x="1584" y="1501"/>
                    </a:lnTo>
                    <a:cubicBezTo>
                      <a:pt x="2001" y="1501"/>
                      <a:pt x="2346" y="1168"/>
                      <a:pt x="2346" y="751"/>
                    </a:cubicBezTo>
                    <a:cubicBezTo>
                      <a:pt x="2346" y="334"/>
                      <a:pt x="2001" y="1"/>
                      <a:pt x="15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0" name="Google Shape;1640;p5"/>
            <p:cNvGrpSpPr/>
            <p:nvPr/>
          </p:nvGrpSpPr>
          <p:grpSpPr>
            <a:xfrm>
              <a:off x="8049652" y="310261"/>
              <a:ext cx="761891" cy="127172"/>
              <a:chOff x="7289565" y="849931"/>
              <a:chExt cx="377585" cy="63019"/>
            </a:xfrm>
          </p:grpSpPr>
          <p:sp>
            <p:nvSpPr>
              <p:cNvPr id="1641" name="Google Shape;1641;p5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2" name="Google Shape;1642;p5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3" name="Google Shape;1643;p5"/>
            <p:cNvGrpSpPr/>
            <p:nvPr/>
          </p:nvGrpSpPr>
          <p:grpSpPr>
            <a:xfrm>
              <a:off x="140280" y="1172309"/>
              <a:ext cx="761967" cy="127172"/>
              <a:chOff x="7289565" y="849931"/>
              <a:chExt cx="377585" cy="63019"/>
            </a:xfrm>
          </p:grpSpPr>
          <p:sp>
            <p:nvSpPr>
              <p:cNvPr id="1644" name="Google Shape;1644;p5"/>
              <p:cNvSpPr/>
              <p:nvPr/>
            </p:nvSpPr>
            <p:spPr>
              <a:xfrm>
                <a:off x="7289565" y="849931"/>
                <a:ext cx="218716" cy="63019"/>
              </a:xfrm>
              <a:custGeom>
                <a:rect b="b" l="l" r="r" t="t"/>
                <a:pathLst>
                  <a:path extrusionOk="0" h="954" w="3311">
                    <a:moveTo>
                      <a:pt x="477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2835" y="953"/>
                    </a:lnTo>
                    <a:cubicBezTo>
                      <a:pt x="3097" y="953"/>
                      <a:pt x="3311" y="739"/>
                      <a:pt x="3311" y="477"/>
                    </a:cubicBezTo>
                    <a:cubicBezTo>
                      <a:pt x="3311" y="215"/>
                      <a:pt x="3097" y="1"/>
                      <a:pt x="28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5" name="Google Shape;1645;p5"/>
              <p:cNvSpPr/>
              <p:nvPr/>
            </p:nvSpPr>
            <p:spPr>
              <a:xfrm>
                <a:off x="7569583" y="849931"/>
                <a:ext cx="97567" cy="63019"/>
              </a:xfrm>
              <a:custGeom>
                <a:rect b="b" l="l" r="r" t="t"/>
                <a:pathLst>
                  <a:path extrusionOk="0" h="954" w="1477">
                    <a:moveTo>
                      <a:pt x="489" y="1"/>
                    </a:moveTo>
                    <a:cubicBezTo>
                      <a:pt x="215" y="1"/>
                      <a:pt x="1" y="215"/>
                      <a:pt x="1" y="477"/>
                    </a:cubicBezTo>
                    <a:cubicBezTo>
                      <a:pt x="1" y="739"/>
                      <a:pt x="215" y="953"/>
                      <a:pt x="477" y="953"/>
                    </a:cubicBezTo>
                    <a:lnTo>
                      <a:pt x="1001" y="953"/>
                    </a:lnTo>
                    <a:cubicBezTo>
                      <a:pt x="1263" y="953"/>
                      <a:pt x="1477" y="739"/>
                      <a:pt x="1477" y="477"/>
                    </a:cubicBezTo>
                    <a:cubicBezTo>
                      <a:pt x="1477" y="215"/>
                      <a:pt x="1263" y="1"/>
                      <a:pt x="10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46" name="Google Shape;1646;p5"/>
            <p:cNvGrpSpPr/>
            <p:nvPr/>
          </p:nvGrpSpPr>
          <p:grpSpPr>
            <a:xfrm>
              <a:off x="-797087" y="2448950"/>
              <a:ext cx="3916575" cy="3378125"/>
              <a:chOff x="780450" y="1002925"/>
              <a:chExt cx="3916575" cy="3378125"/>
            </a:xfrm>
          </p:grpSpPr>
          <p:sp>
            <p:nvSpPr>
              <p:cNvPr id="1647" name="Google Shape;1647;p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8" name="Google Shape;1648;p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9" name="Google Shape;1649;p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0" name="Google Shape;1650;p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1" name="Google Shape;1651;p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2" name="Google Shape;1652;p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3" name="Google Shape;1653;p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4" name="Google Shape;1654;p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5" name="Google Shape;1655;p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6" name="Google Shape;1656;p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7" name="Google Shape;1657;p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8" name="Google Shape;1658;p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9" name="Google Shape;1659;p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0" name="Google Shape;1660;p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1" name="Google Shape;1661;p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2" name="Google Shape;1662;p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3" name="Google Shape;1663;p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4" name="Google Shape;1664;p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5" name="Google Shape;1665;p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6" name="Google Shape;1666;p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7" name="Google Shape;1667;p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8" name="Google Shape;1668;p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9" name="Google Shape;1669;p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0" name="Google Shape;1670;p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1" name="Google Shape;1671;p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2" name="Google Shape;1672;p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3" name="Google Shape;1673;p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4" name="Google Shape;1674;p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5" name="Google Shape;1675;p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6" name="Google Shape;1676;p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7" name="Google Shape;1677;p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8" name="Google Shape;1678;p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9" name="Google Shape;1679;p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0" name="Google Shape;1680;p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1" name="Google Shape;1681;p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2" name="Google Shape;1682;p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3" name="Google Shape;1683;p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4" name="Google Shape;1684;p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5" name="Google Shape;1685;p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6" name="Google Shape;1686;p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7" name="Google Shape;1687;p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8" name="Google Shape;1688;p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9" name="Google Shape;1689;p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0" name="Google Shape;1690;p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1" name="Google Shape;1691;p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2" name="Google Shape;1692;p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3" name="Google Shape;1693;p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4" name="Google Shape;1694;p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5" name="Google Shape;1695;p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6" name="Google Shape;1696;p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7" name="Google Shape;1697;p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8" name="Google Shape;1698;p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9" name="Google Shape;1699;p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0" name="Google Shape;1700;p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1" name="Google Shape;1701;p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2" name="Google Shape;1702;p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3" name="Google Shape;1703;p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4" name="Google Shape;1704;p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5" name="Google Shape;1705;p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6" name="Google Shape;1706;p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7" name="Google Shape;1707;p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8" name="Google Shape;1708;p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9" name="Google Shape;1709;p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0" name="Google Shape;1710;p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1" name="Google Shape;1711;p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2" name="Google Shape;1712;p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3" name="Google Shape;1713;p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4" name="Google Shape;1714;p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5" name="Google Shape;1715;p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6" name="Google Shape;1716;p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7" name="Google Shape;1717;p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8" name="Google Shape;1718;p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9" name="Google Shape;1719;p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0" name="Google Shape;1720;p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1" name="Google Shape;1721;p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2" name="Google Shape;1722;p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3" name="Google Shape;1723;p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4" name="Google Shape;1724;p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5" name="Google Shape;1725;p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6" name="Google Shape;1726;p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7" name="Google Shape;1727;p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8" name="Google Shape;1728;p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4" name="Google Shape;1744;p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5" name="Google Shape;1745;p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6" name="Google Shape;1746;p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7" name="Google Shape;1747;p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8" name="Google Shape;1748;p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9" name="Google Shape;1749;p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0" name="Google Shape;1750;p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1" name="Google Shape;1751;p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2" name="Google Shape;1752;p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3" name="Google Shape;1753;p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4" name="Google Shape;1754;p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5" name="Google Shape;1755;p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6" name="Google Shape;1756;p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7" name="Google Shape;1757;p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8" name="Google Shape;1758;p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9" name="Google Shape;1759;p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0" name="Google Shape;1760;p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1" name="Google Shape;1761;p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2" name="Google Shape;1762;p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3" name="Google Shape;1763;p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4" name="Google Shape;1764;p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5" name="Google Shape;1765;p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6" name="Google Shape;1766;p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7" name="Google Shape;1767;p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8" name="Google Shape;1768;p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9" name="Google Shape;1769;p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70" name="Google Shape;1770;p5"/>
            <p:cNvGrpSpPr/>
            <p:nvPr/>
          </p:nvGrpSpPr>
          <p:grpSpPr>
            <a:xfrm rot="3599956">
              <a:off x="-872051" y="-905057"/>
              <a:ext cx="3916489" cy="3378051"/>
              <a:chOff x="780450" y="1002925"/>
              <a:chExt cx="3916575" cy="3378125"/>
            </a:xfrm>
          </p:grpSpPr>
          <p:sp>
            <p:nvSpPr>
              <p:cNvPr id="1771" name="Google Shape;1771;p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2" name="Google Shape;1772;p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3" name="Google Shape;1773;p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6" name="Google Shape;1786;p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7" name="Google Shape;1787;p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2" name="Google Shape;1792;p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3" name="Google Shape;1793;p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4" name="Google Shape;1794;p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5" name="Google Shape;1795;p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6" name="Google Shape;1796;p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7" name="Google Shape;1797;p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8" name="Google Shape;1798;p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9" name="Google Shape;1799;p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0" name="Google Shape;1800;p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1" name="Google Shape;1801;p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2" name="Google Shape;1802;p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3" name="Google Shape;1803;p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4" name="Google Shape;1804;p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5" name="Google Shape;1805;p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6" name="Google Shape;1806;p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7" name="Google Shape;1807;p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8" name="Google Shape;1808;p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9" name="Google Shape;1809;p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0" name="Google Shape;1810;p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1" name="Google Shape;1811;p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2" name="Google Shape;1812;p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3" name="Google Shape;1813;p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4" name="Google Shape;1814;p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5" name="Google Shape;1815;p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6" name="Google Shape;1816;p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7" name="Google Shape;1817;p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8" name="Google Shape;1818;p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9" name="Google Shape;1819;p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0" name="Google Shape;1820;p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1" name="Google Shape;1821;p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2" name="Google Shape;1822;p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3" name="Google Shape;1823;p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4" name="Google Shape;1824;p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5" name="Google Shape;1825;p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6" name="Google Shape;1826;p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7" name="Google Shape;1827;p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8" name="Google Shape;1828;p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9" name="Google Shape;1829;p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0" name="Google Shape;1830;p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1" name="Google Shape;1831;p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2" name="Google Shape;1832;p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3" name="Google Shape;1833;p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4" name="Google Shape;1834;p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5" name="Google Shape;1835;p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6" name="Google Shape;1836;p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7" name="Google Shape;1837;p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2" name="Google Shape;1842;p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3" name="Google Shape;1843;p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8" name="Google Shape;1848;p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9" name="Google Shape;1849;p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0" name="Google Shape;1850;p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1" name="Google Shape;1851;p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2" name="Google Shape;1852;p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3" name="Google Shape;1853;p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4" name="Google Shape;1854;p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5" name="Google Shape;1855;p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6" name="Google Shape;1856;p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7" name="Google Shape;1857;p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8" name="Google Shape;1858;p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9" name="Google Shape;1859;p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0" name="Google Shape;1860;p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1" name="Google Shape;1861;p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2" name="Google Shape;1862;p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3" name="Google Shape;1863;p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4" name="Google Shape;1864;p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5" name="Google Shape;1865;p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6" name="Google Shape;1866;p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7" name="Google Shape;1867;p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8" name="Google Shape;1868;p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9" name="Google Shape;1869;p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1" name="Google Shape;1881;p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2" name="Google Shape;1882;p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3" name="Google Shape;1883;p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4" name="Google Shape;1884;p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5" name="Google Shape;1885;p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6" name="Google Shape;1886;p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7" name="Google Shape;1887;p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8" name="Google Shape;1888;p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9" name="Google Shape;1889;p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0" name="Google Shape;1890;p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1" name="Google Shape;1891;p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2" name="Google Shape;1892;p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3" name="Google Shape;1893;p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4" name="Google Shape;1894;p5"/>
            <p:cNvGrpSpPr/>
            <p:nvPr/>
          </p:nvGrpSpPr>
          <p:grpSpPr>
            <a:xfrm>
              <a:off x="4628538" y="2601350"/>
              <a:ext cx="3916575" cy="3378125"/>
              <a:chOff x="780450" y="1002925"/>
              <a:chExt cx="3916575" cy="3378125"/>
            </a:xfrm>
          </p:grpSpPr>
          <p:sp>
            <p:nvSpPr>
              <p:cNvPr id="1895" name="Google Shape;1895;p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6" name="Google Shape;1896;p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7" name="Google Shape;1897;p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8" name="Google Shape;1898;p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9" name="Google Shape;1899;p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0" name="Google Shape;1900;p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1" name="Google Shape;1901;p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2" name="Google Shape;1902;p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3" name="Google Shape;1903;p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4" name="Google Shape;1904;p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5" name="Google Shape;1905;p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6" name="Google Shape;1906;p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7" name="Google Shape;1907;p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8" name="Google Shape;1908;p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9" name="Google Shape;1909;p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0" name="Google Shape;1910;p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5" name="Google Shape;1915;p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6" name="Google Shape;1916;p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1" name="Google Shape;1921;p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2" name="Google Shape;1922;p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3" name="Google Shape;1923;p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4" name="Google Shape;1924;p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5" name="Google Shape;1925;p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6" name="Google Shape;1926;p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7" name="Google Shape;1927;p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8" name="Google Shape;1928;p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9" name="Google Shape;1929;p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0" name="Google Shape;1930;p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1" name="Google Shape;1931;p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2" name="Google Shape;1932;p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3" name="Google Shape;1933;p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4" name="Google Shape;1934;p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5" name="Google Shape;1935;p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6" name="Google Shape;1936;p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7" name="Google Shape;1937;p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8" name="Google Shape;1938;p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9" name="Google Shape;1939;p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0" name="Google Shape;1940;p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1" name="Google Shape;1941;p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2" name="Google Shape;1942;p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3" name="Google Shape;1943;p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4" name="Google Shape;1944;p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5" name="Google Shape;1945;p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6" name="Google Shape;1946;p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7" name="Google Shape;1947;p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8" name="Google Shape;1948;p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9" name="Google Shape;1949;p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0" name="Google Shape;1950;p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1" name="Google Shape;1951;p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2" name="Google Shape;1952;p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3" name="Google Shape;1953;p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4" name="Google Shape;1954;p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5" name="Google Shape;1955;p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6" name="Google Shape;1956;p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7" name="Google Shape;1957;p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8" name="Google Shape;1958;p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9" name="Google Shape;1959;p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1" name="Google Shape;1971;p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2" name="Google Shape;1972;p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3" name="Google Shape;1973;p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4" name="Google Shape;1974;p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5" name="Google Shape;1975;p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6" name="Google Shape;1976;p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7" name="Google Shape;1977;p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8" name="Google Shape;1978;p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9" name="Google Shape;1979;p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0" name="Google Shape;1980;p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1" name="Google Shape;1981;p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2" name="Google Shape;1982;p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3" name="Google Shape;1983;p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4" name="Google Shape;1984;p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5" name="Google Shape;1985;p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6" name="Google Shape;1986;p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7" name="Google Shape;1987;p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8" name="Google Shape;1988;p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9" name="Google Shape;1989;p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0" name="Google Shape;1990;p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1" name="Google Shape;1991;p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2" name="Google Shape;1992;p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3" name="Google Shape;1993;p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4" name="Google Shape;1994;p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5" name="Google Shape;1995;p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6" name="Google Shape;1996;p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7" name="Google Shape;1997;p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8" name="Google Shape;1998;p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9" name="Google Shape;1999;p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0" name="Google Shape;2000;p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1" name="Google Shape;2001;p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2" name="Google Shape;2002;p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3" name="Google Shape;2003;p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4" name="Google Shape;2004;p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5" name="Google Shape;2005;p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6" name="Google Shape;2006;p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7" name="Google Shape;2007;p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8" name="Google Shape;2008;p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9" name="Google Shape;2009;p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0" name="Google Shape;2010;p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1" name="Google Shape;2011;p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2" name="Google Shape;2012;p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3" name="Google Shape;2013;p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4" name="Google Shape;2014;p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5" name="Google Shape;2015;p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6" name="Google Shape;2016;p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7" name="Google Shape;2017;p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18" name="Google Shape;2018;p5"/>
            <p:cNvGrpSpPr/>
            <p:nvPr/>
          </p:nvGrpSpPr>
          <p:grpSpPr>
            <a:xfrm rot="3599956">
              <a:off x="6229974" y="85543"/>
              <a:ext cx="3916489" cy="3378051"/>
              <a:chOff x="780450" y="1002925"/>
              <a:chExt cx="3916575" cy="3378125"/>
            </a:xfrm>
          </p:grpSpPr>
          <p:sp>
            <p:nvSpPr>
              <p:cNvPr id="2019" name="Google Shape;2019;p5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0" name="Google Shape;2020;p5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1" name="Google Shape;2021;p5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2" name="Google Shape;2022;p5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3" name="Google Shape;2023;p5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4" name="Google Shape;2024;p5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5" name="Google Shape;2025;p5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6" name="Google Shape;2026;p5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7" name="Google Shape;2027;p5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8" name="Google Shape;2028;p5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9" name="Google Shape;2029;p5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0" name="Google Shape;2030;p5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1" name="Google Shape;2031;p5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2" name="Google Shape;2032;p5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3" name="Google Shape;2033;p5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4" name="Google Shape;2034;p5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5" name="Google Shape;2035;p5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6" name="Google Shape;2036;p5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7" name="Google Shape;2037;p5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8" name="Google Shape;2038;p5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9" name="Google Shape;2039;p5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0" name="Google Shape;2040;p5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1" name="Google Shape;2041;p5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2" name="Google Shape;2042;p5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3" name="Google Shape;2043;p5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4" name="Google Shape;2044;p5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5" name="Google Shape;2045;p5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6" name="Google Shape;2046;p5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7" name="Google Shape;2047;p5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8" name="Google Shape;2048;p5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9" name="Google Shape;2049;p5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0" name="Google Shape;2050;p5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1" name="Google Shape;2051;p5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2" name="Google Shape;2052;p5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3" name="Google Shape;2053;p5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4" name="Google Shape;2054;p5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5" name="Google Shape;2055;p5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6" name="Google Shape;2056;p5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7" name="Google Shape;2057;p5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5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9" name="Google Shape;2059;p5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0" name="Google Shape;2060;p5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1" name="Google Shape;2061;p5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2" name="Google Shape;2062;p5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3" name="Google Shape;2063;p5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4" name="Google Shape;2064;p5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5" name="Google Shape;2065;p5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6" name="Google Shape;2066;p5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7" name="Google Shape;2067;p5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8" name="Google Shape;2068;p5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9" name="Google Shape;2069;p5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0" name="Google Shape;2070;p5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1" name="Google Shape;2071;p5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2" name="Google Shape;2072;p5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3" name="Google Shape;2073;p5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4" name="Google Shape;2074;p5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5" name="Google Shape;2075;p5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6" name="Google Shape;2076;p5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7" name="Google Shape;2077;p5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8" name="Google Shape;2078;p5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9" name="Google Shape;2079;p5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0" name="Google Shape;2080;p5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1" name="Google Shape;2081;p5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2" name="Google Shape;2082;p5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3" name="Google Shape;2083;p5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4" name="Google Shape;2084;p5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5" name="Google Shape;2085;p5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6" name="Google Shape;2086;p5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7" name="Google Shape;2087;p5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8" name="Google Shape;2088;p5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9" name="Google Shape;2089;p5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0" name="Google Shape;2090;p5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1" name="Google Shape;2091;p5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2" name="Google Shape;2092;p5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3" name="Google Shape;2093;p5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4" name="Google Shape;2094;p5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5" name="Google Shape;2095;p5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6" name="Google Shape;2096;p5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7" name="Google Shape;2097;p5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8" name="Google Shape;2098;p5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9" name="Google Shape;2099;p5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0" name="Google Shape;2100;p5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1" name="Google Shape;2101;p5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2" name="Google Shape;2102;p5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3" name="Google Shape;2103;p5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4" name="Google Shape;2104;p5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5" name="Google Shape;2105;p5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6" name="Google Shape;2106;p5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7" name="Google Shape;2107;p5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8" name="Google Shape;2108;p5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9" name="Google Shape;2109;p5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0" name="Google Shape;2110;p5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1" name="Google Shape;2111;p5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2" name="Google Shape;2112;p5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3" name="Google Shape;2113;p5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4" name="Google Shape;2114;p5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5" name="Google Shape;2115;p5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6" name="Google Shape;2116;p5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7" name="Google Shape;2117;p5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8" name="Google Shape;2118;p5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9" name="Google Shape;2119;p5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0" name="Google Shape;2120;p5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1" name="Google Shape;2121;p5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2" name="Google Shape;2122;p5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3" name="Google Shape;2123;p5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4" name="Google Shape;2124;p5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5" name="Google Shape;2125;p5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6" name="Google Shape;2126;p5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7" name="Google Shape;2127;p5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8" name="Google Shape;2128;p5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9" name="Google Shape;2129;p5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0" name="Google Shape;2130;p5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1" name="Google Shape;2131;p5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2" name="Google Shape;2132;p5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3" name="Google Shape;2133;p5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4" name="Google Shape;2134;p5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5" name="Google Shape;2135;p5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6" name="Google Shape;2136;p5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7" name="Google Shape;2137;p5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8" name="Google Shape;2138;p5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9" name="Google Shape;2139;p5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0" name="Google Shape;2140;p5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1" name="Google Shape;2141;p5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142" name="Google Shape;2142;p5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4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143" name="Google Shape;2143;p5"/>
          <p:cNvSpPr txBox="1"/>
          <p:nvPr>
            <p:ph idx="1" type="body"/>
          </p:nvPr>
        </p:nvSpPr>
        <p:spPr>
          <a:xfrm>
            <a:off x="1260475" y="2578695"/>
            <a:ext cx="2911800" cy="14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>
                <a:solidFill>
                  <a:schemeClr val="lt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44" name="Google Shape;2144;p5"/>
          <p:cNvSpPr txBox="1"/>
          <p:nvPr>
            <p:ph idx="2" type="body"/>
          </p:nvPr>
        </p:nvSpPr>
        <p:spPr>
          <a:xfrm>
            <a:off x="4971900" y="2578695"/>
            <a:ext cx="2911800" cy="14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>
                <a:solidFill>
                  <a:schemeClr val="lt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145" name="Google Shape;2145;p5"/>
          <p:cNvSpPr txBox="1"/>
          <p:nvPr>
            <p:ph idx="3" type="title"/>
          </p:nvPr>
        </p:nvSpPr>
        <p:spPr>
          <a:xfrm>
            <a:off x="1260475" y="2139900"/>
            <a:ext cx="2911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146" name="Google Shape;2146;p5"/>
          <p:cNvSpPr txBox="1"/>
          <p:nvPr>
            <p:ph idx="4" type="title"/>
          </p:nvPr>
        </p:nvSpPr>
        <p:spPr>
          <a:xfrm>
            <a:off x="4971850" y="2139900"/>
            <a:ext cx="29118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b="1" sz="25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6"/>
          <p:cNvSpPr/>
          <p:nvPr/>
        </p:nvSpPr>
        <p:spPr>
          <a:xfrm flipH="1" rot="-10528285">
            <a:off x="-672315" y="-115982"/>
            <a:ext cx="9864093" cy="1196160"/>
          </a:xfrm>
          <a:custGeom>
            <a:rect b="b" l="l" r="r" t="t"/>
            <a:pathLst>
              <a:path extrusionOk="0" h="15288" w="126076">
                <a:moveTo>
                  <a:pt x="59089" y="1"/>
                </a:moveTo>
                <a:cubicBezTo>
                  <a:pt x="54525" y="1"/>
                  <a:pt x="49531" y="352"/>
                  <a:pt x="44078" y="1228"/>
                </a:cubicBezTo>
                <a:cubicBezTo>
                  <a:pt x="35277" y="2640"/>
                  <a:pt x="18210" y="7290"/>
                  <a:pt x="9247" y="7290"/>
                </a:cubicBezTo>
                <a:cubicBezTo>
                  <a:pt x="8084" y="7290"/>
                  <a:pt x="7058" y="7212"/>
                  <a:pt x="6204" y="7038"/>
                </a:cubicBezTo>
                <a:lnTo>
                  <a:pt x="1" y="10325"/>
                </a:lnTo>
                <a:cubicBezTo>
                  <a:pt x="1" y="10325"/>
                  <a:pt x="6332" y="14927"/>
                  <a:pt x="17749" y="14927"/>
                </a:cubicBezTo>
                <a:cubicBezTo>
                  <a:pt x="22796" y="14927"/>
                  <a:pt x="28839" y="14027"/>
                  <a:pt x="35767" y="11432"/>
                </a:cubicBezTo>
                <a:cubicBezTo>
                  <a:pt x="40647" y="9601"/>
                  <a:pt x="46516" y="8698"/>
                  <a:pt x="53350" y="8698"/>
                </a:cubicBezTo>
                <a:cubicBezTo>
                  <a:pt x="61623" y="8698"/>
                  <a:pt x="71310" y="10021"/>
                  <a:pt x="82368" y="12622"/>
                </a:cubicBezTo>
                <a:cubicBezTo>
                  <a:pt x="90771" y="14595"/>
                  <a:pt x="98053" y="15287"/>
                  <a:pt x="104133" y="15287"/>
                </a:cubicBezTo>
                <a:cubicBezTo>
                  <a:pt x="118419" y="15287"/>
                  <a:pt x="126076" y="11468"/>
                  <a:pt x="126076" y="11468"/>
                </a:cubicBezTo>
                <a:lnTo>
                  <a:pt x="126076" y="5895"/>
                </a:lnTo>
                <a:cubicBezTo>
                  <a:pt x="126076" y="5895"/>
                  <a:pt x="117555" y="6309"/>
                  <a:pt x="108633" y="6309"/>
                </a:cubicBezTo>
                <a:cubicBezTo>
                  <a:pt x="102048" y="6309"/>
                  <a:pt x="95245" y="6084"/>
                  <a:pt x="91488" y="5300"/>
                </a:cubicBezTo>
                <a:cubicBezTo>
                  <a:pt x="84679" y="3882"/>
                  <a:pt x="74254" y="1"/>
                  <a:pt x="59089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6"/>
          <p:cNvSpPr/>
          <p:nvPr/>
        </p:nvSpPr>
        <p:spPr>
          <a:xfrm>
            <a:off x="-1" y="3613875"/>
            <a:ext cx="9191938" cy="1453185"/>
          </a:xfrm>
          <a:custGeom>
            <a:rect b="b" l="l" r="r" t="t"/>
            <a:pathLst>
              <a:path extrusionOk="0" h="17801" w="112598">
                <a:moveTo>
                  <a:pt x="0" y="1"/>
                </a:moveTo>
                <a:lnTo>
                  <a:pt x="0" y="15253"/>
                </a:lnTo>
                <a:lnTo>
                  <a:pt x="21503" y="15253"/>
                </a:lnTo>
                <a:cubicBezTo>
                  <a:pt x="26218" y="15253"/>
                  <a:pt x="30707" y="14253"/>
                  <a:pt x="33838" y="12514"/>
                </a:cubicBezTo>
                <a:cubicBezTo>
                  <a:pt x="35517" y="11574"/>
                  <a:pt x="37934" y="11038"/>
                  <a:pt x="40482" y="11038"/>
                </a:cubicBezTo>
                <a:cubicBezTo>
                  <a:pt x="42256" y="11038"/>
                  <a:pt x="43958" y="11383"/>
                  <a:pt x="45209" y="12002"/>
                </a:cubicBezTo>
                <a:cubicBezTo>
                  <a:pt x="47673" y="13217"/>
                  <a:pt x="51019" y="13895"/>
                  <a:pt x="54495" y="13895"/>
                </a:cubicBezTo>
                <a:lnTo>
                  <a:pt x="71486" y="13895"/>
                </a:lnTo>
                <a:cubicBezTo>
                  <a:pt x="75046" y="13895"/>
                  <a:pt x="78332" y="14836"/>
                  <a:pt x="80082" y="16360"/>
                </a:cubicBezTo>
                <a:cubicBezTo>
                  <a:pt x="81106" y="17253"/>
                  <a:pt x="83035" y="17801"/>
                  <a:pt x="85106" y="17801"/>
                </a:cubicBezTo>
                <a:lnTo>
                  <a:pt x="112598" y="17801"/>
                </a:lnTo>
                <a:lnTo>
                  <a:pt x="112598" y="2549"/>
                </a:lnTo>
                <a:lnTo>
                  <a:pt x="91095" y="2549"/>
                </a:lnTo>
                <a:cubicBezTo>
                  <a:pt x="86380" y="2549"/>
                  <a:pt x="81892" y="3549"/>
                  <a:pt x="78760" y="5287"/>
                </a:cubicBezTo>
                <a:cubicBezTo>
                  <a:pt x="77082" y="6228"/>
                  <a:pt x="74665" y="6764"/>
                  <a:pt x="72117" y="6764"/>
                </a:cubicBezTo>
                <a:cubicBezTo>
                  <a:pt x="70343" y="6764"/>
                  <a:pt x="68640" y="6418"/>
                  <a:pt x="67390" y="5799"/>
                </a:cubicBezTo>
                <a:cubicBezTo>
                  <a:pt x="64925" y="4585"/>
                  <a:pt x="61580" y="3906"/>
                  <a:pt x="58103" y="3906"/>
                </a:cubicBezTo>
                <a:lnTo>
                  <a:pt x="41113" y="3906"/>
                </a:lnTo>
                <a:cubicBezTo>
                  <a:pt x="37553" y="3906"/>
                  <a:pt x="34267" y="2965"/>
                  <a:pt x="32516" y="1441"/>
                </a:cubicBezTo>
                <a:cubicBezTo>
                  <a:pt x="31493" y="548"/>
                  <a:pt x="29564" y="1"/>
                  <a:pt x="2749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0" name="Google Shape;2150;p6"/>
          <p:cNvGrpSpPr/>
          <p:nvPr/>
        </p:nvGrpSpPr>
        <p:grpSpPr>
          <a:xfrm>
            <a:off x="-596575" y="3323639"/>
            <a:ext cx="1372388" cy="107731"/>
            <a:chOff x="5894475" y="435806"/>
            <a:chExt cx="1372388" cy="107731"/>
          </a:xfrm>
        </p:grpSpPr>
        <p:sp>
          <p:nvSpPr>
            <p:cNvPr id="2151" name="Google Shape;2151;p6"/>
            <p:cNvSpPr/>
            <p:nvPr/>
          </p:nvSpPr>
          <p:spPr>
            <a:xfrm>
              <a:off x="5894475" y="435878"/>
              <a:ext cx="1099114" cy="107659"/>
            </a:xfrm>
            <a:custGeom>
              <a:rect b="b" l="l" r="r" t="t"/>
              <a:pathLst>
                <a:path extrusionOk="0" h="1501" w="15324">
                  <a:moveTo>
                    <a:pt x="751" y="0"/>
                  </a:moveTo>
                  <a:cubicBezTo>
                    <a:pt x="334" y="0"/>
                    <a:pt x="0" y="333"/>
                    <a:pt x="0" y="750"/>
                  </a:cubicBezTo>
                  <a:cubicBezTo>
                    <a:pt x="0" y="1167"/>
                    <a:pt x="334" y="1500"/>
                    <a:pt x="751" y="1500"/>
                  </a:cubicBezTo>
                  <a:lnTo>
                    <a:pt x="14574" y="1500"/>
                  </a:lnTo>
                  <a:cubicBezTo>
                    <a:pt x="14990" y="1500"/>
                    <a:pt x="15324" y="1167"/>
                    <a:pt x="15324" y="750"/>
                  </a:cubicBezTo>
                  <a:cubicBezTo>
                    <a:pt x="15324" y="333"/>
                    <a:pt x="14990" y="0"/>
                    <a:pt x="14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6"/>
            <p:cNvSpPr/>
            <p:nvPr/>
          </p:nvSpPr>
          <p:spPr>
            <a:xfrm>
              <a:off x="7099457" y="435806"/>
              <a:ext cx="167406" cy="107731"/>
            </a:xfrm>
            <a:custGeom>
              <a:rect b="b" l="l" r="r" t="t"/>
              <a:pathLst>
                <a:path extrusionOk="0" h="1502" w="2334">
                  <a:moveTo>
                    <a:pt x="729" y="1"/>
                  </a:moveTo>
                  <a:cubicBezTo>
                    <a:pt x="322" y="1"/>
                    <a:pt x="0" y="341"/>
                    <a:pt x="0" y="751"/>
                  </a:cubicBezTo>
                  <a:cubicBezTo>
                    <a:pt x="0" y="1168"/>
                    <a:pt x="334" y="1501"/>
                    <a:pt x="750" y="1501"/>
                  </a:cubicBezTo>
                  <a:lnTo>
                    <a:pt x="1584" y="1501"/>
                  </a:lnTo>
                  <a:cubicBezTo>
                    <a:pt x="2000" y="1501"/>
                    <a:pt x="2334" y="1168"/>
                    <a:pt x="2334" y="751"/>
                  </a:cubicBezTo>
                  <a:cubicBezTo>
                    <a:pt x="2334" y="334"/>
                    <a:pt x="2000" y="1"/>
                    <a:pt x="1584" y="1"/>
                  </a:cubicBezTo>
                  <a:lnTo>
                    <a:pt x="750" y="1"/>
                  </a:lnTo>
                  <a:cubicBezTo>
                    <a:pt x="743" y="1"/>
                    <a:pt x="736" y="1"/>
                    <a:pt x="7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3" name="Google Shape;2153;p6"/>
          <p:cNvGrpSpPr/>
          <p:nvPr/>
        </p:nvGrpSpPr>
        <p:grpSpPr>
          <a:xfrm>
            <a:off x="-142170" y="3802149"/>
            <a:ext cx="883939" cy="70936"/>
            <a:chOff x="5933780" y="1496474"/>
            <a:chExt cx="883939" cy="70936"/>
          </a:xfrm>
        </p:grpSpPr>
        <p:sp>
          <p:nvSpPr>
            <p:cNvPr id="2154" name="Google Shape;2154;p6"/>
            <p:cNvSpPr/>
            <p:nvPr/>
          </p:nvSpPr>
          <p:spPr>
            <a:xfrm>
              <a:off x="6278778" y="1496474"/>
              <a:ext cx="538942" cy="70936"/>
            </a:xfrm>
            <a:custGeom>
              <a:rect b="b" l="l" r="r" t="t"/>
              <a:pathLst>
                <a:path extrusionOk="0" h="989" w="7514">
                  <a:moveTo>
                    <a:pt x="500" y="1"/>
                  </a:moveTo>
                  <a:cubicBezTo>
                    <a:pt x="227" y="1"/>
                    <a:pt x="0" y="215"/>
                    <a:pt x="0" y="489"/>
                  </a:cubicBezTo>
                  <a:cubicBezTo>
                    <a:pt x="0" y="763"/>
                    <a:pt x="227" y="989"/>
                    <a:pt x="500" y="989"/>
                  </a:cubicBezTo>
                  <a:lnTo>
                    <a:pt x="7013" y="989"/>
                  </a:lnTo>
                  <a:cubicBezTo>
                    <a:pt x="7287" y="989"/>
                    <a:pt x="7513" y="763"/>
                    <a:pt x="7513" y="489"/>
                  </a:cubicBezTo>
                  <a:cubicBezTo>
                    <a:pt x="7513" y="215"/>
                    <a:pt x="7287" y="1"/>
                    <a:pt x="7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6"/>
            <p:cNvSpPr/>
            <p:nvPr/>
          </p:nvSpPr>
          <p:spPr>
            <a:xfrm>
              <a:off x="5933780" y="1496474"/>
              <a:ext cx="248527" cy="70936"/>
            </a:xfrm>
            <a:custGeom>
              <a:rect b="b" l="l" r="r" t="t"/>
              <a:pathLst>
                <a:path extrusionOk="0" h="989" w="3465">
                  <a:moveTo>
                    <a:pt x="500" y="1"/>
                  </a:moveTo>
                  <a:cubicBezTo>
                    <a:pt x="226" y="1"/>
                    <a:pt x="0" y="215"/>
                    <a:pt x="0" y="489"/>
                  </a:cubicBezTo>
                  <a:cubicBezTo>
                    <a:pt x="0" y="763"/>
                    <a:pt x="226" y="989"/>
                    <a:pt x="500" y="989"/>
                  </a:cubicBezTo>
                  <a:lnTo>
                    <a:pt x="2977" y="989"/>
                  </a:lnTo>
                  <a:cubicBezTo>
                    <a:pt x="3251" y="989"/>
                    <a:pt x="3465" y="763"/>
                    <a:pt x="3465" y="489"/>
                  </a:cubicBezTo>
                  <a:cubicBezTo>
                    <a:pt x="3465" y="215"/>
                    <a:pt x="3251" y="1"/>
                    <a:pt x="2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6" name="Google Shape;2156;p6"/>
          <p:cNvGrpSpPr/>
          <p:nvPr/>
        </p:nvGrpSpPr>
        <p:grpSpPr>
          <a:xfrm>
            <a:off x="-347125" y="539689"/>
            <a:ext cx="1372388" cy="107731"/>
            <a:chOff x="5894475" y="435806"/>
            <a:chExt cx="1372388" cy="107731"/>
          </a:xfrm>
        </p:grpSpPr>
        <p:sp>
          <p:nvSpPr>
            <p:cNvPr id="2157" name="Google Shape;2157;p6"/>
            <p:cNvSpPr/>
            <p:nvPr/>
          </p:nvSpPr>
          <p:spPr>
            <a:xfrm>
              <a:off x="5894475" y="435878"/>
              <a:ext cx="1099114" cy="107659"/>
            </a:xfrm>
            <a:custGeom>
              <a:rect b="b" l="l" r="r" t="t"/>
              <a:pathLst>
                <a:path extrusionOk="0" h="1501" w="15324">
                  <a:moveTo>
                    <a:pt x="751" y="0"/>
                  </a:moveTo>
                  <a:cubicBezTo>
                    <a:pt x="334" y="0"/>
                    <a:pt x="0" y="333"/>
                    <a:pt x="0" y="750"/>
                  </a:cubicBezTo>
                  <a:cubicBezTo>
                    <a:pt x="0" y="1167"/>
                    <a:pt x="334" y="1500"/>
                    <a:pt x="751" y="1500"/>
                  </a:cubicBezTo>
                  <a:lnTo>
                    <a:pt x="14574" y="1500"/>
                  </a:lnTo>
                  <a:cubicBezTo>
                    <a:pt x="14990" y="1500"/>
                    <a:pt x="15324" y="1167"/>
                    <a:pt x="15324" y="750"/>
                  </a:cubicBezTo>
                  <a:cubicBezTo>
                    <a:pt x="15324" y="333"/>
                    <a:pt x="14990" y="0"/>
                    <a:pt x="14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6"/>
            <p:cNvSpPr/>
            <p:nvPr/>
          </p:nvSpPr>
          <p:spPr>
            <a:xfrm>
              <a:off x="7099457" y="435806"/>
              <a:ext cx="167406" cy="107731"/>
            </a:xfrm>
            <a:custGeom>
              <a:rect b="b" l="l" r="r" t="t"/>
              <a:pathLst>
                <a:path extrusionOk="0" h="1502" w="2334">
                  <a:moveTo>
                    <a:pt x="729" y="1"/>
                  </a:moveTo>
                  <a:cubicBezTo>
                    <a:pt x="322" y="1"/>
                    <a:pt x="0" y="341"/>
                    <a:pt x="0" y="751"/>
                  </a:cubicBezTo>
                  <a:cubicBezTo>
                    <a:pt x="0" y="1168"/>
                    <a:pt x="334" y="1501"/>
                    <a:pt x="750" y="1501"/>
                  </a:cubicBezTo>
                  <a:lnTo>
                    <a:pt x="1584" y="1501"/>
                  </a:lnTo>
                  <a:cubicBezTo>
                    <a:pt x="2000" y="1501"/>
                    <a:pt x="2334" y="1168"/>
                    <a:pt x="2334" y="751"/>
                  </a:cubicBezTo>
                  <a:cubicBezTo>
                    <a:pt x="2334" y="334"/>
                    <a:pt x="2000" y="1"/>
                    <a:pt x="1584" y="1"/>
                  </a:cubicBezTo>
                  <a:lnTo>
                    <a:pt x="750" y="1"/>
                  </a:lnTo>
                  <a:cubicBezTo>
                    <a:pt x="743" y="1"/>
                    <a:pt x="736" y="1"/>
                    <a:pt x="7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59" name="Google Shape;2159;p6"/>
          <p:cNvGrpSpPr/>
          <p:nvPr/>
        </p:nvGrpSpPr>
        <p:grpSpPr>
          <a:xfrm>
            <a:off x="8312500" y="1168564"/>
            <a:ext cx="1372388" cy="107731"/>
            <a:chOff x="5894475" y="435806"/>
            <a:chExt cx="1372388" cy="107731"/>
          </a:xfrm>
        </p:grpSpPr>
        <p:sp>
          <p:nvSpPr>
            <p:cNvPr id="2160" name="Google Shape;2160;p6"/>
            <p:cNvSpPr/>
            <p:nvPr/>
          </p:nvSpPr>
          <p:spPr>
            <a:xfrm>
              <a:off x="5894475" y="435878"/>
              <a:ext cx="1099114" cy="107659"/>
            </a:xfrm>
            <a:custGeom>
              <a:rect b="b" l="l" r="r" t="t"/>
              <a:pathLst>
                <a:path extrusionOk="0" h="1501" w="15324">
                  <a:moveTo>
                    <a:pt x="751" y="0"/>
                  </a:moveTo>
                  <a:cubicBezTo>
                    <a:pt x="334" y="0"/>
                    <a:pt x="0" y="333"/>
                    <a:pt x="0" y="750"/>
                  </a:cubicBezTo>
                  <a:cubicBezTo>
                    <a:pt x="0" y="1167"/>
                    <a:pt x="334" y="1500"/>
                    <a:pt x="751" y="1500"/>
                  </a:cubicBezTo>
                  <a:lnTo>
                    <a:pt x="14574" y="1500"/>
                  </a:lnTo>
                  <a:cubicBezTo>
                    <a:pt x="14990" y="1500"/>
                    <a:pt x="15324" y="1167"/>
                    <a:pt x="15324" y="750"/>
                  </a:cubicBezTo>
                  <a:cubicBezTo>
                    <a:pt x="15324" y="333"/>
                    <a:pt x="14990" y="0"/>
                    <a:pt x="145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6"/>
            <p:cNvSpPr/>
            <p:nvPr/>
          </p:nvSpPr>
          <p:spPr>
            <a:xfrm>
              <a:off x="7099457" y="435806"/>
              <a:ext cx="167406" cy="107731"/>
            </a:xfrm>
            <a:custGeom>
              <a:rect b="b" l="l" r="r" t="t"/>
              <a:pathLst>
                <a:path extrusionOk="0" h="1502" w="2334">
                  <a:moveTo>
                    <a:pt x="729" y="1"/>
                  </a:moveTo>
                  <a:cubicBezTo>
                    <a:pt x="322" y="1"/>
                    <a:pt x="0" y="341"/>
                    <a:pt x="0" y="751"/>
                  </a:cubicBezTo>
                  <a:cubicBezTo>
                    <a:pt x="0" y="1168"/>
                    <a:pt x="334" y="1501"/>
                    <a:pt x="750" y="1501"/>
                  </a:cubicBezTo>
                  <a:lnTo>
                    <a:pt x="1584" y="1501"/>
                  </a:lnTo>
                  <a:cubicBezTo>
                    <a:pt x="2000" y="1501"/>
                    <a:pt x="2334" y="1168"/>
                    <a:pt x="2334" y="751"/>
                  </a:cubicBezTo>
                  <a:cubicBezTo>
                    <a:pt x="2334" y="334"/>
                    <a:pt x="2000" y="1"/>
                    <a:pt x="1584" y="1"/>
                  </a:cubicBezTo>
                  <a:lnTo>
                    <a:pt x="750" y="1"/>
                  </a:lnTo>
                  <a:cubicBezTo>
                    <a:pt x="743" y="1"/>
                    <a:pt x="736" y="1"/>
                    <a:pt x="7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2" name="Google Shape;2162;p6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4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grpSp>
        <p:nvGrpSpPr>
          <p:cNvPr id="2163" name="Google Shape;2163;p6"/>
          <p:cNvGrpSpPr/>
          <p:nvPr/>
        </p:nvGrpSpPr>
        <p:grpSpPr>
          <a:xfrm rot="-1661852">
            <a:off x="-1171460" y="2410288"/>
            <a:ext cx="4351339" cy="3753118"/>
            <a:chOff x="780450" y="1002925"/>
            <a:chExt cx="3916575" cy="3378125"/>
          </a:xfrm>
        </p:grpSpPr>
        <p:sp>
          <p:nvSpPr>
            <p:cNvPr id="2164" name="Google Shape;2164;p6"/>
            <p:cNvSpPr/>
            <p:nvPr/>
          </p:nvSpPr>
          <p:spPr>
            <a:xfrm>
              <a:off x="2544350" y="2278100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43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7" y="1048"/>
                  </a:lnTo>
                  <a:lnTo>
                    <a:pt x="989" y="643"/>
                  </a:lnTo>
                  <a:lnTo>
                    <a:pt x="1287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6"/>
            <p:cNvSpPr/>
            <p:nvPr/>
          </p:nvSpPr>
          <p:spPr>
            <a:xfrm>
              <a:off x="3345350" y="23310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0" y="655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6" y="1048"/>
                  </a:lnTo>
                  <a:lnTo>
                    <a:pt x="1286" y="1048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6"/>
            <p:cNvSpPr/>
            <p:nvPr/>
          </p:nvSpPr>
          <p:spPr>
            <a:xfrm>
              <a:off x="2592275" y="1497050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6" y="1048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6"/>
            <p:cNvSpPr/>
            <p:nvPr/>
          </p:nvSpPr>
          <p:spPr>
            <a:xfrm>
              <a:off x="3361425" y="1920600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488" y="1"/>
                  </a:moveTo>
                  <a:lnTo>
                    <a:pt x="488" y="501"/>
                  </a:lnTo>
                  <a:lnTo>
                    <a:pt x="0" y="656"/>
                  </a:lnTo>
                  <a:lnTo>
                    <a:pt x="488" y="798"/>
                  </a:lnTo>
                  <a:lnTo>
                    <a:pt x="488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9" y="656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6"/>
            <p:cNvSpPr/>
            <p:nvPr/>
          </p:nvSpPr>
          <p:spPr>
            <a:xfrm>
              <a:off x="1761525" y="208222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8"/>
                  </a:lnTo>
                  <a:lnTo>
                    <a:pt x="500" y="1299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1298" y="251"/>
                  </a:lnTo>
                  <a:lnTo>
                    <a:pt x="798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6"/>
            <p:cNvSpPr/>
            <p:nvPr/>
          </p:nvSpPr>
          <p:spPr>
            <a:xfrm>
              <a:off x="1647825" y="252900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9"/>
                  </a:lnTo>
                  <a:lnTo>
                    <a:pt x="500" y="1299"/>
                  </a:lnTo>
                  <a:lnTo>
                    <a:pt x="798" y="894"/>
                  </a:lnTo>
                  <a:lnTo>
                    <a:pt x="1298" y="1049"/>
                  </a:lnTo>
                  <a:lnTo>
                    <a:pt x="1298" y="1049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798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6"/>
            <p:cNvSpPr/>
            <p:nvPr/>
          </p:nvSpPr>
          <p:spPr>
            <a:xfrm>
              <a:off x="780450" y="2377800"/>
              <a:ext cx="32175" cy="32775"/>
            </a:xfrm>
            <a:custGeom>
              <a:rect b="b" l="l" r="r" t="t"/>
              <a:pathLst>
                <a:path extrusionOk="0" h="1311" w="1287">
                  <a:moveTo>
                    <a:pt x="488" y="1"/>
                  </a:moveTo>
                  <a:lnTo>
                    <a:pt x="488" y="501"/>
                  </a:lnTo>
                  <a:lnTo>
                    <a:pt x="0" y="655"/>
                  </a:lnTo>
                  <a:lnTo>
                    <a:pt x="488" y="810"/>
                  </a:lnTo>
                  <a:lnTo>
                    <a:pt x="488" y="1310"/>
                  </a:lnTo>
                  <a:lnTo>
                    <a:pt x="798" y="905"/>
                  </a:lnTo>
                  <a:lnTo>
                    <a:pt x="1286" y="1060"/>
                  </a:lnTo>
                  <a:lnTo>
                    <a:pt x="988" y="655"/>
                  </a:lnTo>
                  <a:lnTo>
                    <a:pt x="1286" y="251"/>
                  </a:lnTo>
                  <a:lnTo>
                    <a:pt x="798" y="40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6"/>
            <p:cNvSpPr/>
            <p:nvPr/>
          </p:nvSpPr>
          <p:spPr>
            <a:xfrm>
              <a:off x="2243125" y="2420375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8" y="905"/>
                  </a:lnTo>
                  <a:lnTo>
                    <a:pt x="1286" y="1060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6"/>
            <p:cNvSpPr/>
            <p:nvPr/>
          </p:nvSpPr>
          <p:spPr>
            <a:xfrm>
              <a:off x="3166450" y="311122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1" y="1"/>
                  </a:moveTo>
                  <a:lnTo>
                    <a:pt x="501" y="501"/>
                  </a:lnTo>
                  <a:lnTo>
                    <a:pt x="1" y="643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6"/>
            <p:cNvSpPr/>
            <p:nvPr/>
          </p:nvSpPr>
          <p:spPr>
            <a:xfrm>
              <a:off x="3302475" y="397830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9" y="893"/>
                  </a:lnTo>
                  <a:lnTo>
                    <a:pt x="1287" y="1048"/>
                  </a:lnTo>
                  <a:lnTo>
                    <a:pt x="989" y="655"/>
                  </a:lnTo>
                  <a:lnTo>
                    <a:pt x="1287" y="250"/>
                  </a:lnTo>
                  <a:lnTo>
                    <a:pt x="799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6"/>
            <p:cNvSpPr/>
            <p:nvPr/>
          </p:nvSpPr>
          <p:spPr>
            <a:xfrm>
              <a:off x="2336000" y="36895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0"/>
                  </a:moveTo>
                  <a:lnTo>
                    <a:pt x="500" y="489"/>
                  </a:lnTo>
                  <a:lnTo>
                    <a:pt x="0" y="643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8" y="643"/>
                  </a:lnTo>
                  <a:lnTo>
                    <a:pt x="1298" y="238"/>
                  </a:lnTo>
                  <a:lnTo>
                    <a:pt x="798" y="393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6"/>
            <p:cNvSpPr/>
            <p:nvPr/>
          </p:nvSpPr>
          <p:spPr>
            <a:xfrm>
              <a:off x="2560425" y="31436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1" y="0"/>
                  </a:moveTo>
                  <a:lnTo>
                    <a:pt x="501" y="488"/>
                  </a:lnTo>
                  <a:lnTo>
                    <a:pt x="1" y="643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50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6"/>
            <p:cNvSpPr/>
            <p:nvPr/>
          </p:nvSpPr>
          <p:spPr>
            <a:xfrm>
              <a:off x="1914525" y="184887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0"/>
                  </a:moveTo>
                  <a:lnTo>
                    <a:pt x="500" y="500"/>
                  </a:lnTo>
                  <a:lnTo>
                    <a:pt x="0" y="643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810" y="893"/>
                  </a:lnTo>
                  <a:lnTo>
                    <a:pt x="1298" y="1048"/>
                  </a:lnTo>
                  <a:lnTo>
                    <a:pt x="988" y="643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6"/>
            <p:cNvSpPr/>
            <p:nvPr/>
          </p:nvSpPr>
          <p:spPr>
            <a:xfrm>
              <a:off x="2360400" y="1131825"/>
              <a:ext cx="32475" cy="32450"/>
            </a:xfrm>
            <a:custGeom>
              <a:rect b="b" l="l" r="r" t="t"/>
              <a:pathLst>
                <a:path extrusionOk="0" h="1298" w="1299">
                  <a:moveTo>
                    <a:pt x="501" y="0"/>
                  </a:moveTo>
                  <a:lnTo>
                    <a:pt x="501" y="500"/>
                  </a:lnTo>
                  <a:lnTo>
                    <a:pt x="1" y="655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6"/>
            <p:cNvSpPr/>
            <p:nvPr/>
          </p:nvSpPr>
          <p:spPr>
            <a:xfrm>
              <a:off x="2275275" y="2911200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1"/>
                  </a:moveTo>
                  <a:lnTo>
                    <a:pt x="500" y="501"/>
                  </a:lnTo>
                  <a:lnTo>
                    <a:pt x="0" y="644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9" y="644"/>
                  </a:lnTo>
                  <a:lnTo>
                    <a:pt x="1298" y="251"/>
                  </a:lnTo>
                  <a:lnTo>
                    <a:pt x="1298" y="251"/>
                  </a:lnTo>
                  <a:lnTo>
                    <a:pt x="798" y="39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6"/>
            <p:cNvSpPr/>
            <p:nvPr/>
          </p:nvSpPr>
          <p:spPr>
            <a:xfrm>
              <a:off x="2544350" y="39181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8" y="905"/>
                  </a:lnTo>
                  <a:lnTo>
                    <a:pt x="1287" y="1048"/>
                  </a:lnTo>
                  <a:lnTo>
                    <a:pt x="989" y="655"/>
                  </a:lnTo>
                  <a:lnTo>
                    <a:pt x="1287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6"/>
            <p:cNvSpPr/>
            <p:nvPr/>
          </p:nvSpPr>
          <p:spPr>
            <a:xfrm>
              <a:off x="2670850" y="269420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489"/>
                  </a:lnTo>
                  <a:lnTo>
                    <a:pt x="1" y="644"/>
                  </a:lnTo>
                  <a:lnTo>
                    <a:pt x="489" y="799"/>
                  </a:lnTo>
                  <a:lnTo>
                    <a:pt x="489" y="1299"/>
                  </a:lnTo>
                  <a:lnTo>
                    <a:pt x="799" y="894"/>
                  </a:lnTo>
                  <a:lnTo>
                    <a:pt x="1287" y="1049"/>
                  </a:lnTo>
                  <a:lnTo>
                    <a:pt x="1287" y="1049"/>
                  </a:lnTo>
                  <a:lnTo>
                    <a:pt x="989" y="644"/>
                  </a:lnTo>
                  <a:lnTo>
                    <a:pt x="1287" y="251"/>
                  </a:lnTo>
                  <a:lnTo>
                    <a:pt x="799" y="39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6"/>
            <p:cNvSpPr/>
            <p:nvPr/>
          </p:nvSpPr>
          <p:spPr>
            <a:xfrm>
              <a:off x="2745875" y="182177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9"/>
                  </a:lnTo>
                  <a:lnTo>
                    <a:pt x="500" y="1299"/>
                  </a:lnTo>
                  <a:lnTo>
                    <a:pt x="810" y="894"/>
                  </a:lnTo>
                  <a:lnTo>
                    <a:pt x="1298" y="1049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810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6"/>
            <p:cNvSpPr/>
            <p:nvPr/>
          </p:nvSpPr>
          <p:spPr>
            <a:xfrm>
              <a:off x="3651050" y="312730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488" y="0"/>
                  </a:moveTo>
                  <a:lnTo>
                    <a:pt x="488" y="501"/>
                  </a:lnTo>
                  <a:lnTo>
                    <a:pt x="0" y="655"/>
                  </a:lnTo>
                  <a:lnTo>
                    <a:pt x="488" y="810"/>
                  </a:lnTo>
                  <a:lnTo>
                    <a:pt x="488" y="1298"/>
                  </a:lnTo>
                  <a:lnTo>
                    <a:pt x="798" y="905"/>
                  </a:lnTo>
                  <a:lnTo>
                    <a:pt x="1298" y="1060"/>
                  </a:lnTo>
                  <a:lnTo>
                    <a:pt x="988" y="655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6"/>
            <p:cNvSpPr/>
            <p:nvPr/>
          </p:nvSpPr>
          <p:spPr>
            <a:xfrm>
              <a:off x="4041275" y="2777250"/>
              <a:ext cx="32175" cy="32775"/>
            </a:xfrm>
            <a:custGeom>
              <a:rect b="b" l="l" r="r" t="t"/>
              <a:pathLst>
                <a:path extrusionOk="0" h="1311" w="1287">
                  <a:moveTo>
                    <a:pt x="488" y="1"/>
                  </a:moveTo>
                  <a:lnTo>
                    <a:pt x="488" y="501"/>
                  </a:lnTo>
                  <a:lnTo>
                    <a:pt x="0" y="656"/>
                  </a:lnTo>
                  <a:lnTo>
                    <a:pt x="488" y="810"/>
                  </a:lnTo>
                  <a:lnTo>
                    <a:pt x="488" y="1310"/>
                  </a:lnTo>
                  <a:lnTo>
                    <a:pt x="798" y="906"/>
                  </a:lnTo>
                  <a:lnTo>
                    <a:pt x="1286" y="1060"/>
                  </a:lnTo>
                  <a:lnTo>
                    <a:pt x="988" y="656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6"/>
            <p:cNvSpPr/>
            <p:nvPr/>
          </p:nvSpPr>
          <p:spPr>
            <a:xfrm>
              <a:off x="1419225" y="224565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798" y="905"/>
                  </a:lnTo>
                  <a:lnTo>
                    <a:pt x="1298" y="1048"/>
                  </a:lnTo>
                  <a:lnTo>
                    <a:pt x="1298" y="1048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6"/>
            <p:cNvSpPr/>
            <p:nvPr/>
          </p:nvSpPr>
          <p:spPr>
            <a:xfrm>
              <a:off x="3361425" y="303562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488" y="0"/>
                  </a:moveTo>
                  <a:lnTo>
                    <a:pt x="488" y="489"/>
                  </a:lnTo>
                  <a:lnTo>
                    <a:pt x="0" y="643"/>
                  </a:lnTo>
                  <a:lnTo>
                    <a:pt x="488" y="798"/>
                  </a:lnTo>
                  <a:lnTo>
                    <a:pt x="488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39"/>
                  </a:lnTo>
                  <a:lnTo>
                    <a:pt x="798" y="39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6"/>
            <p:cNvSpPr/>
            <p:nvPr/>
          </p:nvSpPr>
          <p:spPr>
            <a:xfrm>
              <a:off x="1792475" y="27611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0" y="644"/>
                  </a:lnTo>
                  <a:lnTo>
                    <a:pt x="489" y="799"/>
                  </a:lnTo>
                  <a:lnTo>
                    <a:pt x="489" y="1299"/>
                  </a:lnTo>
                  <a:lnTo>
                    <a:pt x="798" y="894"/>
                  </a:lnTo>
                  <a:lnTo>
                    <a:pt x="1286" y="1049"/>
                  </a:lnTo>
                  <a:lnTo>
                    <a:pt x="989" y="644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6"/>
            <p:cNvSpPr/>
            <p:nvPr/>
          </p:nvSpPr>
          <p:spPr>
            <a:xfrm>
              <a:off x="1107275" y="2677850"/>
              <a:ext cx="32475" cy="32450"/>
            </a:xfrm>
            <a:custGeom>
              <a:rect b="b" l="l" r="r" t="t"/>
              <a:pathLst>
                <a:path extrusionOk="0" h="1298" w="1299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810" y="905"/>
                  </a:lnTo>
                  <a:lnTo>
                    <a:pt x="1298" y="1048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6"/>
            <p:cNvSpPr/>
            <p:nvPr/>
          </p:nvSpPr>
          <p:spPr>
            <a:xfrm>
              <a:off x="3018525" y="22801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798" y="905"/>
                  </a:lnTo>
                  <a:lnTo>
                    <a:pt x="1298" y="1048"/>
                  </a:lnTo>
                  <a:lnTo>
                    <a:pt x="989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6"/>
            <p:cNvSpPr/>
            <p:nvPr/>
          </p:nvSpPr>
          <p:spPr>
            <a:xfrm>
              <a:off x="2549425" y="285822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9"/>
                    <a:pt x="129" y="511"/>
                    <a:pt x="259" y="511"/>
                  </a:cubicBezTo>
                  <a:cubicBezTo>
                    <a:pt x="319" y="511"/>
                    <a:pt x="380" y="490"/>
                    <a:pt x="429" y="441"/>
                  </a:cubicBezTo>
                  <a:cubicBezTo>
                    <a:pt x="595" y="286"/>
                    <a:pt x="488" y="12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6"/>
            <p:cNvSpPr/>
            <p:nvPr/>
          </p:nvSpPr>
          <p:spPr>
            <a:xfrm>
              <a:off x="2369925" y="2624550"/>
              <a:ext cx="7475" cy="6475"/>
            </a:xfrm>
            <a:custGeom>
              <a:rect b="b" l="l" r="r" t="t"/>
              <a:pathLst>
                <a:path extrusionOk="0" h="259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7"/>
                    <a:pt x="64" y="258"/>
                    <a:pt x="131" y="258"/>
                  </a:cubicBezTo>
                  <a:cubicBezTo>
                    <a:pt x="160" y="258"/>
                    <a:pt x="190" y="249"/>
                    <a:pt x="215" y="227"/>
                  </a:cubicBezTo>
                  <a:cubicBezTo>
                    <a:pt x="298" y="144"/>
                    <a:pt x="251" y="1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6"/>
            <p:cNvSpPr/>
            <p:nvPr/>
          </p:nvSpPr>
          <p:spPr>
            <a:xfrm>
              <a:off x="2025825" y="298382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55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6"/>
            <p:cNvSpPr/>
            <p:nvPr/>
          </p:nvSpPr>
          <p:spPr>
            <a:xfrm>
              <a:off x="2667000" y="2083975"/>
              <a:ext cx="7750" cy="6400"/>
            </a:xfrm>
            <a:custGeom>
              <a:rect b="b" l="l" r="r" t="t"/>
              <a:pathLst>
                <a:path extrusionOk="0" h="256" w="310">
                  <a:moveTo>
                    <a:pt x="125" y="1"/>
                  </a:moveTo>
                  <a:cubicBezTo>
                    <a:pt x="60" y="1"/>
                    <a:pt x="0" y="57"/>
                    <a:pt x="0" y="133"/>
                  </a:cubicBezTo>
                  <a:cubicBezTo>
                    <a:pt x="0" y="205"/>
                    <a:pt x="65" y="256"/>
                    <a:pt x="132" y="256"/>
                  </a:cubicBezTo>
                  <a:cubicBezTo>
                    <a:pt x="165" y="256"/>
                    <a:pt x="199" y="244"/>
                    <a:pt x="226" y="216"/>
                  </a:cubicBezTo>
                  <a:cubicBezTo>
                    <a:pt x="310" y="145"/>
                    <a:pt x="250" y="2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6"/>
            <p:cNvSpPr/>
            <p:nvPr/>
          </p:nvSpPr>
          <p:spPr>
            <a:xfrm>
              <a:off x="2303550" y="2080750"/>
              <a:ext cx="7475" cy="6450"/>
            </a:xfrm>
            <a:custGeom>
              <a:rect b="b" l="l" r="r" t="t"/>
              <a:pathLst>
                <a:path extrusionOk="0" h="258" w="299">
                  <a:moveTo>
                    <a:pt x="131" y="0"/>
                  </a:moveTo>
                  <a:cubicBezTo>
                    <a:pt x="60" y="0"/>
                    <a:pt x="0" y="48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90" y="248"/>
                    <a:pt x="215" y="226"/>
                  </a:cubicBezTo>
                  <a:cubicBezTo>
                    <a:pt x="298" y="143"/>
                    <a:pt x="251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6"/>
            <p:cNvSpPr/>
            <p:nvPr/>
          </p:nvSpPr>
          <p:spPr>
            <a:xfrm>
              <a:off x="1918475" y="2471525"/>
              <a:ext cx="9650" cy="6625"/>
            </a:xfrm>
            <a:custGeom>
              <a:rect b="b" l="l" r="r" t="t"/>
              <a:pathLst>
                <a:path extrusionOk="0" h="265" w="386">
                  <a:moveTo>
                    <a:pt x="177" y="1"/>
                  </a:moveTo>
                  <a:cubicBezTo>
                    <a:pt x="1" y="1"/>
                    <a:pt x="4" y="264"/>
                    <a:pt x="188" y="264"/>
                  </a:cubicBezTo>
                  <a:cubicBezTo>
                    <a:pt x="191" y="264"/>
                    <a:pt x="195" y="264"/>
                    <a:pt x="199" y="264"/>
                  </a:cubicBezTo>
                  <a:cubicBezTo>
                    <a:pt x="203" y="264"/>
                    <a:pt x="207" y="264"/>
                    <a:pt x="210" y="264"/>
                  </a:cubicBezTo>
                  <a:cubicBezTo>
                    <a:pt x="383" y="264"/>
                    <a:pt x="386" y="1"/>
                    <a:pt x="220" y="1"/>
                  </a:cubicBezTo>
                  <a:cubicBezTo>
                    <a:pt x="214" y="1"/>
                    <a:pt x="207" y="1"/>
                    <a:pt x="199" y="2"/>
                  </a:cubicBezTo>
                  <a:cubicBezTo>
                    <a:pt x="191" y="1"/>
                    <a:pt x="184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6"/>
            <p:cNvSpPr/>
            <p:nvPr/>
          </p:nvSpPr>
          <p:spPr>
            <a:xfrm>
              <a:off x="2306625" y="3102300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39" y="0"/>
                  </a:moveTo>
                  <a:cubicBezTo>
                    <a:pt x="68" y="0"/>
                    <a:pt x="8" y="60"/>
                    <a:pt x="8" y="131"/>
                  </a:cubicBezTo>
                  <a:cubicBezTo>
                    <a:pt x="0" y="212"/>
                    <a:pt x="63" y="265"/>
                    <a:pt x="131" y="265"/>
                  </a:cubicBezTo>
                  <a:cubicBezTo>
                    <a:pt x="163" y="265"/>
                    <a:pt x="196" y="253"/>
                    <a:pt x="223" y="227"/>
                  </a:cubicBezTo>
                  <a:cubicBezTo>
                    <a:pt x="306" y="143"/>
                    <a:pt x="258" y="12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6"/>
            <p:cNvSpPr/>
            <p:nvPr/>
          </p:nvSpPr>
          <p:spPr>
            <a:xfrm>
              <a:off x="2209300" y="3393375"/>
              <a:ext cx="7650" cy="6375"/>
            </a:xfrm>
            <a:custGeom>
              <a:rect b="b" l="l" r="r" t="t"/>
              <a:pathLst>
                <a:path extrusionOk="0" h="255" w="306">
                  <a:moveTo>
                    <a:pt x="121" y="0"/>
                  </a:moveTo>
                  <a:cubicBezTo>
                    <a:pt x="58" y="0"/>
                    <a:pt x="8" y="55"/>
                    <a:pt x="8" y="121"/>
                  </a:cubicBezTo>
                  <a:cubicBezTo>
                    <a:pt x="0" y="201"/>
                    <a:pt x="63" y="255"/>
                    <a:pt x="131" y="255"/>
                  </a:cubicBezTo>
                  <a:cubicBezTo>
                    <a:pt x="163" y="255"/>
                    <a:pt x="196" y="243"/>
                    <a:pt x="222" y="216"/>
                  </a:cubicBezTo>
                  <a:cubicBezTo>
                    <a:pt x="306" y="145"/>
                    <a:pt x="258" y="2"/>
                    <a:pt x="139" y="2"/>
                  </a:cubicBezTo>
                  <a:cubicBezTo>
                    <a:pt x="133" y="1"/>
                    <a:pt x="127" y="0"/>
                    <a:pt x="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6"/>
            <p:cNvSpPr/>
            <p:nvPr/>
          </p:nvSpPr>
          <p:spPr>
            <a:xfrm>
              <a:off x="2083875" y="370237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6" y="265"/>
                    <a:pt x="135" y="265"/>
                  </a:cubicBezTo>
                  <a:cubicBezTo>
                    <a:pt x="167" y="265"/>
                    <a:pt x="200" y="253"/>
                    <a:pt x="227" y="227"/>
                  </a:cubicBezTo>
                  <a:cubicBezTo>
                    <a:pt x="310" y="143"/>
                    <a:pt x="251" y="0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6"/>
            <p:cNvSpPr/>
            <p:nvPr/>
          </p:nvSpPr>
          <p:spPr>
            <a:xfrm>
              <a:off x="2559225" y="3660700"/>
              <a:ext cx="6875" cy="6275"/>
            </a:xfrm>
            <a:custGeom>
              <a:rect b="b" l="l" r="r" t="t"/>
              <a:pathLst>
                <a:path extrusionOk="0" h="251" w="275">
                  <a:moveTo>
                    <a:pt x="132" y="0"/>
                  </a:moveTo>
                  <a:cubicBezTo>
                    <a:pt x="60" y="0"/>
                    <a:pt x="1" y="48"/>
                    <a:pt x="1" y="120"/>
                  </a:cubicBezTo>
                  <a:cubicBezTo>
                    <a:pt x="1" y="203"/>
                    <a:pt x="60" y="250"/>
                    <a:pt x="132" y="250"/>
                  </a:cubicBezTo>
                  <a:cubicBezTo>
                    <a:pt x="215" y="250"/>
                    <a:pt x="275" y="203"/>
                    <a:pt x="275" y="120"/>
                  </a:cubicBezTo>
                  <a:cubicBezTo>
                    <a:pt x="275" y="48"/>
                    <a:pt x="215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6"/>
            <p:cNvSpPr/>
            <p:nvPr/>
          </p:nvSpPr>
          <p:spPr>
            <a:xfrm>
              <a:off x="2366350" y="4374475"/>
              <a:ext cx="6875" cy="6575"/>
            </a:xfrm>
            <a:custGeom>
              <a:rect b="b" l="l" r="r" t="t"/>
              <a:pathLst>
                <a:path extrusionOk="0" h="263" w="275">
                  <a:moveTo>
                    <a:pt x="144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4" y="263"/>
                  </a:cubicBezTo>
                  <a:cubicBezTo>
                    <a:pt x="215" y="263"/>
                    <a:pt x="275" y="203"/>
                    <a:pt x="275" y="132"/>
                  </a:cubicBezTo>
                  <a:cubicBezTo>
                    <a:pt x="275" y="60"/>
                    <a:pt x="215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6"/>
            <p:cNvSpPr/>
            <p:nvPr/>
          </p:nvSpPr>
          <p:spPr>
            <a:xfrm>
              <a:off x="3070300" y="376517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1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43"/>
                    <a:pt x="251" y="12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6"/>
            <p:cNvSpPr/>
            <p:nvPr/>
          </p:nvSpPr>
          <p:spPr>
            <a:xfrm>
              <a:off x="2988150" y="3991400"/>
              <a:ext cx="7475" cy="6450"/>
            </a:xfrm>
            <a:custGeom>
              <a:rect b="b" l="l" r="r" t="t"/>
              <a:pathLst>
                <a:path extrusionOk="0" h="258" w="299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65" y="258"/>
                    <a:pt x="132" y="258"/>
                  </a:cubicBezTo>
                  <a:cubicBezTo>
                    <a:pt x="161" y="258"/>
                    <a:pt x="190" y="248"/>
                    <a:pt x="215" y="226"/>
                  </a:cubicBezTo>
                  <a:cubicBezTo>
                    <a:pt x="299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6"/>
            <p:cNvSpPr/>
            <p:nvPr/>
          </p:nvSpPr>
          <p:spPr>
            <a:xfrm>
              <a:off x="2795575" y="4192900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1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5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44"/>
                    <a:pt x="251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6"/>
            <p:cNvSpPr/>
            <p:nvPr/>
          </p:nvSpPr>
          <p:spPr>
            <a:xfrm>
              <a:off x="3423925" y="35181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3" y="0"/>
                  </a:moveTo>
                  <a:cubicBezTo>
                    <a:pt x="72" y="0"/>
                    <a:pt x="1" y="60"/>
                    <a:pt x="1" y="131"/>
                  </a:cubicBezTo>
                  <a:cubicBezTo>
                    <a:pt x="1" y="212"/>
                    <a:pt x="66" y="265"/>
                    <a:pt x="135" y="265"/>
                  </a:cubicBezTo>
                  <a:cubicBezTo>
                    <a:pt x="167" y="265"/>
                    <a:pt x="200" y="253"/>
                    <a:pt x="227" y="227"/>
                  </a:cubicBezTo>
                  <a:cubicBezTo>
                    <a:pt x="310" y="143"/>
                    <a:pt x="263" y="0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6"/>
            <p:cNvSpPr/>
            <p:nvPr/>
          </p:nvSpPr>
          <p:spPr>
            <a:xfrm>
              <a:off x="4689275" y="3780950"/>
              <a:ext cx="7750" cy="6650"/>
            </a:xfrm>
            <a:custGeom>
              <a:rect b="b" l="l" r="r" t="t"/>
              <a:pathLst>
                <a:path extrusionOk="0" h="266" w="31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2"/>
                    <a:pt x="66" y="266"/>
                    <a:pt x="134" y="266"/>
                  </a:cubicBezTo>
                  <a:cubicBezTo>
                    <a:pt x="166" y="266"/>
                    <a:pt x="199" y="254"/>
                    <a:pt x="226" y="227"/>
                  </a:cubicBezTo>
                  <a:cubicBezTo>
                    <a:pt x="310" y="143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6"/>
            <p:cNvSpPr/>
            <p:nvPr/>
          </p:nvSpPr>
          <p:spPr>
            <a:xfrm>
              <a:off x="3730525" y="4181600"/>
              <a:ext cx="7450" cy="6450"/>
            </a:xfrm>
            <a:custGeom>
              <a:rect b="b" l="l" r="r" t="t"/>
              <a:pathLst>
                <a:path extrusionOk="0" h="258" w="298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89" y="248"/>
                    <a:pt x="214" y="227"/>
                  </a:cubicBezTo>
                  <a:cubicBezTo>
                    <a:pt x="298" y="143"/>
                    <a:pt x="250" y="12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6"/>
            <p:cNvSpPr/>
            <p:nvPr/>
          </p:nvSpPr>
          <p:spPr>
            <a:xfrm>
              <a:off x="3041150" y="3291300"/>
              <a:ext cx="6850" cy="6575"/>
            </a:xfrm>
            <a:custGeom>
              <a:rect b="b" l="l" r="r" t="t"/>
              <a:pathLst>
                <a:path extrusionOk="0" h="263" w="274">
                  <a:moveTo>
                    <a:pt x="143" y="1"/>
                  </a:moveTo>
                  <a:cubicBezTo>
                    <a:pt x="72" y="1"/>
                    <a:pt x="0" y="60"/>
                    <a:pt x="0" y="132"/>
                  </a:cubicBezTo>
                  <a:cubicBezTo>
                    <a:pt x="0" y="203"/>
                    <a:pt x="72" y="263"/>
                    <a:pt x="143" y="263"/>
                  </a:cubicBezTo>
                  <a:cubicBezTo>
                    <a:pt x="214" y="263"/>
                    <a:pt x="274" y="203"/>
                    <a:pt x="274" y="132"/>
                  </a:cubicBezTo>
                  <a:cubicBezTo>
                    <a:pt x="274" y="60"/>
                    <a:pt x="214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6"/>
            <p:cNvSpPr/>
            <p:nvPr/>
          </p:nvSpPr>
          <p:spPr>
            <a:xfrm>
              <a:off x="2792000" y="318325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6"/>
            <p:cNvSpPr/>
            <p:nvPr/>
          </p:nvSpPr>
          <p:spPr>
            <a:xfrm>
              <a:off x="2931600" y="2869500"/>
              <a:ext cx="7775" cy="6500"/>
            </a:xfrm>
            <a:custGeom>
              <a:rect b="b" l="l" r="r" t="t"/>
              <a:pathLst>
                <a:path extrusionOk="0" h="260" w="311">
                  <a:moveTo>
                    <a:pt x="123" y="0"/>
                  </a:moveTo>
                  <a:cubicBezTo>
                    <a:pt x="50" y="0"/>
                    <a:pt x="1" y="56"/>
                    <a:pt x="1" y="133"/>
                  </a:cubicBezTo>
                  <a:cubicBezTo>
                    <a:pt x="1" y="208"/>
                    <a:pt x="70" y="259"/>
                    <a:pt x="141" y="259"/>
                  </a:cubicBezTo>
                  <a:cubicBezTo>
                    <a:pt x="171" y="259"/>
                    <a:pt x="202" y="249"/>
                    <a:pt x="227" y="228"/>
                  </a:cubicBezTo>
                  <a:cubicBezTo>
                    <a:pt x="310" y="145"/>
                    <a:pt x="251" y="2"/>
                    <a:pt x="144" y="2"/>
                  </a:cubicBezTo>
                  <a:cubicBezTo>
                    <a:pt x="136" y="1"/>
                    <a:pt x="129" y="0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6"/>
            <p:cNvSpPr/>
            <p:nvPr/>
          </p:nvSpPr>
          <p:spPr>
            <a:xfrm>
              <a:off x="2775025" y="2452800"/>
              <a:ext cx="7475" cy="6675"/>
            </a:xfrm>
            <a:custGeom>
              <a:rect b="b" l="l" r="r" t="t"/>
              <a:pathLst>
                <a:path extrusionOk="0" h="267" w="299">
                  <a:moveTo>
                    <a:pt x="132" y="1"/>
                  </a:moveTo>
                  <a:cubicBezTo>
                    <a:pt x="61" y="1"/>
                    <a:pt x="1" y="61"/>
                    <a:pt x="1" y="132"/>
                  </a:cubicBezTo>
                  <a:cubicBezTo>
                    <a:pt x="1" y="213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56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6"/>
            <p:cNvSpPr/>
            <p:nvPr/>
          </p:nvSpPr>
          <p:spPr>
            <a:xfrm>
              <a:off x="3629900" y="280940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" y="60"/>
                    <a:pt x="1" y="132"/>
                  </a:cubicBezTo>
                  <a:cubicBezTo>
                    <a:pt x="1" y="212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6"/>
            <p:cNvSpPr/>
            <p:nvPr/>
          </p:nvSpPr>
          <p:spPr>
            <a:xfrm>
              <a:off x="3815350" y="3113600"/>
              <a:ext cx="7450" cy="6650"/>
            </a:xfrm>
            <a:custGeom>
              <a:rect b="b" l="l" r="r" t="t"/>
              <a:pathLst>
                <a:path extrusionOk="0" h="266" w="298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3"/>
                    <a:pt x="61" y="266"/>
                    <a:pt x="125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56"/>
                    <a:pt x="250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6"/>
            <p:cNvSpPr/>
            <p:nvPr/>
          </p:nvSpPr>
          <p:spPr>
            <a:xfrm>
              <a:off x="2695275" y="3010025"/>
              <a:ext cx="6850" cy="6575"/>
            </a:xfrm>
            <a:custGeom>
              <a:rect b="b" l="l" r="r" t="t"/>
              <a:pathLst>
                <a:path extrusionOk="0" h="263" w="274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03"/>
                    <a:pt x="60" y="262"/>
                    <a:pt x="131" y="262"/>
                  </a:cubicBezTo>
                  <a:cubicBezTo>
                    <a:pt x="203" y="262"/>
                    <a:pt x="274" y="203"/>
                    <a:pt x="274" y="131"/>
                  </a:cubicBezTo>
                  <a:cubicBezTo>
                    <a:pt x="274" y="60"/>
                    <a:pt x="203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6"/>
            <p:cNvSpPr/>
            <p:nvPr/>
          </p:nvSpPr>
          <p:spPr>
            <a:xfrm>
              <a:off x="1995775" y="2767725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72" y="1"/>
                    <a:pt x="12" y="60"/>
                    <a:pt x="0" y="132"/>
                  </a:cubicBezTo>
                  <a:cubicBezTo>
                    <a:pt x="0" y="207"/>
                    <a:pt x="70" y="258"/>
                    <a:pt x="141" y="258"/>
                  </a:cubicBezTo>
                  <a:cubicBezTo>
                    <a:pt x="171" y="258"/>
                    <a:pt x="201" y="249"/>
                    <a:pt x="227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6"/>
            <p:cNvSpPr/>
            <p:nvPr/>
          </p:nvSpPr>
          <p:spPr>
            <a:xfrm>
              <a:off x="1842475" y="2609675"/>
              <a:ext cx="7475" cy="6525"/>
            </a:xfrm>
            <a:custGeom>
              <a:rect b="b" l="l" r="r" t="t"/>
              <a:pathLst>
                <a:path extrusionOk="0" h="261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0"/>
                    <a:pt x="126" y="260"/>
                  </a:cubicBezTo>
                  <a:cubicBezTo>
                    <a:pt x="157" y="260"/>
                    <a:pt x="188" y="250"/>
                    <a:pt x="215" y="227"/>
                  </a:cubicBezTo>
                  <a:cubicBezTo>
                    <a:pt x="298" y="143"/>
                    <a:pt x="251" y="12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6"/>
            <p:cNvSpPr/>
            <p:nvPr/>
          </p:nvSpPr>
          <p:spPr>
            <a:xfrm>
              <a:off x="1810500" y="1837825"/>
              <a:ext cx="9225" cy="6625"/>
            </a:xfrm>
            <a:custGeom>
              <a:rect b="b" l="l" r="r" t="t"/>
              <a:pathLst>
                <a:path extrusionOk="0" h="265" w="369">
                  <a:moveTo>
                    <a:pt x="164" y="0"/>
                  </a:moveTo>
                  <a:cubicBezTo>
                    <a:pt x="1" y="0"/>
                    <a:pt x="1" y="265"/>
                    <a:pt x="164" y="265"/>
                  </a:cubicBezTo>
                  <a:cubicBezTo>
                    <a:pt x="170" y="265"/>
                    <a:pt x="177" y="265"/>
                    <a:pt x="184" y="264"/>
                  </a:cubicBezTo>
                  <a:cubicBezTo>
                    <a:pt x="191" y="265"/>
                    <a:pt x="198" y="265"/>
                    <a:pt x="205" y="265"/>
                  </a:cubicBezTo>
                  <a:cubicBezTo>
                    <a:pt x="368" y="265"/>
                    <a:pt x="368" y="0"/>
                    <a:pt x="205" y="0"/>
                  </a:cubicBezTo>
                  <a:cubicBezTo>
                    <a:pt x="198" y="0"/>
                    <a:pt x="191" y="1"/>
                    <a:pt x="184" y="2"/>
                  </a:cubicBezTo>
                  <a:cubicBezTo>
                    <a:pt x="177" y="1"/>
                    <a:pt x="170" y="0"/>
                    <a:pt x="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6"/>
            <p:cNvSpPr/>
            <p:nvPr/>
          </p:nvSpPr>
          <p:spPr>
            <a:xfrm>
              <a:off x="1120375" y="1474375"/>
              <a:ext cx="7450" cy="6400"/>
            </a:xfrm>
            <a:custGeom>
              <a:rect b="b" l="l" r="r" t="t"/>
              <a:pathLst>
                <a:path extrusionOk="0" h="256" w="298">
                  <a:moveTo>
                    <a:pt x="113" y="1"/>
                  </a:moveTo>
                  <a:cubicBezTo>
                    <a:pt x="50" y="1"/>
                    <a:pt x="0" y="57"/>
                    <a:pt x="0" y="133"/>
                  </a:cubicBezTo>
                  <a:cubicBezTo>
                    <a:pt x="0" y="205"/>
                    <a:pt x="59" y="256"/>
                    <a:pt x="124" y="256"/>
                  </a:cubicBezTo>
                  <a:cubicBezTo>
                    <a:pt x="155" y="256"/>
                    <a:pt x="187" y="244"/>
                    <a:pt x="214" y="217"/>
                  </a:cubicBezTo>
                  <a:cubicBezTo>
                    <a:pt x="298" y="145"/>
                    <a:pt x="250" y="2"/>
                    <a:pt x="131" y="2"/>
                  </a:cubicBezTo>
                  <a:cubicBezTo>
                    <a:pt x="125" y="1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6"/>
            <p:cNvSpPr/>
            <p:nvPr/>
          </p:nvSpPr>
          <p:spPr>
            <a:xfrm>
              <a:off x="1754675" y="1531525"/>
              <a:ext cx="7750" cy="6400"/>
            </a:xfrm>
            <a:custGeom>
              <a:rect b="b" l="l" r="r" t="t"/>
              <a:pathLst>
                <a:path extrusionOk="0" h="256" w="310">
                  <a:moveTo>
                    <a:pt x="125" y="1"/>
                  </a:moveTo>
                  <a:cubicBezTo>
                    <a:pt x="60" y="1"/>
                    <a:pt x="0" y="57"/>
                    <a:pt x="0" y="133"/>
                  </a:cubicBezTo>
                  <a:cubicBezTo>
                    <a:pt x="0" y="205"/>
                    <a:pt x="65" y="256"/>
                    <a:pt x="133" y="256"/>
                  </a:cubicBezTo>
                  <a:cubicBezTo>
                    <a:pt x="166" y="256"/>
                    <a:pt x="199" y="244"/>
                    <a:pt x="227" y="217"/>
                  </a:cubicBezTo>
                  <a:cubicBezTo>
                    <a:pt x="310" y="145"/>
                    <a:pt x="250" y="2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6"/>
            <p:cNvSpPr/>
            <p:nvPr/>
          </p:nvSpPr>
          <p:spPr>
            <a:xfrm>
              <a:off x="1641050" y="1002925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40" y="1"/>
                  </a:moveTo>
                  <a:cubicBezTo>
                    <a:pt x="69" y="1"/>
                    <a:pt x="9" y="60"/>
                    <a:pt x="9" y="132"/>
                  </a:cubicBezTo>
                  <a:cubicBezTo>
                    <a:pt x="1" y="212"/>
                    <a:pt x="64" y="266"/>
                    <a:pt x="132" y="266"/>
                  </a:cubicBezTo>
                  <a:cubicBezTo>
                    <a:pt x="164" y="266"/>
                    <a:pt x="197" y="254"/>
                    <a:pt x="223" y="227"/>
                  </a:cubicBezTo>
                  <a:cubicBezTo>
                    <a:pt x="307" y="144"/>
                    <a:pt x="259" y="1"/>
                    <a:pt x="1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6"/>
            <p:cNvSpPr/>
            <p:nvPr/>
          </p:nvSpPr>
          <p:spPr>
            <a:xfrm>
              <a:off x="1448075" y="249210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3" y="60"/>
                    <a:pt x="1" y="132"/>
                  </a:cubicBezTo>
                  <a:cubicBezTo>
                    <a:pt x="1" y="212"/>
                    <a:pt x="67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55"/>
                    <a:pt x="263" y="13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6"/>
            <p:cNvSpPr/>
            <p:nvPr/>
          </p:nvSpPr>
          <p:spPr>
            <a:xfrm>
              <a:off x="1562550" y="2880800"/>
              <a:ext cx="9225" cy="6650"/>
            </a:xfrm>
            <a:custGeom>
              <a:rect b="b" l="l" r="r" t="t"/>
              <a:pathLst>
                <a:path extrusionOk="0" h="266" w="369">
                  <a:moveTo>
                    <a:pt x="164" y="1"/>
                  </a:moveTo>
                  <a:cubicBezTo>
                    <a:pt x="1" y="1"/>
                    <a:pt x="1" y="265"/>
                    <a:pt x="164" y="265"/>
                  </a:cubicBezTo>
                  <a:cubicBezTo>
                    <a:pt x="171" y="265"/>
                    <a:pt x="177" y="265"/>
                    <a:pt x="184" y="264"/>
                  </a:cubicBezTo>
                  <a:cubicBezTo>
                    <a:pt x="191" y="265"/>
                    <a:pt x="198" y="265"/>
                    <a:pt x="205" y="265"/>
                  </a:cubicBezTo>
                  <a:cubicBezTo>
                    <a:pt x="368" y="265"/>
                    <a:pt x="368" y="1"/>
                    <a:pt x="205" y="1"/>
                  </a:cubicBezTo>
                  <a:cubicBezTo>
                    <a:pt x="198" y="1"/>
                    <a:pt x="191" y="1"/>
                    <a:pt x="184" y="2"/>
                  </a:cubicBezTo>
                  <a:cubicBezTo>
                    <a:pt x="177" y="1"/>
                    <a:pt x="171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6"/>
            <p:cNvSpPr/>
            <p:nvPr/>
          </p:nvSpPr>
          <p:spPr>
            <a:xfrm>
              <a:off x="2004500" y="2263775"/>
              <a:ext cx="9350" cy="6600"/>
            </a:xfrm>
            <a:custGeom>
              <a:rect b="b" l="l" r="r" t="t"/>
              <a:pathLst>
                <a:path extrusionOk="0" h="264" w="374">
                  <a:moveTo>
                    <a:pt x="166" y="0"/>
                  </a:moveTo>
                  <a:cubicBezTo>
                    <a:pt x="0" y="0"/>
                    <a:pt x="4" y="264"/>
                    <a:pt x="176" y="264"/>
                  </a:cubicBezTo>
                  <a:cubicBezTo>
                    <a:pt x="180" y="264"/>
                    <a:pt x="183" y="264"/>
                    <a:pt x="187" y="263"/>
                  </a:cubicBezTo>
                  <a:cubicBezTo>
                    <a:pt x="191" y="264"/>
                    <a:pt x="195" y="264"/>
                    <a:pt x="198" y="264"/>
                  </a:cubicBezTo>
                  <a:cubicBezTo>
                    <a:pt x="371" y="264"/>
                    <a:pt x="374" y="0"/>
                    <a:pt x="208" y="0"/>
                  </a:cubicBezTo>
                  <a:cubicBezTo>
                    <a:pt x="202" y="0"/>
                    <a:pt x="195" y="1"/>
                    <a:pt x="187" y="2"/>
                  </a:cubicBezTo>
                  <a:cubicBezTo>
                    <a:pt x="180" y="1"/>
                    <a:pt x="173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6"/>
            <p:cNvSpPr/>
            <p:nvPr/>
          </p:nvSpPr>
          <p:spPr>
            <a:xfrm>
              <a:off x="1084350" y="2031025"/>
              <a:ext cx="7475" cy="6600"/>
            </a:xfrm>
            <a:custGeom>
              <a:rect b="b" l="l" r="r" t="t"/>
              <a:pathLst>
                <a:path extrusionOk="0" h="264" w="299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6"/>
                    <a:pt x="64" y="264"/>
                    <a:pt x="130" y="264"/>
                  </a:cubicBezTo>
                  <a:cubicBezTo>
                    <a:pt x="160" y="264"/>
                    <a:pt x="189" y="253"/>
                    <a:pt x="215" y="227"/>
                  </a:cubicBezTo>
                  <a:cubicBezTo>
                    <a:pt x="298" y="144"/>
                    <a:pt x="251" y="1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6"/>
            <p:cNvSpPr/>
            <p:nvPr/>
          </p:nvSpPr>
          <p:spPr>
            <a:xfrm>
              <a:off x="1136450" y="2258750"/>
              <a:ext cx="7450" cy="6450"/>
            </a:xfrm>
            <a:custGeom>
              <a:rect b="b" l="l" r="r" t="t"/>
              <a:pathLst>
                <a:path extrusionOk="0" h="258" w="298">
                  <a:moveTo>
                    <a:pt x="131" y="0"/>
                  </a:moveTo>
                  <a:cubicBezTo>
                    <a:pt x="60" y="0"/>
                    <a:pt x="0" y="48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89" y="248"/>
                    <a:pt x="214" y="226"/>
                  </a:cubicBezTo>
                  <a:cubicBezTo>
                    <a:pt x="298" y="143"/>
                    <a:pt x="250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6"/>
            <p:cNvSpPr/>
            <p:nvPr/>
          </p:nvSpPr>
          <p:spPr>
            <a:xfrm>
              <a:off x="2517275" y="1742000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7"/>
                    <a:pt x="70" y="258"/>
                    <a:pt x="140" y="258"/>
                  </a:cubicBezTo>
                  <a:cubicBezTo>
                    <a:pt x="171" y="258"/>
                    <a:pt x="201" y="249"/>
                    <a:pt x="226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6"/>
            <p:cNvSpPr/>
            <p:nvPr/>
          </p:nvSpPr>
          <p:spPr>
            <a:xfrm>
              <a:off x="2397900" y="1508950"/>
              <a:ext cx="6875" cy="6575"/>
            </a:xfrm>
            <a:custGeom>
              <a:rect b="b" l="l" r="r" t="t"/>
              <a:pathLst>
                <a:path extrusionOk="0" h="263" w="275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03"/>
                    <a:pt x="60" y="262"/>
                    <a:pt x="144" y="262"/>
                  </a:cubicBezTo>
                  <a:cubicBezTo>
                    <a:pt x="215" y="262"/>
                    <a:pt x="275" y="203"/>
                    <a:pt x="275" y="131"/>
                  </a:cubicBezTo>
                  <a:cubicBezTo>
                    <a:pt x="275" y="60"/>
                    <a:pt x="215" y="0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6"/>
            <p:cNvSpPr/>
            <p:nvPr/>
          </p:nvSpPr>
          <p:spPr>
            <a:xfrm>
              <a:off x="2788725" y="1418150"/>
              <a:ext cx="7475" cy="6675"/>
            </a:xfrm>
            <a:custGeom>
              <a:rect b="b" l="l" r="r" t="t"/>
              <a:pathLst>
                <a:path extrusionOk="0" h="267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3"/>
                    <a:pt x="61" y="266"/>
                    <a:pt x="126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56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6"/>
            <p:cNvSpPr/>
            <p:nvPr/>
          </p:nvSpPr>
          <p:spPr>
            <a:xfrm>
              <a:off x="2573225" y="1144925"/>
              <a:ext cx="7775" cy="6450"/>
            </a:xfrm>
            <a:custGeom>
              <a:rect b="b" l="l" r="r" t="t"/>
              <a:pathLst>
                <a:path extrusionOk="0" h="258" w="311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64" y="257"/>
                    <a:pt x="131" y="257"/>
                  </a:cubicBezTo>
                  <a:cubicBezTo>
                    <a:pt x="160" y="257"/>
                    <a:pt x="190" y="248"/>
                    <a:pt x="215" y="226"/>
                  </a:cubicBezTo>
                  <a:cubicBezTo>
                    <a:pt x="310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6"/>
            <p:cNvSpPr/>
            <p:nvPr/>
          </p:nvSpPr>
          <p:spPr>
            <a:xfrm>
              <a:off x="3230150" y="1622050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44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6"/>
            <p:cNvSpPr/>
            <p:nvPr/>
          </p:nvSpPr>
          <p:spPr>
            <a:xfrm>
              <a:off x="3298900" y="1128550"/>
              <a:ext cx="7475" cy="6500"/>
            </a:xfrm>
            <a:custGeom>
              <a:rect b="b" l="l" r="r" t="t"/>
              <a:pathLst>
                <a:path extrusionOk="0" h="260" w="299">
                  <a:moveTo>
                    <a:pt x="144" y="0"/>
                  </a:moveTo>
                  <a:cubicBezTo>
                    <a:pt x="61" y="0"/>
                    <a:pt x="1" y="60"/>
                    <a:pt x="1" y="131"/>
                  </a:cubicBezTo>
                  <a:cubicBezTo>
                    <a:pt x="1" y="212"/>
                    <a:pt x="67" y="260"/>
                    <a:pt x="132" y="260"/>
                  </a:cubicBezTo>
                  <a:cubicBezTo>
                    <a:pt x="162" y="260"/>
                    <a:pt x="192" y="249"/>
                    <a:pt x="215" y="226"/>
                  </a:cubicBezTo>
                  <a:cubicBezTo>
                    <a:pt x="299" y="143"/>
                    <a:pt x="251" y="12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6"/>
            <p:cNvSpPr/>
            <p:nvPr/>
          </p:nvSpPr>
          <p:spPr>
            <a:xfrm>
              <a:off x="3527800" y="2197100"/>
              <a:ext cx="7775" cy="6375"/>
            </a:xfrm>
            <a:custGeom>
              <a:rect b="b" l="l" r="r" t="t"/>
              <a:pathLst>
                <a:path extrusionOk="0" h="255" w="311">
                  <a:moveTo>
                    <a:pt x="125" y="0"/>
                  </a:moveTo>
                  <a:cubicBezTo>
                    <a:pt x="61" y="0"/>
                    <a:pt x="1" y="55"/>
                    <a:pt x="1" y="121"/>
                  </a:cubicBezTo>
                  <a:cubicBezTo>
                    <a:pt x="1" y="201"/>
                    <a:pt x="67" y="255"/>
                    <a:pt x="135" y="255"/>
                  </a:cubicBezTo>
                  <a:cubicBezTo>
                    <a:pt x="167" y="255"/>
                    <a:pt x="200" y="243"/>
                    <a:pt x="227" y="216"/>
                  </a:cubicBezTo>
                  <a:cubicBezTo>
                    <a:pt x="310" y="144"/>
                    <a:pt x="251" y="2"/>
                    <a:pt x="144" y="2"/>
                  </a:cubicBezTo>
                  <a:cubicBezTo>
                    <a:pt x="138" y="1"/>
                    <a:pt x="131" y="0"/>
                    <a:pt x="1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6"/>
            <p:cNvSpPr/>
            <p:nvPr/>
          </p:nvSpPr>
          <p:spPr>
            <a:xfrm>
              <a:off x="3902050" y="2461450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40" y="0"/>
                  </a:moveTo>
                  <a:cubicBezTo>
                    <a:pt x="68" y="0"/>
                    <a:pt x="9" y="60"/>
                    <a:pt x="9" y="131"/>
                  </a:cubicBezTo>
                  <a:cubicBezTo>
                    <a:pt x="1" y="212"/>
                    <a:pt x="64" y="265"/>
                    <a:pt x="131" y="265"/>
                  </a:cubicBezTo>
                  <a:cubicBezTo>
                    <a:pt x="163" y="265"/>
                    <a:pt x="196" y="253"/>
                    <a:pt x="223" y="226"/>
                  </a:cubicBezTo>
                  <a:cubicBezTo>
                    <a:pt x="307" y="143"/>
                    <a:pt x="259" y="0"/>
                    <a:pt x="1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6"/>
            <p:cNvSpPr/>
            <p:nvPr/>
          </p:nvSpPr>
          <p:spPr>
            <a:xfrm>
              <a:off x="3531375" y="205217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1" y="265"/>
                    <a:pt x="126" y="265"/>
                  </a:cubicBezTo>
                  <a:cubicBezTo>
                    <a:pt x="156" y="265"/>
                    <a:pt x="188" y="253"/>
                    <a:pt x="215" y="226"/>
                  </a:cubicBezTo>
                  <a:cubicBezTo>
                    <a:pt x="298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6"/>
            <p:cNvSpPr/>
            <p:nvPr/>
          </p:nvSpPr>
          <p:spPr>
            <a:xfrm>
              <a:off x="1701100" y="23879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53" y="1"/>
                  </a:moveTo>
                  <a:cubicBezTo>
                    <a:pt x="109" y="1"/>
                    <a:pt x="0" y="115"/>
                    <a:pt x="0" y="251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1" y="490"/>
                    <a:pt x="429" y="442"/>
                  </a:cubicBezTo>
                  <a:cubicBezTo>
                    <a:pt x="596" y="275"/>
                    <a:pt x="488" y="1"/>
                    <a:pt x="274" y="1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6"/>
            <p:cNvSpPr/>
            <p:nvPr/>
          </p:nvSpPr>
          <p:spPr>
            <a:xfrm>
              <a:off x="864375" y="3061525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0"/>
                  </a:moveTo>
                  <a:cubicBezTo>
                    <a:pt x="132" y="0"/>
                    <a:pt x="13" y="107"/>
                    <a:pt x="1" y="262"/>
                  </a:cubicBezTo>
                  <a:cubicBezTo>
                    <a:pt x="1" y="409"/>
                    <a:pt x="129" y="511"/>
                    <a:pt x="260" y="511"/>
                  </a:cubicBezTo>
                  <a:cubicBezTo>
                    <a:pt x="320" y="511"/>
                    <a:pt x="381" y="490"/>
                    <a:pt x="429" y="441"/>
                  </a:cubicBezTo>
                  <a:cubicBezTo>
                    <a:pt x="596" y="286"/>
                    <a:pt x="489" y="12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6"/>
            <p:cNvSpPr/>
            <p:nvPr/>
          </p:nvSpPr>
          <p:spPr>
            <a:xfrm>
              <a:off x="1461175" y="1886075"/>
              <a:ext cx="14925" cy="12850"/>
            </a:xfrm>
            <a:custGeom>
              <a:rect b="b" l="l" r="r" t="t"/>
              <a:pathLst>
                <a:path extrusionOk="0" h="514" w="597">
                  <a:moveTo>
                    <a:pt x="263" y="1"/>
                  </a:moveTo>
                  <a:cubicBezTo>
                    <a:pt x="120" y="1"/>
                    <a:pt x="1" y="120"/>
                    <a:pt x="1" y="262"/>
                  </a:cubicBezTo>
                  <a:cubicBezTo>
                    <a:pt x="1" y="415"/>
                    <a:pt x="120" y="514"/>
                    <a:pt x="249" y="514"/>
                  </a:cubicBezTo>
                  <a:cubicBezTo>
                    <a:pt x="311" y="514"/>
                    <a:pt x="375" y="491"/>
                    <a:pt x="429" y="441"/>
                  </a:cubicBezTo>
                  <a:cubicBezTo>
                    <a:pt x="596" y="286"/>
                    <a:pt x="489" y="12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6"/>
            <p:cNvSpPr/>
            <p:nvPr/>
          </p:nvSpPr>
          <p:spPr>
            <a:xfrm>
              <a:off x="1077500" y="17420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20" y="1"/>
                    <a:pt x="1" y="108"/>
                    <a:pt x="1" y="263"/>
                  </a:cubicBezTo>
                  <a:cubicBezTo>
                    <a:pt x="1" y="410"/>
                    <a:pt x="129" y="512"/>
                    <a:pt x="260" y="512"/>
                  </a:cubicBezTo>
                  <a:cubicBezTo>
                    <a:pt x="320" y="512"/>
                    <a:pt x="381" y="490"/>
                    <a:pt x="429" y="441"/>
                  </a:cubicBezTo>
                  <a:cubicBezTo>
                    <a:pt x="596" y="287"/>
                    <a:pt x="489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6"/>
            <p:cNvSpPr/>
            <p:nvPr/>
          </p:nvSpPr>
          <p:spPr>
            <a:xfrm>
              <a:off x="1835050" y="1697075"/>
              <a:ext cx="14900" cy="12775"/>
            </a:xfrm>
            <a:custGeom>
              <a:rect b="b" l="l" r="r" t="t"/>
              <a:pathLst>
                <a:path extrusionOk="0" h="511" w="596">
                  <a:moveTo>
                    <a:pt x="274" y="0"/>
                  </a:moveTo>
                  <a:cubicBezTo>
                    <a:pt x="119" y="0"/>
                    <a:pt x="0" y="107"/>
                    <a:pt x="0" y="250"/>
                  </a:cubicBezTo>
                  <a:cubicBezTo>
                    <a:pt x="0" y="406"/>
                    <a:pt x="130" y="511"/>
                    <a:pt x="261" y="511"/>
                  </a:cubicBezTo>
                  <a:cubicBezTo>
                    <a:pt x="320" y="511"/>
                    <a:pt x="380" y="489"/>
                    <a:pt x="429" y="441"/>
                  </a:cubicBezTo>
                  <a:cubicBezTo>
                    <a:pt x="595" y="286"/>
                    <a:pt x="488" y="12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6"/>
            <p:cNvSpPr/>
            <p:nvPr/>
          </p:nvSpPr>
          <p:spPr>
            <a:xfrm>
              <a:off x="2043100" y="141517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406"/>
                    <a:pt x="124" y="511"/>
                    <a:pt x="256" y="511"/>
                  </a:cubicBezTo>
                  <a:cubicBezTo>
                    <a:pt x="316" y="511"/>
                    <a:pt x="377" y="490"/>
                    <a:pt x="429" y="441"/>
                  </a:cubicBezTo>
                  <a:cubicBezTo>
                    <a:pt x="596" y="287"/>
                    <a:pt x="489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6"/>
            <p:cNvSpPr/>
            <p:nvPr/>
          </p:nvSpPr>
          <p:spPr>
            <a:xfrm>
              <a:off x="1567450" y="1319325"/>
              <a:ext cx="14900" cy="12700"/>
            </a:xfrm>
            <a:custGeom>
              <a:rect b="b" l="l" r="r" t="t"/>
              <a:pathLst>
                <a:path extrusionOk="0" h="508" w="596">
                  <a:moveTo>
                    <a:pt x="243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404"/>
                    <a:pt x="120" y="508"/>
                    <a:pt x="249" y="508"/>
                  </a:cubicBezTo>
                  <a:cubicBezTo>
                    <a:pt x="311" y="508"/>
                    <a:pt x="375" y="484"/>
                    <a:pt x="429" y="430"/>
                  </a:cubicBezTo>
                  <a:cubicBezTo>
                    <a:pt x="596" y="275"/>
                    <a:pt x="488" y="1"/>
                    <a:pt x="262" y="1"/>
                  </a:cubicBezTo>
                  <a:cubicBezTo>
                    <a:pt x="256" y="1"/>
                    <a:pt x="249" y="0"/>
                    <a:pt x="2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6"/>
            <p:cNvSpPr/>
            <p:nvPr/>
          </p:nvSpPr>
          <p:spPr>
            <a:xfrm>
              <a:off x="2514000" y="1936950"/>
              <a:ext cx="14900" cy="12575"/>
            </a:xfrm>
            <a:custGeom>
              <a:rect b="b" l="l" r="r" t="t"/>
              <a:pathLst>
                <a:path extrusionOk="0" h="503" w="596">
                  <a:moveTo>
                    <a:pt x="253" y="1"/>
                  </a:moveTo>
                  <a:cubicBezTo>
                    <a:pt x="108" y="1"/>
                    <a:pt x="0" y="115"/>
                    <a:pt x="0" y="252"/>
                  </a:cubicBezTo>
                  <a:cubicBezTo>
                    <a:pt x="0" y="404"/>
                    <a:pt x="120" y="503"/>
                    <a:pt x="249" y="503"/>
                  </a:cubicBezTo>
                  <a:cubicBezTo>
                    <a:pt x="311" y="503"/>
                    <a:pt x="375" y="480"/>
                    <a:pt x="429" y="430"/>
                  </a:cubicBezTo>
                  <a:cubicBezTo>
                    <a:pt x="596" y="275"/>
                    <a:pt x="488" y="2"/>
                    <a:pt x="274" y="2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6"/>
            <p:cNvSpPr/>
            <p:nvPr/>
          </p:nvSpPr>
          <p:spPr>
            <a:xfrm>
              <a:off x="3094125" y="1260400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74" y="1"/>
                  </a:moveTo>
                  <a:cubicBezTo>
                    <a:pt x="131" y="1"/>
                    <a:pt x="12" y="120"/>
                    <a:pt x="0" y="263"/>
                  </a:cubicBezTo>
                  <a:cubicBezTo>
                    <a:pt x="0" y="415"/>
                    <a:pt x="126" y="514"/>
                    <a:pt x="254" y="514"/>
                  </a:cubicBezTo>
                  <a:cubicBezTo>
                    <a:pt x="316" y="514"/>
                    <a:pt x="379" y="491"/>
                    <a:pt x="429" y="441"/>
                  </a:cubicBezTo>
                  <a:cubicBezTo>
                    <a:pt x="596" y="286"/>
                    <a:pt x="489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6"/>
            <p:cNvSpPr/>
            <p:nvPr/>
          </p:nvSpPr>
          <p:spPr>
            <a:xfrm>
              <a:off x="2049650" y="20343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31" y="1"/>
                    <a:pt x="12" y="108"/>
                    <a:pt x="0" y="251"/>
                  </a:cubicBezTo>
                  <a:cubicBezTo>
                    <a:pt x="0" y="406"/>
                    <a:pt x="130" y="511"/>
                    <a:pt x="265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7"/>
                    <a:pt x="501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6"/>
            <p:cNvSpPr/>
            <p:nvPr/>
          </p:nvSpPr>
          <p:spPr>
            <a:xfrm>
              <a:off x="2491075" y="33996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31" y="1"/>
                    <a:pt x="12" y="108"/>
                    <a:pt x="0" y="251"/>
                  </a:cubicBezTo>
                  <a:cubicBezTo>
                    <a:pt x="0" y="406"/>
                    <a:pt x="130" y="511"/>
                    <a:pt x="265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6"/>
                    <a:pt x="500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6"/>
            <p:cNvSpPr/>
            <p:nvPr/>
          </p:nvSpPr>
          <p:spPr>
            <a:xfrm>
              <a:off x="2840525" y="371547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0"/>
                  </a:moveTo>
                  <a:cubicBezTo>
                    <a:pt x="119" y="0"/>
                    <a:pt x="0" y="107"/>
                    <a:pt x="0" y="262"/>
                  </a:cubicBezTo>
                  <a:cubicBezTo>
                    <a:pt x="0" y="409"/>
                    <a:pt x="129" y="511"/>
                    <a:pt x="260" y="511"/>
                  </a:cubicBezTo>
                  <a:cubicBezTo>
                    <a:pt x="320" y="511"/>
                    <a:pt x="380" y="489"/>
                    <a:pt x="429" y="441"/>
                  </a:cubicBezTo>
                  <a:cubicBezTo>
                    <a:pt x="596" y="286"/>
                    <a:pt x="489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6"/>
            <p:cNvSpPr/>
            <p:nvPr/>
          </p:nvSpPr>
          <p:spPr>
            <a:xfrm>
              <a:off x="2212775" y="40399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19" y="1"/>
                    <a:pt x="0" y="108"/>
                    <a:pt x="0" y="263"/>
                  </a:cubicBezTo>
                  <a:cubicBezTo>
                    <a:pt x="0" y="410"/>
                    <a:pt x="129" y="512"/>
                    <a:pt x="259" y="512"/>
                  </a:cubicBezTo>
                  <a:cubicBezTo>
                    <a:pt x="319" y="512"/>
                    <a:pt x="380" y="490"/>
                    <a:pt x="429" y="442"/>
                  </a:cubicBezTo>
                  <a:cubicBezTo>
                    <a:pt x="595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6"/>
            <p:cNvSpPr/>
            <p:nvPr/>
          </p:nvSpPr>
          <p:spPr>
            <a:xfrm>
              <a:off x="3233425" y="3608875"/>
              <a:ext cx="14900" cy="12600"/>
            </a:xfrm>
            <a:custGeom>
              <a:rect b="b" l="l" r="r" t="t"/>
              <a:pathLst>
                <a:path extrusionOk="0" h="504" w="596">
                  <a:moveTo>
                    <a:pt x="255" y="1"/>
                  </a:moveTo>
                  <a:cubicBezTo>
                    <a:pt x="121" y="1"/>
                    <a:pt x="12" y="116"/>
                    <a:pt x="1" y="252"/>
                  </a:cubicBezTo>
                  <a:cubicBezTo>
                    <a:pt x="1" y="405"/>
                    <a:pt x="126" y="503"/>
                    <a:pt x="255" y="503"/>
                  </a:cubicBezTo>
                  <a:cubicBezTo>
                    <a:pt x="316" y="503"/>
                    <a:pt x="379" y="481"/>
                    <a:pt x="429" y="430"/>
                  </a:cubicBezTo>
                  <a:cubicBezTo>
                    <a:pt x="596" y="276"/>
                    <a:pt x="489" y="14"/>
                    <a:pt x="274" y="2"/>
                  </a:cubicBezTo>
                  <a:cubicBezTo>
                    <a:pt x="268" y="1"/>
                    <a:pt x="261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6"/>
            <p:cNvSpPr/>
            <p:nvPr/>
          </p:nvSpPr>
          <p:spPr>
            <a:xfrm>
              <a:off x="3660575" y="3771725"/>
              <a:ext cx="14900" cy="12775"/>
            </a:xfrm>
            <a:custGeom>
              <a:rect b="b" l="l" r="r" t="t"/>
              <a:pathLst>
                <a:path extrusionOk="0" h="511" w="596">
                  <a:moveTo>
                    <a:pt x="262" y="0"/>
                  </a:moveTo>
                  <a:cubicBezTo>
                    <a:pt x="119" y="0"/>
                    <a:pt x="0" y="108"/>
                    <a:pt x="0" y="251"/>
                  </a:cubicBezTo>
                  <a:cubicBezTo>
                    <a:pt x="0" y="406"/>
                    <a:pt x="124" y="511"/>
                    <a:pt x="256" y="511"/>
                  </a:cubicBezTo>
                  <a:cubicBezTo>
                    <a:pt x="315" y="511"/>
                    <a:pt x="377" y="489"/>
                    <a:pt x="429" y="441"/>
                  </a:cubicBezTo>
                  <a:cubicBezTo>
                    <a:pt x="595" y="286"/>
                    <a:pt x="488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6"/>
            <p:cNvSpPr/>
            <p:nvPr/>
          </p:nvSpPr>
          <p:spPr>
            <a:xfrm>
              <a:off x="2879225" y="30228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53" y="1"/>
                  </a:moveTo>
                  <a:cubicBezTo>
                    <a:pt x="108" y="1"/>
                    <a:pt x="0" y="115"/>
                    <a:pt x="0" y="251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0" y="490"/>
                    <a:pt x="429" y="442"/>
                  </a:cubicBezTo>
                  <a:cubicBezTo>
                    <a:pt x="595" y="287"/>
                    <a:pt x="500" y="1"/>
                    <a:pt x="274" y="1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6"/>
            <p:cNvSpPr/>
            <p:nvPr/>
          </p:nvSpPr>
          <p:spPr>
            <a:xfrm>
              <a:off x="2879225" y="3450525"/>
              <a:ext cx="14900" cy="12825"/>
            </a:xfrm>
            <a:custGeom>
              <a:rect b="b" l="l" r="r" t="t"/>
              <a:pathLst>
                <a:path extrusionOk="0" h="513" w="596">
                  <a:moveTo>
                    <a:pt x="253" y="1"/>
                  </a:moveTo>
                  <a:cubicBezTo>
                    <a:pt x="108" y="1"/>
                    <a:pt x="0" y="115"/>
                    <a:pt x="0" y="252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0" y="491"/>
                    <a:pt x="429" y="442"/>
                  </a:cubicBezTo>
                  <a:cubicBezTo>
                    <a:pt x="595" y="287"/>
                    <a:pt x="488" y="14"/>
                    <a:pt x="274" y="2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6"/>
            <p:cNvSpPr/>
            <p:nvPr/>
          </p:nvSpPr>
          <p:spPr>
            <a:xfrm>
              <a:off x="3305175" y="3364825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74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6"/>
                    <a:pt x="125" y="514"/>
                    <a:pt x="258" y="514"/>
                  </a:cubicBezTo>
                  <a:cubicBezTo>
                    <a:pt x="321" y="514"/>
                    <a:pt x="387" y="491"/>
                    <a:pt x="441" y="441"/>
                  </a:cubicBezTo>
                  <a:cubicBezTo>
                    <a:pt x="595" y="286"/>
                    <a:pt x="488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6"/>
            <p:cNvSpPr/>
            <p:nvPr/>
          </p:nvSpPr>
          <p:spPr>
            <a:xfrm>
              <a:off x="4574375" y="27644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0"/>
                    <a:pt x="129" y="512"/>
                    <a:pt x="259" y="512"/>
                  </a:cubicBezTo>
                  <a:cubicBezTo>
                    <a:pt x="320" y="512"/>
                    <a:pt x="380" y="490"/>
                    <a:pt x="429" y="441"/>
                  </a:cubicBezTo>
                  <a:cubicBezTo>
                    <a:pt x="596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6"/>
            <p:cNvSpPr/>
            <p:nvPr/>
          </p:nvSpPr>
          <p:spPr>
            <a:xfrm>
              <a:off x="3424225" y="2839175"/>
              <a:ext cx="13425" cy="12825"/>
            </a:xfrm>
            <a:custGeom>
              <a:rect b="b" l="l" r="r" t="t"/>
              <a:pathLst>
                <a:path extrusionOk="0" h="513" w="537">
                  <a:moveTo>
                    <a:pt x="262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93"/>
                    <a:pt x="120" y="512"/>
                    <a:pt x="262" y="512"/>
                  </a:cubicBezTo>
                  <a:cubicBezTo>
                    <a:pt x="417" y="512"/>
                    <a:pt x="536" y="393"/>
                    <a:pt x="536" y="250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6"/>
            <p:cNvSpPr/>
            <p:nvPr/>
          </p:nvSpPr>
          <p:spPr>
            <a:xfrm>
              <a:off x="3175975" y="2653725"/>
              <a:ext cx="13425" cy="12525"/>
            </a:xfrm>
            <a:custGeom>
              <a:rect b="b" l="l" r="r" t="t"/>
              <a:pathLst>
                <a:path extrusionOk="0" h="501" w="537">
                  <a:moveTo>
                    <a:pt x="263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394"/>
                    <a:pt x="120" y="501"/>
                    <a:pt x="263" y="501"/>
                  </a:cubicBezTo>
                  <a:cubicBezTo>
                    <a:pt x="417" y="501"/>
                    <a:pt x="536" y="394"/>
                    <a:pt x="536" y="251"/>
                  </a:cubicBezTo>
                  <a:cubicBezTo>
                    <a:pt x="536" y="108"/>
                    <a:pt x="417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6"/>
            <p:cNvSpPr/>
            <p:nvPr/>
          </p:nvSpPr>
          <p:spPr>
            <a:xfrm>
              <a:off x="4679450" y="2461750"/>
              <a:ext cx="13400" cy="12825"/>
            </a:xfrm>
            <a:custGeom>
              <a:rect b="b" l="l" r="r" t="t"/>
              <a:pathLst>
                <a:path extrusionOk="0" h="513" w="536">
                  <a:moveTo>
                    <a:pt x="262" y="0"/>
                  </a:moveTo>
                  <a:cubicBezTo>
                    <a:pt x="119" y="0"/>
                    <a:pt x="0" y="119"/>
                    <a:pt x="0" y="250"/>
                  </a:cubicBezTo>
                  <a:cubicBezTo>
                    <a:pt x="0" y="393"/>
                    <a:pt x="119" y="512"/>
                    <a:pt x="262" y="512"/>
                  </a:cubicBezTo>
                  <a:cubicBezTo>
                    <a:pt x="417" y="512"/>
                    <a:pt x="536" y="393"/>
                    <a:pt x="536" y="250"/>
                  </a:cubicBezTo>
                  <a:cubicBezTo>
                    <a:pt x="536" y="119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6"/>
            <p:cNvSpPr/>
            <p:nvPr/>
          </p:nvSpPr>
          <p:spPr>
            <a:xfrm>
              <a:off x="4420475" y="2324825"/>
              <a:ext cx="13425" cy="12525"/>
            </a:xfrm>
            <a:custGeom>
              <a:rect b="b" l="l" r="r" t="t"/>
              <a:pathLst>
                <a:path extrusionOk="0" h="501" w="537">
                  <a:moveTo>
                    <a:pt x="263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93"/>
                    <a:pt x="120" y="500"/>
                    <a:pt x="263" y="500"/>
                  </a:cubicBezTo>
                  <a:cubicBezTo>
                    <a:pt x="417" y="500"/>
                    <a:pt x="537" y="393"/>
                    <a:pt x="537" y="250"/>
                  </a:cubicBezTo>
                  <a:cubicBezTo>
                    <a:pt x="537" y="107"/>
                    <a:pt x="41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6"/>
            <p:cNvSpPr/>
            <p:nvPr/>
          </p:nvSpPr>
          <p:spPr>
            <a:xfrm>
              <a:off x="4200800" y="2052175"/>
              <a:ext cx="13425" cy="12825"/>
            </a:xfrm>
            <a:custGeom>
              <a:rect b="b" l="l" r="r" t="t"/>
              <a:pathLst>
                <a:path extrusionOk="0" h="513" w="537">
                  <a:moveTo>
                    <a:pt x="263" y="0"/>
                  </a:moveTo>
                  <a:cubicBezTo>
                    <a:pt x="120" y="0"/>
                    <a:pt x="1" y="119"/>
                    <a:pt x="1" y="262"/>
                  </a:cubicBezTo>
                  <a:cubicBezTo>
                    <a:pt x="1" y="393"/>
                    <a:pt x="120" y="512"/>
                    <a:pt x="263" y="512"/>
                  </a:cubicBezTo>
                  <a:cubicBezTo>
                    <a:pt x="406" y="512"/>
                    <a:pt x="537" y="393"/>
                    <a:pt x="537" y="262"/>
                  </a:cubicBezTo>
                  <a:cubicBezTo>
                    <a:pt x="537" y="119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6"/>
            <p:cNvSpPr/>
            <p:nvPr/>
          </p:nvSpPr>
          <p:spPr>
            <a:xfrm>
              <a:off x="2892600" y="2091725"/>
              <a:ext cx="14925" cy="12825"/>
            </a:xfrm>
            <a:custGeom>
              <a:rect b="b" l="l" r="r" t="t"/>
              <a:pathLst>
                <a:path extrusionOk="0" h="513" w="597">
                  <a:moveTo>
                    <a:pt x="243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407"/>
                    <a:pt x="125" y="512"/>
                    <a:pt x="256" y="512"/>
                  </a:cubicBezTo>
                  <a:cubicBezTo>
                    <a:pt x="316" y="512"/>
                    <a:pt x="378" y="491"/>
                    <a:pt x="430" y="442"/>
                  </a:cubicBezTo>
                  <a:cubicBezTo>
                    <a:pt x="596" y="287"/>
                    <a:pt x="489" y="14"/>
                    <a:pt x="263" y="2"/>
                  </a:cubicBezTo>
                  <a:cubicBezTo>
                    <a:pt x="256" y="1"/>
                    <a:pt x="250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6"/>
            <p:cNvSpPr/>
            <p:nvPr/>
          </p:nvSpPr>
          <p:spPr>
            <a:xfrm>
              <a:off x="3100975" y="1773550"/>
              <a:ext cx="14600" cy="12800"/>
            </a:xfrm>
            <a:custGeom>
              <a:rect b="b" l="l" r="r" t="t"/>
              <a:pathLst>
                <a:path extrusionOk="0" h="512" w="584">
                  <a:moveTo>
                    <a:pt x="262" y="1"/>
                  </a:moveTo>
                  <a:cubicBezTo>
                    <a:pt x="119" y="1"/>
                    <a:pt x="0" y="108"/>
                    <a:pt x="0" y="251"/>
                  </a:cubicBezTo>
                  <a:cubicBezTo>
                    <a:pt x="0" y="407"/>
                    <a:pt x="124" y="511"/>
                    <a:pt x="256" y="511"/>
                  </a:cubicBezTo>
                  <a:cubicBezTo>
                    <a:pt x="316" y="511"/>
                    <a:pt x="377" y="490"/>
                    <a:pt x="429" y="442"/>
                  </a:cubicBezTo>
                  <a:cubicBezTo>
                    <a:pt x="584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6"/>
            <p:cNvSpPr/>
            <p:nvPr/>
          </p:nvSpPr>
          <p:spPr>
            <a:xfrm>
              <a:off x="2931900" y="1586050"/>
              <a:ext cx="14600" cy="12775"/>
            </a:xfrm>
            <a:custGeom>
              <a:rect b="b" l="l" r="r" t="t"/>
              <a:pathLst>
                <a:path extrusionOk="0" h="511" w="584">
                  <a:moveTo>
                    <a:pt x="263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406"/>
                    <a:pt x="124" y="511"/>
                    <a:pt x="256" y="511"/>
                  </a:cubicBezTo>
                  <a:cubicBezTo>
                    <a:pt x="316" y="511"/>
                    <a:pt x="377" y="489"/>
                    <a:pt x="429" y="441"/>
                  </a:cubicBezTo>
                  <a:cubicBezTo>
                    <a:pt x="584" y="286"/>
                    <a:pt x="489" y="12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6"/>
            <p:cNvSpPr/>
            <p:nvPr/>
          </p:nvSpPr>
          <p:spPr>
            <a:xfrm>
              <a:off x="3553400" y="13788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43" y="1"/>
                  </a:moveTo>
                  <a:cubicBezTo>
                    <a:pt x="109" y="1"/>
                    <a:pt x="1" y="115"/>
                    <a:pt x="1" y="251"/>
                  </a:cubicBezTo>
                  <a:cubicBezTo>
                    <a:pt x="1" y="407"/>
                    <a:pt x="130" y="512"/>
                    <a:pt x="262" y="512"/>
                  </a:cubicBezTo>
                  <a:cubicBezTo>
                    <a:pt x="321" y="512"/>
                    <a:pt x="381" y="490"/>
                    <a:pt x="429" y="442"/>
                  </a:cubicBezTo>
                  <a:cubicBezTo>
                    <a:pt x="596" y="275"/>
                    <a:pt x="489" y="1"/>
                    <a:pt x="263" y="1"/>
                  </a:cubicBezTo>
                  <a:cubicBezTo>
                    <a:pt x="256" y="1"/>
                    <a:pt x="250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6"/>
            <p:cNvSpPr/>
            <p:nvPr/>
          </p:nvSpPr>
          <p:spPr>
            <a:xfrm>
              <a:off x="3559950" y="25358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1"/>
                  </a:moveTo>
                  <a:cubicBezTo>
                    <a:pt x="132" y="1"/>
                    <a:pt x="13" y="108"/>
                    <a:pt x="1" y="251"/>
                  </a:cubicBezTo>
                  <a:cubicBezTo>
                    <a:pt x="1" y="406"/>
                    <a:pt x="130" y="511"/>
                    <a:pt x="265" y="511"/>
                  </a:cubicBezTo>
                  <a:cubicBezTo>
                    <a:pt x="327" y="511"/>
                    <a:pt x="389" y="490"/>
                    <a:pt x="441" y="441"/>
                  </a:cubicBezTo>
                  <a:cubicBezTo>
                    <a:pt x="596" y="287"/>
                    <a:pt x="501" y="13"/>
                    <a:pt x="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6"/>
            <p:cNvSpPr/>
            <p:nvPr/>
          </p:nvSpPr>
          <p:spPr>
            <a:xfrm>
              <a:off x="3821900" y="2024775"/>
              <a:ext cx="14900" cy="12575"/>
            </a:xfrm>
            <a:custGeom>
              <a:rect b="b" l="l" r="r" t="t"/>
              <a:pathLst>
                <a:path extrusionOk="0" h="503" w="596">
                  <a:moveTo>
                    <a:pt x="253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404"/>
                    <a:pt x="125" y="502"/>
                    <a:pt x="254" y="502"/>
                  </a:cubicBezTo>
                  <a:cubicBezTo>
                    <a:pt x="316" y="502"/>
                    <a:pt x="379" y="480"/>
                    <a:pt x="429" y="429"/>
                  </a:cubicBezTo>
                  <a:cubicBezTo>
                    <a:pt x="596" y="275"/>
                    <a:pt x="488" y="1"/>
                    <a:pt x="274" y="1"/>
                  </a:cubicBezTo>
                  <a:cubicBezTo>
                    <a:pt x="267" y="0"/>
                    <a:pt x="260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6"/>
            <p:cNvSpPr/>
            <p:nvPr/>
          </p:nvSpPr>
          <p:spPr>
            <a:xfrm>
              <a:off x="3681400" y="3347875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62" y="0"/>
                  </a:moveTo>
                  <a:cubicBezTo>
                    <a:pt x="120" y="0"/>
                    <a:pt x="1" y="119"/>
                    <a:pt x="1" y="262"/>
                  </a:cubicBezTo>
                  <a:cubicBezTo>
                    <a:pt x="1" y="415"/>
                    <a:pt x="126" y="513"/>
                    <a:pt x="254" y="513"/>
                  </a:cubicBezTo>
                  <a:cubicBezTo>
                    <a:pt x="316" y="513"/>
                    <a:pt x="379" y="491"/>
                    <a:pt x="429" y="441"/>
                  </a:cubicBezTo>
                  <a:cubicBezTo>
                    <a:pt x="596" y="286"/>
                    <a:pt x="489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6"/>
            <p:cNvSpPr/>
            <p:nvPr/>
          </p:nvSpPr>
          <p:spPr>
            <a:xfrm>
              <a:off x="3958825" y="33243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9"/>
                    <a:pt x="129" y="511"/>
                    <a:pt x="259" y="511"/>
                  </a:cubicBezTo>
                  <a:cubicBezTo>
                    <a:pt x="319" y="511"/>
                    <a:pt x="380" y="490"/>
                    <a:pt x="429" y="441"/>
                  </a:cubicBezTo>
                  <a:cubicBezTo>
                    <a:pt x="595" y="286"/>
                    <a:pt x="488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6"/>
            <p:cNvSpPr/>
            <p:nvPr/>
          </p:nvSpPr>
          <p:spPr>
            <a:xfrm>
              <a:off x="4214200" y="3088300"/>
              <a:ext cx="14625" cy="12800"/>
            </a:xfrm>
            <a:custGeom>
              <a:rect b="b" l="l" r="r" t="t"/>
              <a:pathLst>
                <a:path extrusionOk="0" h="512" w="585">
                  <a:moveTo>
                    <a:pt x="263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406"/>
                    <a:pt x="125" y="511"/>
                    <a:pt x="256" y="511"/>
                  </a:cubicBezTo>
                  <a:cubicBezTo>
                    <a:pt x="316" y="511"/>
                    <a:pt x="377" y="490"/>
                    <a:pt x="429" y="441"/>
                  </a:cubicBezTo>
                  <a:cubicBezTo>
                    <a:pt x="584" y="287"/>
                    <a:pt x="489" y="13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6"/>
            <p:cNvSpPr/>
            <p:nvPr/>
          </p:nvSpPr>
          <p:spPr>
            <a:xfrm>
              <a:off x="2329450" y="1421425"/>
              <a:ext cx="14600" cy="12800"/>
            </a:xfrm>
            <a:custGeom>
              <a:rect b="b" l="l" r="r" t="t"/>
              <a:pathLst>
                <a:path extrusionOk="0" h="512" w="584">
                  <a:moveTo>
                    <a:pt x="262" y="1"/>
                  </a:moveTo>
                  <a:cubicBezTo>
                    <a:pt x="119" y="1"/>
                    <a:pt x="0" y="108"/>
                    <a:pt x="0" y="263"/>
                  </a:cubicBezTo>
                  <a:cubicBezTo>
                    <a:pt x="0" y="410"/>
                    <a:pt x="123" y="512"/>
                    <a:pt x="254" y="512"/>
                  </a:cubicBezTo>
                  <a:cubicBezTo>
                    <a:pt x="314" y="512"/>
                    <a:pt x="376" y="490"/>
                    <a:pt x="429" y="441"/>
                  </a:cubicBezTo>
                  <a:cubicBezTo>
                    <a:pt x="584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6"/>
            <p:cNvSpPr/>
            <p:nvPr/>
          </p:nvSpPr>
          <p:spPr>
            <a:xfrm>
              <a:off x="1648400" y="336392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1" y="656"/>
                  </a:lnTo>
                  <a:lnTo>
                    <a:pt x="489" y="811"/>
                  </a:lnTo>
                  <a:lnTo>
                    <a:pt x="489" y="1299"/>
                  </a:lnTo>
                  <a:lnTo>
                    <a:pt x="799" y="906"/>
                  </a:lnTo>
                  <a:lnTo>
                    <a:pt x="1287" y="1061"/>
                  </a:lnTo>
                  <a:lnTo>
                    <a:pt x="989" y="656"/>
                  </a:lnTo>
                  <a:lnTo>
                    <a:pt x="1287" y="251"/>
                  </a:lnTo>
                  <a:lnTo>
                    <a:pt x="799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6"/>
            <p:cNvSpPr/>
            <p:nvPr/>
          </p:nvSpPr>
          <p:spPr>
            <a:xfrm>
              <a:off x="1724025" y="3057950"/>
              <a:ext cx="32450" cy="32775"/>
            </a:xfrm>
            <a:custGeom>
              <a:rect b="b" l="l" r="r" t="t"/>
              <a:pathLst>
                <a:path extrusionOk="0" h="1311" w="1298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310"/>
                  </a:lnTo>
                  <a:lnTo>
                    <a:pt x="810" y="905"/>
                  </a:lnTo>
                  <a:lnTo>
                    <a:pt x="1298" y="1060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6"/>
            <p:cNvSpPr/>
            <p:nvPr/>
          </p:nvSpPr>
          <p:spPr>
            <a:xfrm>
              <a:off x="1903200" y="367885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1" y="656"/>
                  </a:lnTo>
                  <a:lnTo>
                    <a:pt x="489" y="810"/>
                  </a:lnTo>
                  <a:lnTo>
                    <a:pt x="489" y="1299"/>
                  </a:lnTo>
                  <a:lnTo>
                    <a:pt x="798" y="906"/>
                  </a:lnTo>
                  <a:lnTo>
                    <a:pt x="1286" y="1048"/>
                  </a:lnTo>
                  <a:lnTo>
                    <a:pt x="989" y="656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6"/>
            <p:cNvSpPr/>
            <p:nvPr/>
          </p:nvSpPr>
          <p:spPr>
            <a:xfrm>
              <a:off x="1379325" y="342465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3" y="1"/>
                  </a:moveTo>
                  <a:cubicBezTo>
                    <a:pt x="72" y="1"/>
                    <a:pt x="1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3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6"/>
            <p:cNvSpPr/>
            <p:nvPr/>
          </p:nvSpPr>
          <p:spPr>
            <a:xfrm>
              <a:off x="1782650" y="3521700"/>
              <a:ext cx="7775" cy="6450"/>
            </a:xfrm>
            <a:custGeom>
              <a:rect b="b" l="l" r="r" t="t"/>
              <a:pathLst>
                <a:path extrusionOk="0" h="258" w="311">
                  <a:moveTo>
                    <a:pt x="143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70" y="258"/>
                    <a:pt x="141" y="258"/>
                  </a:cubicBezTo>
                  <a:cubicBezTo>
                    <a:pt x="171" y="258"/>
                    <a:pt x="202" y="248"/>
                    <a:pt x="227" y="226"/>
                  </a:cubicBezTo>
                  <a:cubicBezTo>
                    <a:pt x="310" y="143"/>
                    <a:pt x="251" y="0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6"/>
            <p:cNvSpPr/>
            <p:nvPr/>
          </p:nvSpPr>
          <p:spPr>
            <a:xfrm>
              <a:off x="1982375" y="326512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1" y="265"/>
                    <a:pt x="126" y="265"/>
                  </a:cubicBezTo>
                  <a:cubicBezTo>
                    <a:pt x="156" y="265"/>
                    <a:pt x="188" y="253"/>
                    <a:pt x="215" y="226"/>
                  </a:cubicBezTo>
                  <a:cubicBezTo>
                    <a:pt x="298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6"/>
            <p:cNvSpPr/>
            <p:nvPr/>
          </p:nvSpPr>
          <p:spPr>
            <a:xfrm>
              <a:off x="1567150" y="3227300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72" y="1"/>
                    <a:pt x="0" y="61"/>
                    <a:pt x="0" y="132"/>
                  </a:cubicBezTo>
                  <a:cubicBezTo>
                    <a:pt x="0" y="207"/>
                    <a:pt x="70" y="258"/>
                    <a:pt x="140" y="258"/>
                  </a:cubicBezTo>
                  <a:cubicBezTo>
                    <a:pt x="171" y="258"/>
                    <a:pt x="201" y="249"/>
                    <a:pt x="227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6"/>
            <p:cNvSpPr/>
            <p:nvPr/>
          </p:nvSpPr>
          <p:spPr>
            <a:xfrm>
              <a:off x="1779375" y="3314800"/>
              <a:ext cx="14900" cy="12725"/>
            </a:xfrm>
            <a:custGeom>
              <a:rect b="b" l="l" r="r" t="t"/>
              <a:pathLst>
                <a:path extrusionOk="0" h="509" w="596">
                  <a:moveTo>
                    <a:pt x="255" y="1"/>
                  </a:moveTo>
                  <a:cubicBezTo>
                    <a:pt x="121" y="1"/>
                    <a:pt x="12" y="115"/>
                    <a:pt x="1" y="251"/>
                  </a:cubicBezTo>
                  <a:cubicBezTo>
                    <a:pt x="1" y="404"/>
                    <a:pt x="125" y="508"/>
                    <a:pt x="258" y="508"/>
                  </a:cubicBezTo>
                  <a:cubicBezTo>
                    <a:pt x="322" y="508"/>
                    <a:pt x="387" y="484"/>
                    <a:pt x="441" y="430"/>
                  </a:cubicBezTo>
                  <a:cubicBezTo>
                    <a:pt x="596" y="275"/>
                    <a:pt x="501" y="1"/>
                    <a:pt x="274" y="1"/>
                  </a:cubicBezTo>
                  <a:cubicBezTo>
                    <a:pt x="268" y="1"/>
                    <a:pt x="261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6"/>
            <p:cNvSpPr/>
            <p:nvPr/>
          </p:nvSpPr>
          <p:spPr>
            <a:xfrm>
              <a:off x="1654350" y="41080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489"/>
                  </a:lnTo>
                  <a:lnTo>
                    <a:pt x="1" y="643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9" y="893"/>
                  </a:lnTo>
                  <a:lnTo>
                    <a:pt x="1287" y="1048"/>
                  </a:lnTo>
                  <a:lnTo>
                    <a:pt x="989" y="643"/>
                  </a:lnTo>
                  <a:lnTo>
                    <a:pt x="1287" y="251"/>
                  </a:lnTo>
                  <a:lnTo>
                    <a:pt x="799" y="393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6"/>
            <p:cNvSpPr/>
            <p:nvPr/>
          </p:nvSpPr>
          <p:spPr>
            <a:xfrm>
              <a:off x="1129400" y="3853850"/>
              <a:ext cx="9350" cy="6600"/>
            </a:xfrm>
            <a:custGeom>
              <a:rect b="b" l="l" r="r" t="t"/>
              <a:pathLst>
                <a:path extrusionOk="0" h="264" w="374">
                  <a:moveTo>
                    <a:pt x="166" y="0"/>
                  </a:moveTo>
                  <a:cubicBezTo>
                    <a:pt x="0" y="0"/>
                    <a:pt x="3" y="264"/>
                    <a:pt x="176" y="264"/>
                  </a:cubicBezTo>
                  <a:cubicBezTo>
                    <a:pt x="179" y="264"/>
                    <a:pt x="183" y="264"/>
                    <a:pt x="187" y="264"/>
                  </a:cubicBezTo>
                  <a:cubicBezTo>
                    <a:pt x="191" y="264"/>
                    <a:pt x="194" y="264"/>
                    <a:pt x="198" y="264"/>
                  </a:cubicBezTo>
                  <a:cubicBezTo>
                    <a:pt x="370" y="264"/>
                    <a:pt x="374" y="0"/>
                    <a:pt x="208" y="0"/>
                  </a:cubicBezTo>
                  <a:cubicBezTo>
                    <a:pt x="201" y="0"/>
                    <a:pt x="194" y="1"/>
                    <a:pt x="187" y="2"/>
                  </a:cubicBezTo>
                  <a:cubicBezTo>
                    <a:pt x="179" y="1"/>
                    <a:pt x="172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6"/>
            <p:cNvSpPr/>
            <p:nvPr/>
          </p:nvSpPr>
          <p:spPr>
            <a:xfrm>
              <a:off x="1533800" y="39506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0"/>
                  </a:moveTo>
                  <a:cubicBezTo>
                    <a:pt x="72" y="0"/>
                    <a:pt x="13" y="60"/>
                    <a:pt x="1" y="131"/>
                  </a:cubicBezTo>
                  <a:cubicBezTo>
                    <a:pt x="1" y="212"/>
                    <a:pt x="67" y="265"/>
                    <a:pt x="135" y="265"/>
                  </a:cubicBezTo>
                  <a:cubicBezTo>
                    <a:pt x="167" y="265"/>
                    <a:pt x="200" y="253"/>
                    <a:pt x="227" y="226"/>
                  </a:cubicBezTo>
                  <a:cubicBezTo>
                    <a:pt x="310" y="143"/>
                    <a:pt x="251" y="12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6"/>
            <p:cNvSpPr/>
            <p:nvPr/>
          </p:nvSpPr>
          <p:spPr>
            <a:xfrm>
              <a:off x="1733550" y="3694025"/>
              <a:ext cx="7450" cy="6675"/>
            </a:xfrm>
            <a:custGeom>
              <a:rect b="b" l="l" r="r" t="t"/>
              <a:pathLst>
                <a:path extrusionOk="0" h="267" w="298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3"/>
                    <a:pt x="60" y="266"/>
                    <a:pt x="125" y="266"/>
                  </a:cubicBezTo>
                  <a:cubicBezTo>
                    <a:pt x="156" y="266"/>
                    <a:pt x="187" y="254"/>
                    <a:pt x="214" y="227"/>
                  </a:cubicBezTo>
                  <a:cubicBezTo>
                    <a:pt x="298" y="144"/>
                    <a:pt x="250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6"/>
            <p:cNvSpPr/>
            <p:nvPr/>
          </p:nvSpPr>
          <p:spPr>
            <a:xfrm>
              <a:off x="1318300" y="36562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3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3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6"/>
            <p:cNvSpPr/>
            <p:nvPr/>
          </p:nvSpPr>
          <p:spPr>
            <a:xfrm>
              <a:off x="1530525" y="37437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0"/>
                  </a:moveTo>
                  <a:cubicBezTo>
                    <a:pt x="132" y="0"/>
                    <a:pt x="13" y="107"/>
                    <a:pt x="1" y="262"/>
                  </a:cubicBezTo>
                  <a:cubicBezTo>
                    <a:pt x="1" y="409"/>
                    <a:pt x="129" y="511"/>
                    <a:pt x="264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6"/>
                    <a:pt x="501" y="12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6"/>
            <p:cNvSpPr/>
            <p:nvPr/>
          </p:nvSpPr>
          <p:spPr>
            <a:xfrm>
              <a:off x="844725" y="3330900"/>
              <a:ext cx="31875" cy="33650"/>
            </a:xfrm>
            <a:custGeom>
              <a:rect b="b" l="l" r="r" t="t"/>
              <a:pathLst>
                <a:path extrusionOk="0" h="1346" w="1275">
                  <a:moveTo>
                    <a:pt x="727" y="0"/>
                  </a:moveTo>
                  <a:lnTo>
                    <a:pt x="489" y="453"/>
                  </a:lnTo>
                  <a:lnTo>
                    <a:pt x="1" y="358"/>
                  </a:lnTo>
                  <a:lnTo>
                    <a:pt x="334" y="739"/>
                  </a:lnTo>
                  <a:lnTo>
                    <a:pt x="84" y="1191"/>
                  </a:lnTo>
                  <a:lnTo>
                    <a:pt x="84" y="1191"/>
                  </a:lnTo>
                  <a:lnTo>
                    <a:pt x="537" y="965"/>
                  </a:lnTo>
                  <a:lnTo>
                    <a:pt x="870" y="1346"/>
                  </a:lnTo>
                  <a:lnTo>
                    <a:pt x="822" y="834"/>
                  </a:lnTo>
                  <a:lnTo>
                    <a:pt x="1275" y="608"/>
                  </a:lnTo>
                  <a:lnTo>
                    <a:pt x="787" y="512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6"/>
            <p:cNvSpPr/>
            <p:nvPr/>
          </p:nvSpPr>
          <p:spPr>
            <a:xfrm>
              <a:off x="1221925" y="2868625"/>
              <a:ext cx="7700" cy="6600"/>
            </a:xfrm>
            <a:custGeom>
              <a:rect b="b" l="l" r="r" t="t"/>
              <a:pathLst>
                <a:path extrusionOk="0" h="264" w="308">
                  <a:moveTo>
                    <a:pt x="174" y="0"/>
                  </a:moveTo>
                  <a:cubicBezTo>
                    <a:pt x="74" y="0"/>
                    <a:pt x="1" y="113"/>
                    <a:pt x="58" y="203"/>
                  </a:cubicBezTo>
                  <a:cubicBezTo>
                    <a:pt x="83" y="244"/>
                    <a:pt x="124" y="263"/>
                    <a:pt x="164" y="263"/>
                  </a:cubicBezTo>
                  <a:cubicBezTo>
                    <a:pt x="218" y="263"/>
                    <a:pt x="270" y="229"/>
                    <a:pt x="284" y="168"/>
                  </a:cubicBezTo>
                  <a:cubicBezTo>
                    <a:pt x="308" y="96"/>
                    <a:pt x="260" y="25"/>
                    <a:pt x="189" y="1"/>
                  </a:cubicBezTo>
                  <a:cubicBezTo>
                    <a:pt x="184" y="0"/>
                    <a:pt x="179" y="0"/>
                    <a:pt x="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6"/>
            <p:cNvSpPr/>
            <p:nvPr/>
          </p:nvSpPr>
          <p:spPr>
            <a:xfrm>
              <a:off x="1048500" y="3245700"/>
              <a:ext cx="7900" cy="6350"/>
            </a:xfrm>
            <a:custGeom>
              <a:rect b="b" l="l" r="r" t="t"/>
              <a:pathLst>
                <a:path extrusionOk="0" h="254" w="316">
                  <a:moveTo>
                    <a:pt x="166" y="0"/>
                  </a:moveTo>
                  <a:cubicBezTo>
                    <a:pt x="64" y="0"/>
                    <a:pt x="0" y="107"/>
                    <a:pt x="65" y="194"/>
                  </a:cubicBezTo>
                  <a:cubicBezTo>
                    <a:pt x="91" y="234"/>
                    <a:pt x="131" y="253"/>
                    <a:pt x="171" y="253"/>
                  </a:cubicBezTo>
                  <a:cubicBezTo>
                    <a:pt x="225" y="253"/>
                    <a:pt x="278" y="219"/>
                    <a:pt x="291" y="158"/>
                  </a:cubicBezTo>
                  <a:cubicBezTo>
                    <a:pt x="315" y="87"/>
                    <a:pt x="268" y="15"/>
                    <a:pt x="196" y="3"/>
                  </a:cubicBezTo>
                  <a:cubicBezTo>
                    <a:pt x="186" y="1"/>
                    <a:pt x="176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6"/>
            <p:cNvSpPr/>
            <p:nvPr/>
          </p:nvSpPr>
          <p:spPr>
            <a:xfrm>
              <a:off x="1261325" y="3491250"/>
              <a:ext cx="7900" cy="6350"/>
            </a:xfrm>
            <a:custGeom>
              <a:rect b="b" l="l" r="r" t="t"/>
              <a:pathLst>
                <a:path extrusionOk="0" h="254" w="316">
                  <a:moveTo>
                    <a:pt x="166" y="1"/>
                  </a:moveTo>
                  <a:cubicBezTo>
                    <a:pt x="64" y="1"/>
                    <a:pt x="0" y="107"/>
                    <a:pt x="65" y="194"/>
                  </a:cubicBezTo>
                  <a:cubicBezTo>
                    <a:pt x="91" y="235"/>
                    <a:pt x="131" y="254"/>
                    <a:pt x="172" y="254"/>
                  </a:cubicBezTo>
                  <a:cubicBezTo>
                    <a:pt x="227" y="254"/>
                    <a:pt x="283" y="220"/>
                    <a:pt x="303" y="159"/>
                  </a:cubicBezTo>
                  <a:cubicBezTo>
                    <a:pt x="315" y="87"/>
                    <a:pt x="268" y="16"/>
                    <a:pt x="196" y="4"/>
                  </a:cubicBezTo>
                  <a:cubicBezTo>
                    <a:pt x="186" y="2"/>
                    <a:pt x="176" y="1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6"/>
            <p:cNvSpPr/>
            <p:nvPr/>
          </p:nvSpPr>
          <p:spPr>
            <a:xfrm>
              <a:off x="1378425" y="3091225"/>
              <a:ext cx="8525" cy="6925"/>
            </a:xfrm>
            <a:custGeom>
              <a:rect b="b" l="l" r="r" t="t"/>
              <a:pathLst>
                <a:path extrusionOk="0" h="277" w="341">
                  <a:moveTo>
                    <a:pt x="186" y="0"/>
                  </a:moveTo>
                  <a:cubicBezTo>
                    <a:pt x="159" y="0"/>
                    <a:pt x="132" y="9"/>
                    <a:pt x="108" y="27"/>
                  </a:cubicBezTo>
                  <a:cubicBezTo>
                    <a:pt x="1" y="98"/>
                    <a:pt x="48" y="253"/>
                    <a:pt x="179" y="277"/>
                  </a:cubicBezTo>
                  <a:cubicBezTo>
                    <a:pt x="239" y="277"/>
                    <a:pt x="310" y="229"/>
                    <a:pt x="322" y="170"/>
                  </a:cubicBezTo>
                  <a:cubicBezTo>
                    <a:pt x="340" y="72"/>
                    <a:pt x="265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6"/>
            <p:cNvSpPr/>
            <p:nvPr/>
          </p:nvSpPr>
          <p:spPr>
            <a:xfrm>
              <a:off x="1244750" y="3281925"/>
              <a:ext cx="14950" cy="12700"/>
            </a:xfrm>
            <a:custGeom>
              <a:rect b="b" l="l" r="r" t="t"/>
              <a:pathLst>
                <a:path extrusionOk="0" h="508" w="598">
                  <a:moveTo>
                    <a:pt x="313" y="1"/>
                  </a:moveTo>
                  <a:cubicBezTo>
                    <a:pt x="120" y="1"/>
                    <a:pt x="0" y="214"/>
                    <a:pt x="109" y="388"/>
                  </a:cubicBezTo>
                  <a:cubicBezTo>
                    <a:pt x="160" y="469"/>
                    <a:pt x="241" y="507"/>
                    <a:pt x="321" y="507"/>
                  </a:cubicBezTo>
                  <a:cubicBezTo>
                    <a:pt x="429" y="507"/>
                    <a:pt x="534" y="439"/>
                    <a:pt x="562" y="316"/>
                  </a:cubicBezTo>
                  <a:cubicBezTo>
                    <a:pt x="597" y="173"/>
                    <a:pt x="502" y="31"/>
                    <a:pt x="371" y="7"/>
                  </a:cubicBezTo>
                  <a:cubicBezTo>
                    <a:pt x="351" y="3"/>
                    <a:pt x="332" y="1"/>
                    <a:pt x="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7" name="Google Shape;2287;p6"/>
          <p:cNvGrpSpPr/>
          <p:nvPr/>
        </p:nvGrpSpPr>
        <p:grpSpPr>
          <a:xfrm rot="-9060480">
            <a:off x="-445636" y="-865031"/>
            <a:ext cx="4351414" cy="3753183"/>
            <a:chOff x="780450" y="1002925"/>
            <a:chExt cx="3916575" cy="3378125"/>
          </a:xfrm>
        </p:grpSpPr>
        <p:sp>
          <p:nvSpPr>
            <p:cNvPr id="2288" name="Google Shape;2288;p6"/>
            <p:cNvSpPr/>
            <p:nvPr/>
          </p:nvSpPr>
          <p:spPr>
            <a:xfrm>
              <a:off x="2544350" y="2278100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43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7" y="1048"/>
                  </a:lnTo>
                  <a:lnTo>
                    <a:pt x="989" y="643"/>
                  </a:lnTo>
                  <a:lnTo>
                    <a:pt x="1287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6"/>
            <p:cNvSpPr/>
            <p:nvPr/>
          </p:nvSpPr>
          <p:spPr>
            <a:xfrm>
              <a:off x="3345350" y="23310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0" y="655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6" y="1048"/>
                  </a:lnTo>
                  <a:lnTo>
                    <a:pt x="1286" y="1048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6"/>
            <p:cNvSpPr/>
            <p:nvPr/>
          </p:nvSpPr>
          <p:spPr>
            <a:xfrm>
              <a:off x="2592275" y="1497050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6" y="1048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6"/>
            <p:cNvSpPr/>
            <p:nvPr/>
          </p:nvSpPr>
          <p:spPr>
            <a:xfrm>
              <a:off x="3361425" y="1920600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488" y="1"/>
                  </a:moveTo>
                  <a:lnTo>
                    <a:pt x="488" y="501"/>
                  </a:lnTo>
                  <a:lnTo>
                    <a:pt x="0" y="656"/>
                  </a:lnTo>
                  <a:lnTo>
                    <a:pt x="488" y="798"/>
                  </a:lnTo>
                  <a:lnTo>
                    <a:pt x="488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9" y="656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6"/>
            <p:cNvSpPr/>
            <p:nvPr/>
          </p:nvSpPr>
          <p:spPr>
            <a:xfrm>
              <a:off x="1761525" y="208222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8"/>
                  </a:lnTo>
                  <a:lnTo>
                    <a:pt x="500" y="1299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1298" y="251"/>
                  </a:lnTo>
                  <a:lnTo>
                    <a:pt x="798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6"/>
            <p:cNvSpPr/>
            <p:nvPr/>
          </p:nvSpPr>
          <p:spPr>
            <a:xfrm>
              <a:off x="1647825" y="252900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9"/>
                  </a:lnTo>
                  <a:lnTo>
                    <a:pt x="500" y="1299"/>
                  </a:lnTo>
                  <a:lnTo>
                    <a:pt x="798" y="894"/>
                  </a:lnTo>
                  <a:lnTo>
                    <a:pt x="1298" y="1049"/>
                  </a:lnTo>
                  <a:lnTo>
                    <a:pt x="1298" y="1049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798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6"/>
            <p:cNvSpPr/>
            <p:nvPr/>
          </p:nvSpPr>
          <p:spPr>
            <a:xfrm>
              <a:off x="780450" y="2377800"/>
              <a:ext cx="32175" cy="32775"/>
            </a:xfrm>
            <a:custGeom>
              <a:rect b="b" l="l" r="r" t="t"/>
              <a:pathLst>
                <a:path extrusionOk="0" h="1311" w="1287">
                  <a:moveTo>
                    <a:pt x="488" y="1"/>
                  </a:moveTo>
                  <a:lnTo>
                    <a:pt x="488" y="501"/>
                  </a:lnTo>
                  <a:lnTo>
                    <a:pt x="0" y="655"/>
                  </a:lnTo>
                  <a:lnTo>
                    <a:pt x="488" y="810"/>
                  </a:lnTo>
                  <a:lnTo>
                    <a:pt x="488" y="1310"/>
                  </a:lnTo>
                  <a:lnTo>
                    <a:pt x="798" y="905"/>
                  </a:lnTo>
                  <a:lnTo>
                    <a:pt x="1286" y="1060"/>
                  </a:lnTo>
                  <a:lnTo>
                    <a:pt x="988" y="655"/>
                  </a:lnTo>
                  <a:lnTo>
                    <a:pt x="1286" y="251"/>
                  </a:lnTo>
                  <a:lnTo>
                    <a:pt x="798" y="40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6"/>
            <p:cNvSpPr/>
            <p:nvPr/>
          </p:nvSpPr>
          <p:spPr>
            <a:xfrm>
              <a:off x="2243125" y="2420375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8" y="905"/>
                  </a:lnTo>
                  <a:lnTo>
                    <a:pt x="1286" y="1060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6"/>
            <p:cNvSpPr/>
            <p:nvPr/>
          </p:nvSpPr>
          <p:spPr>
            <a:xfrm>
              <a:off x="3166450" y="311122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1" y="1"/>
                  </a:moveTo>
                  <a:lnTo>
                    <a:pt x="501" y="501"/>
                  </a:lnTo>
                  <a:lnTo>
                    <a:pt x="1" y="643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6"/>
            <p:cNvSpPr/>
            <p:nvPr/>
          </p:nvSpPr>
          <p:spPr>
            <a:xfrm>
              <a:off x="3302475" y="397830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9" y="893"/>
                  </a:lnTo>
                  <a:lnTo>
                    <a:pt x="1287" y="1048"/>
                  </a:lnTo>
                  <a:lnTo>
                    <a:pt x="989" y="655"/>
                  </a:lnTo>
                  <a:lnTo>
                    <a:pt x="1287" y="250"/>
                  </a:lnTo>
                  <a:lnTo>
                    <a:pt x="799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6"/>
            <p:cNvSpPr/>
            <p:nvPr/>
          </p:nvSpPr>
          <p:spPr>
            <a:xfrm>
              <a:off x="2336000" y="36895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0"/>
                  </a:moveTo>
                  <a:lnTo>
                    <a:pt x="500" y="489"/>
                  </a:lnTo>
                  <a:lnTo>
                    <a:pt x="0" y="643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8" y="643"/>
                  </a:lnTo>
                  <a:lnTo>
                    <a:pt x="1298" y="238"/>
                  </a:lnTo>
                  <a:lnTo>
                    <a:pt x="798" y="393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6"/>
            <p:cNvSpPr/>
            <p:nvPr/>
          </p:nvSpPr>
          <p:spPr>
            <a:xfrm>
              <a:off x="2560425" y="31436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1" y="0"/>
                  </a:moveTo>
                  <a:lnTo>
                    <a:pt x="501" y="488"/>
                  </a:lnTo>
                  <a:lnTo>
                    <a:pt x="1" y="643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50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6"/>
            <p:cNvSpPr/>
            <p:nvPr/>
          </p:nvSpPr>
          <p:spPr>
            <a:xfrm>
              <a:off x="1914525" y="184887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0"/>
                  </a:moveTo>
                  <a:lnTo>
                    <a:pt x="500" y="500"/>
                  </a:lnTo>
                  <a:lnTo>
                    <a:pt x="0" y="643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810" y="893"/>
                  </a:lnTo>
                  <a:lnTo>
                    <a:pt x="1298" y="1048"/>
                  </a:lnTo>
                  <a:lnTo>
                    <a:pt x="988" y="643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6"/>
            <p:cNvSpPr/>
            <p:nvPr/>
          </p:nvSpPr>
          <p:spPr>
            <a:xfrm>
              <a:off x="2360400" y="1131825"/>
              <a:ext cx="32475" cy="32450"/>
            </a:xfrm>
            <a:custGeom>
              <a:rect b="b" l="l" r="r" t="t"/>
              <a:pathLst>
                <a:path extrusionOk="0" h="1298" w="1299">
                  <a:moveTo>
                    <a:pt x="501" y="0"/>
                  </a:moveTo>
                  <a:lnTo>
                    <a:pt x="501" y="500"/>
                  </a:lnTo>
                  <a:lnTo>
                    <a:pt x="1" y="655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6"/>
            <p:cNvSpPr/>
            <p:nvPr/>
          </p:nvSpPr>
          <p:spPr>
            <a:xfrm>
              <a:off x="2275275" y="2911200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1"/>
                  </a:moveTo>
                  <a:lnTo>
                    <a:pt x="500" y="501"/>
                  </a:lnTo>
                  <a:lnTo>
                    <a:pt x="0" y="644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9" y="644"/>
                  </a:lnTo>
                  <a:lnTo>
                    <a:pt x="1298" y="251"/>
                  </a:lnTo>
                  <a:lnTo>
                    <a:pt x="1298" y="251"/>
                  </a:lnTo>
                  <a:lnTo>
                    <a:pt x="798" y="39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6"/>
            <p:cNvSpPr/>
            <p:nvPr/>
          </p:nvSpPr>
          <p:spPr>
            <a:xfrm>
              <a:off x="2544350" y="39181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8" y="905"/>
                  </a:lnTo>
                  <a:lnTo>
                    <a:pt x="1287" y="1048"/>
                  </a:lnTo>
                  <a:lnTo>
                    <a:pt x="989" y="655"/>
                  </a:lnTo>
                  <a:lnTo>
                    <a:pt x="1287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6"/>
            <p:cNvSpPr/>
            <p:nvPr/>
          </p:nvSpPr>
          <p:spPr>
            <a:xfrm>
              <a:off x="2670850" y="269420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489"/>
                  </a:lnTo>
                  <a:lnTo>
                    <a:pt x="1" y="644"/>
                  </a:lnTo>
                  <a:lnTo>
                    <a:pt x="489" y="799"/>
                  </a:lnTo>
                  <a:lnTo>
                    <a:pt x="489" y="1299"/>
                  </a:lnTo>
                  <a:lnTo>
                    <a:pt x="799" y="894"/>
                  </a:lnTo>
                  <a:lnTo>
                    <a:pt x="1287" y="1049"/>
                  </a:lnTo>
                  <a:lnTo>
                    <a:pt x="1287" y="1049"/>
                  </a:lnTo>
                  <a:lnTo>
                    <a:pt x="989" y="644"/>
                  </a:lnTo>
                  <a:lnTo>
                    <a:pt x="1287" y="251"/>
                  </a:lnTo>
                  <a:lnTo>
                    <a:pt x="799" y="39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6"/>
            <p:cNvSpPr/>
            <p:nvPr/>
          </p:nvSpPr>
          <p:spPr>
            <a:xfrm>
              <a:off x="2745875" y="182177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9"/>
                  </a:lnTo>
                  <a:lnTo>
                    <a:pt x="500" y="1299"/>
                  </a:lnTo>
                  <a:lnTo>
                    <a:pt x="810" y="894"/>
                  </a:lnTo>
                  <a:lnTo>
                    <a:pt x="1298" y="1049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810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6"/>
            <p:cNvSpPr/>
            <p:nvPr/>
          </p:nvSpPr>
          <p:spPr>
            <a:xfrm>
              <a:off x="3651050" y="312730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488" y="0"/>
                  </a:moveTo>
                  <a:lnTo>
                    <a:pt x="488" y="501"/>
                  </a:lnTo>
                  <a:lnTo>
                    <a:pt x="0" y="655"/>
                  </a:lnTo>
                  <a:lnTo>
                    <a:pt x="488" y="810"/>
                  </a:lnTo>
                  <a:lnTo>
                    <a:pt x="488" y="1298"/>
                  </a:lnTo>
                  <a:lnTo>
                    <a:pt x="798" y="905"/>
                  </a:lnTo>
                  <a:lnTo>
                    <a:pt x="1298" y="1060"/>
                  </a:lnTo>
                  <a:lnTo>
                    <a:pt x="988" y="655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6"/>
            <p:cNvSpPr/>
            <p:nvPr/>
          </p:nvSpPr>
          <p:spPr>
            <a:xfrm>
              <a:off x="4041275" y="2777250"/>
              <a:ext cx="32175" cy="32775"/>
            </a:xfrm>
            <a:custGeom>
              <a:rect b="b" l="l" r="r" t="t"/>
              <a:pathLst>
                <a:path extrusionOk="0" h="1311" w="1287">
                  <a:moveTo>
                    <a:pt x="488" y="1"/>
                  </a:moveTo>
                  <a:lnTo>
                    <a:pt x="488" y="501"/>
                  </a:lnTo>
                  <a:lnTo>
                    <a:pt x="0" y="656"/>
                  </a:lnTo>
                  <a:lnTo>
                    <a:pt x="488" y="810"/>
                  </a:lnTo>
                  <a:lnTo>
                    <a:pt x="488" y="1310"/>
                  </a:lnTo>
                  <a:lnTo>
                    <a:pt x="798" y="906"/>
                  </a:lnTo>
                  <a:lnTo>
                    <a:pt x="1286" y="1060"/>
                  </a:lnTo>
                  <a:lnTo>
                    <a:pt x="988" y="656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6"/>
            <p:cNvSpPr/>
            <p:nvPr/>
          </p:nvSpPr>
          <p:spPr>
            <a:xfrm>
              <a:off x="1419225" y="224565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798" y="905"/>
                  </a:lnTo>
                  <a:lnTo>
                    <a:pt x="1298" y="1048"/>
                  </a:lnTo>
                  <a:lnTo>
                    <a:pt x="1298" y="1048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6"/>
            <p:cNvSpPr/>
            <p:nvPr/>
          </p:nvSpPr>
          <p:spPr>
            <a:xfrm>
              <a:off x="3361425" y="303562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488" y="0"/>
                  </a:moveTo>
                  <a:lnTo>
                    <a:pt x="488" y="489"/>
                  </a:lnTo>
                  <a:lnTo>
                    <a:pt x="0" y="643"/>
                  </a:lnTo>
                  <a:lnTo>
                    <a:pt x="488" y="798"/>
                  </a:lnTo>
                  <a:lnTo>
                    <a:pt x="488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39"/>
                  </a:lnTo>
                  <a:lnTo>
                    <a:pt x="798" y="39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6"/>
            <p:cNvSpPr/>
            <p:nvPr/>
          </p:nvSpPr>
          <p:spPr>
            <a:xfrm>
              <a:off x="1792475" y="27611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0" y="644"/>
                  </a:lnTo>
                  <a:lnTo>
                    <a:pt x="489" y="799"/>
                  </a:lnTo>
                  <a:lnTo>
                    <a:pt x="489" y="1299"/>
                  </a:lnTo>
                  <a:lnTo>
                    <a:pt x="798" y="894"/>
                  </a:lnTo>
                  <a:lnTo>
                    <a:pt x="1286" y="1049"/>
                  </a:lnTo>
                  <a:lnTo>
                    <a:pt x="989" y="644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6"/>
            <p:cNvSpPr/>
            <p:nvPr/>
          </p:nvSpPr>
          <p:spPr>
            <a:xfrm>
              <a:off x="1107275" y="2677850"/>
              <a:ext cx="32475" cy="32450"/>
            </a:xfrm>
            <a:custGeom>
              <a:rect b="b" l="l" r="r" t="t"/>
              <a:pathLst>
                <a:path extrusionOk="0" h="1298" w="1299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810" y="905"/>
                  </a:lnTo>
                  <a:lnTo>
                    <a:pt x="1298" y="1048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6"/>
            <p:cNvSpPr/>
            <p:nvPr/>
          </p:nvSpPr>
          <p:spPr>
            <a:xfrm>
              <a:off x="3018525" y="22801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798" y="905"/>
                  </a:lnTo>
                  <a:lnTo>
                    <a:pt x="1298" y="1048"/>
                  </a:lnTo>
                  <a:lnTo>
                    <a:pt x="989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6"/>
            <p:cNvSpPr/>
            <p:nvPr/>
          </p:nvSpPr>
          <p:spPr>
            <a:xfrm>
              <a:off x="2549425" y="285822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9"/>
                    <a:pt x="129" y="511"/>
                    <a:pt x="259" y="511"/>
                  </a:cubicBezTo>
                  <a:cubicBezTo>
                    <a:pt x="319" y="511"/>
                    <a:pt x="380" y="490"/>
                    <a:pt x="429" y="441"/>
                  </a:cubicBezTo>
                  <a:cubicBezTo>
                    <a:pt x="595" y="286"/>
                    <a:pt x="488" y="12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6"/>
            <p:cNvSpPr/>
            <p:nvPr/>
          </p:nvSpPr>
          <p:spPr>
            <a:xfrm>
              <a:off x="2369925" y="2624550"/>
              <a:ext cx="7475" cy="6475"/>
            </a:xfrm>
            <a:custGeom>
              <a:rect b="b" l="l" r="r" t="t"/>
              <a:pathLst>
                <a:path extrusionOk="0" h="259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7"/>
                    <a:pt x="64" y="258"/>
                    <a:pt x="131" y="258"/>
                  </a:cubicBezTo>
                  <a:cubicBezTo>
                    <a:pt x="160" y="258"/>
                    <a:pt x="190" y="249"/>
                    <a:pt x="215" y="227"/>
                  </a:cubicBezTo>
                  <a:cubicBezTo>
                    <a:pt x="298" y="144"/>
                    <a:pt x="251" y="1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6"/>
            <p:cNvSpPr/>
            <p:nvPr/>
          </p:nvSpPr>
          <p:spPr>
            <a:xfrm>
              <a:off x="2025825" y="298382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55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6"/>
            <p:cNvSpPr/>
            <p:nvPr/>
          </p:nvSpPr>
          <p:spPr>
            <a:xfrm>
              <a:off x="2667000" y="2083975"/>
              <a:ext cx="7750" cy="6400"/>
            </a:xfrm>
            <a:custGeom>
              <a:rect b="b" l="l" r="r" t="t"/>
              <a:pathLst>
                <a:path extrusionOk="0" h="256" w="310">
                  <a:moveTo>
                    <a:pt x="125" y="1"/>
                  </a:moveTo>
                  <a:cubicBezTo>
                    <a:pt x="60" y="1"/>
                    <a:pt x="0" y="57"/>
                    <a:pt x="0" y="133"/>
                  </a:cubicBezTo>
                  <a:cubicBezTo>
                    <a:pt x="0" y="205"/>
                    <a:pt x="65" y="256"/>
                    <a:pt x="132" y="256"/>
                  </a:cubicBezTo>
                  <a:cubicBezTo>
                    <a:pt x="165" y="256"/>
                    <a:pt x="199" y="244"/>
                    <a:pt x="226" y="216"/>
                  </a:cubicBezTo>
                  <a:cubicBezTo>
                    <a:pt x="310" y="145"/>
                    <a:pt x="250" y="2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6"/>
            <p:cNvSpPr/>
            <p:nvPr/>
          </p:nvSpPr>
          <p:spPr>
            <a:xfrm>
              <a:off x="2303550" y="2080750"/>
              <a:ext cx="7475" cy="6450"/>
            </a:xfrm>
            <a:custGeom>
              <a:rect b="b" l="l" r="r" t="t"/>
              <a:pathLst>
                <a:path extrusionOk="0" h="258" w="299">
                  <a:moveTo>
                    <a:pt x="131" y="0"/>
                  </a:moveTo>
                  <a:cubicBezTo>
                    <a:pt x="60" y="0"/>
                    <a:pt x="0" y="48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90" y="248"/>
                    <a:pt x="215" y="226"/>
                  </a:cubicBezTo>
                  <a:cubicBezTo>
                    <a:pt x="298" y="143"/>
                    <a:pt x="251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6"/>
            <p:cNvSpPr/>
            <p:nvPr/>
          </p:nvSpPr>
          <p:spPr>
            <a:xfrm>
              <a:off x="1918475" y="2471525"/>
              <a:ext cx="9650" cy="6625"/>
            </a:xfrm>
            <a:custGeom>
              <a:rect b="b" l="l" r="r" t="t"/>
              <a:pathLst>
                <a:path extrusionOk="0" h="265" w="386">
                  <a:moveTo>
                    <a:pt x="177" y="1"/>
                  </a:moveTo>
                  <a:cubicBezTo>
                    <a:pt x="1" y="1"/>
                    <a:pt x="4" y="264"/>
                    <a:pt x="188" y="264"/>
                  </a:cubicBezTo>
                  <a:cubicBezTo>
                    <a:pt x="191" y="264"/>
                    <a:pt x="195" y="264"/>
                    <a:pt x="199" y="264"/>
                  </a:cubicBezTo>
                  <a:cubicBezTo>
                    <a:pt x="203" y="264"/>
                    <a:pt x="207" y="264"/>
                    <a:pt x="210" y="264"/>
                  </a:cubicBezTo>
                  <a:cubicBezTo>
                    <a:pt x="383" y="264"/>
                    <a:pt x="386" y="1"/>
                    <a:pt x="220" y="1"/>
                  </a:cubicBezTo>
                  <a:cubicBezTo>
                    <a:pt x="214" y="1"/>
                    <a:pt x="207" y="1"/>
                    <a:pt x="199" y="2"/>
                  </a:cubicBezTo>
                  <a:cubicBezTo>
                    <a:pt x="191" y="1"/>
                    <a:pt x="184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6"/>
            <p:cNvSpPr/>
            <p:nvPr/>
          </p:nvSpPr>
          <p:spPr>
            <a:xfrm>
              <a:off x="2306625" y="3102300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39" y="0"/>
                  </a:moveTo>
                  <a:cubicBezTo>
                    <a:pt x="68" y="0"/>
                    <a:pt x="8" y="60"/>
                    <a:pt x="8" y="131"/>
                  </a:cubicBezTo>
                  <a:cubicBezTo>
                    <a:pt x="0" y="212"/>
                    <a:pt x="63" y="265"/>
                    <a:pt x="131" y="265"/>
                  </a:cubicBezTo>
                  <a:cubicBezTo>
                    <a:pt x="163" y="265"/>
                    <a:pt x="196" y="253"/>
                    <a:pt x="223" y="227"/>
                  </a:cubicBezTo>
                  <a:cubicBezTo>
                    <a:pt x="306" y="143"/>
                    <a:pt x="258" y="12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6"/>
            <p:cNvSpPr/>
            <p:nvPr/>
          </p:nvSpPr>
          <p:spPr>
            <a:xfrm>
              <a:off x="2209300" y="3393375"/>
              <a:ext cx="7650" cy="6375"/>
            </a:xfrm>
            <a:custGeom>
              <a:rect b="b" l="l" r="r" t="t"/>
              <a:pathLst>
                <a:path extrusionOk="0" h="255" w="306">
                  <a:moveTo>
                    <a:pt x="121" y="0"/>
                  </a:moveTo>
                  <a:cubicBezTo>
                    <a:pt x="58" y="0"/>
                    <a:pt x="8" y="55"/>
                    <a:pt x="8" y="121"/>
                  </a:cubicBezTo>
                  <a:cubicBezTo>
                    <a:pt x="0" y="201"/>
                    <a:pt x="63" y="255"/>
                    <a:pt x="131" y="255"/>
                  </a:cubicBezTo>
                  <a:cubicBezTo>
                    <a:pt x="163" y="255"/>
                    <a:pt x="196" y="243"/>
                    <a:pt x="222" y="216"/>
                  </a:cubicBezTo>
                  <a:cubicBezTo>
                    <a:pt x="306" y="145"/>
                    <a:pt x="258" y="2"/>
                    <a:pt x="139" y="2"/>
                  </a:cubicBezTo>
                  <a:cubicBezTo>
                    <a:pt x="133" y="1"/>
                    <a:pt x="127" y="0"/>
                    <a:pt x="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6"/>
            <p:cNvSpPr/>
            <p:nvPr/>
          </p:nvSpPr>
          <p:spPr>
            <a:xfrm>
              <a:off x="2083875" y="370237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6" y="265"/>
                    <a:pt x="135" y="265"/>
                  </a:cubicBezTo>
                  <a:cubicBezTo>
                    <a:pt x="167" y="265"/>
                    <a:pt x="200" y="253"/>
                    <a:pt x="227" y="227"/>
                  </a:cubicBezTo>
                  <a:cubicBezTo>
                    <a:pt x="310" y="143"/>
                    <a:pt x="251" y="0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6"/>
            <p:cNvSpPr/>
            <p:nvPr/>
          </p:nvSpPr>
          <p:spPr>
            <a:xfrm>
              <a:off x="2559225" y="3660700"/>
              <a:ext cx="6875" cy="6275"/>
            </a:xfrm>
            <a:custGeom>
              <a:rect b="b" l="l" r="r" t="t"/>
              <a:pathLst>
                <a:path extrusionOk="0" h="251" w="275">
                  <a:moveTo>
                    <a:pt x="132" y="0"/>
                  </a:moveTo>
                  <a:cubicBezTo>
                    <a:pt x="60" y="0"/>
                    <a:pt x="1" y="48"/>
                    <a:pt x="1" y="120"/>
                  </a:cubicBezTo>
                  <a:cubicBezTo>
                    <a:pt x="1" y="203"/>
                    <a:pt x="60" y="250"/>
                    <a:pt x="132" y="250"/>
                  </a:cubicBezTo>
                  <a:cubicBezTo>
                    <a:pt x="215" y="250"/>
                    <a:pt x="275" y="203"/>
                    <a:pt x="275" y="120"/>
                  </a:cubicBezTo>
                  <a:cubicBezTo>
                    <a:pt x="275" y="48"/>
                    <a:pt x="215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6"/>
            <p:cNvSpPr/>
            <p:nvPr/>
          </p:nvSpPr>
          <p:spPr>
            <a:xfrm>
              <a:off x="2366350" y="4374475"/>
              <a:ext cx="6875" cy="6575"/>
            </a:xfrm>
            <a:custGeom>
              <a:rect b="b" l="l" r="r" t="t"/>
              <a:pathLst>
                <a:path extrusionOk="0" h="263" w="275">
                  <a:moveTo>
                    <a:pt x="144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4" y="263"/>
                  </a:cubicBezTo>
                  <a:cubicBezTo>
                    <a:pt x="215" y="263"/>
                    <a:pt x="275" y="203"/>
                    <a:pt x="275" y="132"/>
                  </a:cubicBezTo>
                  <a:cubicBezTo>
                    <a:pt x="275" y="60"/>
                    <a:pt x="215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6"/>
            <p:cNvSpPr/>
            <p:nvPr/>
          </p:nvSpPr>
          <p:spPr>
            <a:xfrm>
              <a:off x="3070300" y="376517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1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43"/>
                    <a:pt x="251" y="12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6"/>
            <p:cNvSpPr/>
            <p:nvPr/>
          </p:nvSpPr>
          <p:spPr>
            <a:xfrm>
              <a:off x="2988150" y="3991400"/>
              <a:ext cx="7475" cy="6450"/>
            </a:xfrm>
            <a:custGeom>
              <a:rect b="b" l="l" r="r" t="t"/>
              <a:pathLst>
                <a:path extrusionOk="0" h="258" w="299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65" y="258"/>
                    <a:pt x="132" y="258"/>
                  </a:cubicBezTo>
                  <a:cubicBezTo>
                    <a:pt x="161" y="258"/>
                    <a:pt x="190" y="248"/>
                    <a:pt x="215" y="226"/>
                  </a:cubicBezTo>
                  <a:cubicBezTo>
                    <a:pt x="299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6"/>
            <p:cNvSpPr/>
            <p:nvPr/>
          </p:nvSpPr>
          <p:spPr>
            <a:xfrm>
              <a:off x="2795575" y="4192900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1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5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44"/>
                    <a:pt x="251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6"/>
            <p:cNvSpPr/>
            <p:nvPr/>
          </p:nvSpPr>
          <p:spPr>
            <a:xfrm>
              <a:off x="3423925" y="35181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3" y="0"/>
                  </a:moveTo>
                  <a:cubicBezTo>
                    <a:pt x="72" y="0"/>
                    <a:pt x="1" y="60"/>
                    <a:pt x="1" y="131"/>
                  </a:cubicBezTo>
                  <a:cubicBezTo>
                    <a:pt x="1" y="212"/>
                    <a:pt x="66" y="265"/>
                    <a:pt x="135" y="265"/>
                  </a:cubicBezTo>
                  <a:cubicBezTo>
                    <a:pt x="167" y="265"/>
                    <a:pt x="200" y="253"/>
                    <a:pt x="227" y="227"/>
                  </a:cubicBezTo>
                  <a:cubicBezTo>
                    <a:pt x="310" y="143"/>
                    <a:pt x="263" y="0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6"/>
            <p:cNvSpPr/>
            <p:nvPr/>
          </p:nvSpPr>
          <p:spPr>
            <a:xfrm>
              <a:off x="4689275" y="3780950"/>
              <a:ext cx="7750" cy="6650"/>
            </a:xfrm>
            <a:custGeom>
              <a:rect b="b" l="l" r="r" t="t"/>
              <a:pathLst>
                <a:path extrusionOk="0" h="266" w="31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2"/>
                    <a:pt x="66" y="266"/>
                    <a:pt x="134" y="266"/>
                  </a:cubicBezTo>
                  <a:cubicBezTo>
                    <a:pt x="166" y="266"/>
                    <a:pt x="199" y="254"/>
                    <a:pt x="226" y="227"/>
                  </a:cubicBezTo>
                  <a:cubicBezTo>
                    <a:pt x="310" y="143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6"/>
            <p:cNvSpPr/>
            <p:nvPr/>
          </p:nvSpPr>
          <p:spPr>
            <a:xfrm>
              <a:off x="3730525" y="4181600"/>
              <a:ext cx="7450" cy="6450"/>
            </a:xfrm>
            <a:custGeom>
              <a:rect b="b" l="l" r="r" t="t"/>
              <a:pathLst>
                <a:path extrusionOk="0" h="258" w="298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89" y="248"/>
                    <a:pt x="214" y="227"/>
                  </a:cubicBezTo>
                  <a:cubicBezTo>
                    <a:pt x="298" y="143"/>
                    <a:pt x="250" y="12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6"/>
            <p:cNvSpPr/>
            <p:nvPr/>
          </p:nvSpPr>
          <p:spPr>
            <a:xfrm>
              <a:off x="3041150" y="3291300"/>
              <a:ext cx="6850" cy="6575"/>
            </a:xfrm>
            <a:custGeom>
              <a:rect b="b" l="l" r="r" t="t"/>
              <a:pathLst>
                <a:path extrusionOk="0" h="263" w="274">
                  <a:moveTo>
                    <a:pt x="143" y="1"/>
                  </a:moveTo>
                  <a:cubicBezTo>
                    <a:pt x="72" y="1"/>
                    <a:pt x="0" y="60"/>
                    <a:pt x="0" y="132"/>
                  </a:cubicBezTo>
                  <a:cubicBezTo>
                    <a:pt x="0" y="203"/>
                    <a:pt x="72" y="263"/>
                    <a:pt x="143" y="263"/>
                  </a:cubicBezTo>
                  <a:cubicBezTo>
                    <a:pt x="214" y="263"/>
                    <a:pt x="274" y="203"/>
                    <a:pt x="274" y="132"/>
                  </a:cubicBezTo>
                  <a:cubicBezTo>
                    <a:pt x="274" y="60"/>
                    <a:pt x="214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6"/>
            <p:cNvSpPr/>
            <p:nvPr/>
          </p:nvSpPr>
          <p:spPr>
            <a:xfrm>
              <a:off x="2792000" y="318325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6"/>
            <p:cNvSpPr/>
            <p:nvPr/>
          </p:nvSpPr>
          <p:spPr>
            <a:xfrm>
              <a:off x="2931600" y="2869500"/>
              <a:ext cx="7775" cy="6500"/>
            </a:xfrm>
            <a:custGeom>
              <a:rect b="b" l="l" r="r" t="t"/>
              <a:pathLst>
                <a:path extrusionOk="0" h="260" w="311">
                  <a:moveTo>
                    <a:pt x="123" y="0"/>
                  </a:moveTo>
                  <a:cubicBezTo>
                    <a:pt x="50" y="0"/>
                    <a:pt x="1" y="56"/>
                    <a:pt x="1" y="133"/>
                  </a:cubicBezTo>
                  <a:cubicBezTo>
                    <a:pt x="1" y="208"/>
                    <a:pt x="70" y="259"/>
                    <a:pt x="141" y="259"/>
                  </a:cubicBezTo>
                  <a:cubicBezTo>
                    <a:pt x="171" y="259"/>
                    <a:pt x="202" y="249"/>
                    <a:pt x="227" y="228"/>
                  </a:cubicBezTo>
                  <a:cubicBezTo>
                    <a:pt x="310" y="145"/>
                    <a:pt x="251" y="2"/>
                    <a:pt x="144" y="2"/>
                  </a:cubicBezTo>
                  <a:cubicBezTo>
                    <a:pt x="136" y="1"/>
                    <a:pt x="129" y="0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6"/>
            <p:cNvSpPr/>
            <p:nvPr/>
          </p:nvSpPr>
          <p:spPr>
            <a:xfrm>
              <a:off x="2775025" y="2452800"/>
              <a:ext cx="7475" cy="6675"/>
            </a:xfrm>
            <a:custGeom>
              <a:rect b="b" l="l" r="r" t="t"/>
              <a:pathLst>
                <a:path extrusionOk="0" h="267" w="299">
                  <a:moveTo>
                    <a:pt x="132" y="1"/>
                  </a:moveTo>
                  <a:cubicBezTo>
                    <a:pt x="61" y="1"/>
                    <a:pt x="1" y="61"/>
                    <a:pt x="1" y="132"/>
                  </a:cubicBezTo>
                  <a:cubicBezTo>
                    <a:pt x="1" y="213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56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6"/>
            <p:cNvSpPr/>
            <p:nvPr/>
          </p:nvSpPr>
          <p:spPr>
            <a:xfrm>
              <a:off x="3629900" y="280940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" y="60"/>
                    <a:pt x="1" y="132"/>
                  </a:cubicBezTo>
                  <a:cubicBezTo>
                    <a:pt x="1" y="212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6"/>
            <p:cNvSpPr/>
            <p:nvPr/>
          </p:nvSpPr>
          <p:spPr>
            <a:xfrm>
              <a:off x="3815350" y="3113600"/>
              <a:ext cx="7450" cy="6650"/>
            </a:xfrm>
            <a:custGeom>
              <a:rect b="b" l="l" r="r" t="t"/>
              <a:pathLst>
                <a:path extrusionOk="0" h="266" w="298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3"/>
                    <a:pt x="61" y="266"/>
                    <a:pt x="125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56"/>
                    <a:pt x="250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6"/>
            <p:cNvSpPr/>
            <p:nvPr/>
          </p:nvSpPr>
          <p:spPr>
            <a:xfrm>
              <a:off x="2695275" y="3010025"/>
              <a:ext cx="6850" cy="6575"/>
            </a:xfrm>
            <a:custGeom>
              <a:rect b="b" l="l" r="r" t="t"/>
              <a:pathLst>
                <a:path extrusionOk="0" h="263" w="274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03"/>
                    <a:pt x="60" y="262"/>
                    <a:pt x="131" y="262"/>
                  </a:cubicBezTo>
                  <a:cubicBezTo>
                    <a:pt x="203" y="262"/>
                    <a:pt x="274" y="203"/>
                    <a:pt x="274" y="131"/>
                  </a:cubicBezTo>
                  <a:cubicBezTo>
                    <a:pt x="274" y="60"/>
                    <a:pt x="203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6"/>
            <p:cNvSpPr/>
            <p:nvPr/>
          </p:nvSpPr>
          <p:spPr>
            <a:xfrm>
              <a:off x="1995775" y="2767725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72" y="1"/>
                    <a:pt x="12" y="60"/>
                    <a:pt x="0" y="132"/>
                  </a:cubicBezTo>
                  <a:cubicBezTo>
                    <a:pt x="0" y="207"/>
                    <a:pt x="70" y="258"/>
                    <a:pt x="141" y="258"/>
                  </a:cubicBezTo>
                  <a:cubicBezTo>
                    <a:pt x="171" y="258"/>
                    <a:pt x="201" y="249"/>
                    <a:pt x="227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6"/>
            <p:cNvSpPr/>
            <p:nvPr/>
          </p:nvSpPr>
          <p:spPr>
            <a:xfrm>
              <a:off x="1842475" y="2609675"/>
              <a:ext cx="7475" cy="6525"/>
            </a:xfrm>
            <a:custGeom>
              <a:rect b="b" l="l" r="r" t="t"/>
              <a:pathLst>
                <a:path extrusionOk="0" h="261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0"/>
                    <a:pt x="126" y="260"/>
                  </a:cubicBezTo>
                  <a:cubicBezTo>
                    <a:pt x="157" y="260"/>
                    <a:pt x="188" y="250"/>
                    <a:pt x="215" y="227"/>
                  </a:cubicBezTo>
                  <a:cubicBezTo>
                    <a:pt x="298" y="143"/>
                    <a:pt x="251" y="12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6"/>
            <p:cNvSpPr/>
            <p:nvPr/>
          </p:nvSpPr>
          <p:spPr>
            <a:xfrm>
              <a:off x="1810500" y="1837825"/>
              <a:ext cx="9225" cy="6625"/>
            </a:xfrm>
            <a:custGeom>
              <a:rect b="b" l="l" r="r" t="t"/>
              <a:pathLst>
                <a:path extrusionOk="0" h="265" w="369">
                  <a:moveTo>
                    <a:pt x="164" y="0"/>
                  </a:moveTo>
                  <a:cubicBezTo>
                    <a:pt x="1" y="0"/>
                    <a:pt x="1" y="265"/>
                    <a:pt x="164" y="265"/>
                  </a:cubicBezTo>
                  <a:cubicBezTo>
                    <a:pt x="170" y="265"/>
                    <a:pt x="177" y="265"/>
                    <a:pt x="184" y="264"/>
                  </a:cubicBezTo>
                  <a:cubicBezTo>
                    <a:pt x="191" y="265"/>
                    <a:pt x="198" y="265"/>
                    <a:pt x="205" y="265"/>
                  </a:cubicBezTo>
                  <a:cubicBezTo>
                    <a:pt x="368" y="265"/>
                    <a:pt x="368" y="0"/>
                    <a:pt x="205" y="0"/>
                  </a:cubicBezTo>
                  <a:cubicBezTo>
                    <a:pt x="198" y="0"/>
                    <a:pt x="191" y="1"/>
                    <a:pt x="184" y="2"/>
                  </a:cubicBezTo>
                  <a:cubicBezTo>
                    <a:pt x="177" y="1"/>
                    <a:pt x="170" y="0"/>
                    <a:pt x="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6"/>
            <p:cNvSpPr/>
            <p:nvPr/>
          </p:nvSpPr>
          <p:spPr>
            <a:xfrm>
              <a:off x="1120375" y="1474375"/>
              <a:ext cx="7450" cy="6400"/>
            </a:xfrm>
            <a:custGeom>
              <a:rect b="b" l="l" r="r" t="t"/>
              <a:pathLst>
                <a:path extrusionOk="0" h="256" w="298">
                  <a:moveTo>
                    <a:pt x="113" y="1"/>
                  </a:moveTo>
                  <a:cubicBezTo>
                    <a:pt x="50" y="1"/>
                    <a:pt x="0" y="57"/>
                    <a:pt x="0" y="133"/>
                  </a:cubicBezTo>
                  <a:cubicBezTo>
                    <a:pt x="0" y="205"/>
                    <a:pt x="59" y="256"/>
                    <a:pt x="124" y="256"/>
                  </a:cubicBezTo>
                  <a:cubicBezTo>
                    <a:pt x="155" y="256"/>
                    <a:pt x="187" y="244"/>
                    <a:pt x="214" y="217"/>
                  </a:cubicBezTo>
                  <a:cubicBezTo>
                    <a:pt x="298" y="145"/>
                    <a:pt x="250" y="2"/>
                    <a:pt x="131" y="2"/>
                  </a:cubicBezTo>
                  <a:cubicBezTo>
                    <a:pt x="125" y="1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6"/>
            <p:cNvSpPr/>
            <p:nvPr/>
          </p:nvSpPr>
          <p:spPr>
            <a:xfrm>
              <a:off x="1754675" y="1531525"/>
              <a:ext cx="7750" cy="6400"/>
            </a:xfrm>
            <a:custGeom>
              <a:rect b="b" l="l" r="r" t="t"/>
              <a:pathLst>
                <a:path extrusionOk="0" h="256" w="310">
                  <a:moveTo>
                    <a:pt x="125" y="1"/>
                  </a:moveTo>
                  <a:cubicBezTo>
                    <a:pt x="60" y="1"/>
                    <a:pt x="0" y="57"/>
                    <a:pt x="0" y="133"/>
                  </a:cubicBezTo>
                  <a:cubicBezTo>
                    <a:pt x="0" y="205"/>
                    <a:pt x="65" y="256"/>
                    <a:pt x="133" y="256"/>
                  </a:cubicBezTo>
                  <a:cubicBezTo>
                    <a:pt x="166" y="256"/>
                    <a:pt x="199" y="244"/>
                    <a:pt x="227" y="217"/>
                  </a:cubicBezTo>
                  <a:cubicBezTo>
                    <a:pt x="310" y="145"/>
                    <a:pt x="250" y="2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6"/>
            <p:cNvSpPr/>
            <p:nvPr/>
          </p:nvSpPr>
          <p:spPr>
            <a:xfrm>
              <a:off x="1641050" y="1002925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40" y="1"/>
                  </a:moveTo>
                  <a:cubicBezTo>
                    <a:pt x="69" y="1"/>
                    <a:pt x="9" y="60"/>
                    <a:pt x="9" y="132"/>
                  </a:cubicBezTo>
                  <a:cubicBezTo>
                    <a:pt x="1" y="212"/>
                    <a:pt x="64" y="266"/>
                    <a:pt x="132" y="266"/>
                  </a:cubicBezTo>
                  <a:cubicBezTo>
                    <a:pt x="164" y="266"/>
                    <a:pt x="197" y="254"/>
                    <a:pt x="223" y="227"/>
                  </a:cubicBezTo>
                  <a:cubicBezTo>
                    <a:pt x="307" y="144"/>
                    <a:pt x="259" y="1"/>
                    <a:pt x="1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6"/>
            <p:cNvSpPr/>
            <p:nvPr/>
          </p:nvSpPr>
          <p:spPr>
            <a:xfrm>
              <a:off x="1448075" y="249210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3" y="60"/>
                    <a:pt x="1" y="132"/>
                  </a:cubicBezTo>
                  <a:cubicBezTo>
                    <a:pt x="1" y="212"/>
                    <a:pt x="67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55"/>
                    <a:pt x="263" y="13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6"/>
            <p:cNvSpPr/>
            <p:nvPr/>
          </p:nvSpPr>
          <p:spPr>
            <a:xfrm>
              <a:off x="1562550" y="2880800"/>
              <a:ext cx="9225" cy="6650"/>
            </a:xfrm>
            <a:custGeom>
              <a:rect b="b" l="l" r="r" t="t"/>
              <a:pathLst>
                <a:path extrusionOk="0" h="266" w="369">
                  <a:moveTo>
                    <a:pt x="164" y="1"/>
                  </a:moveTo>
                  <a:cubicBezTo>
                    <a:pt x="1" y="1"/>
                    <a:pt x="1" y="265"/>
                    <a:pt x="164" y="265"/>
                  </a:cubicBezTo>
                  <a:cubicBezTo>
                    <a:pt x="171" y="265"/>
                    <a:pt x="177" y="265"/>
                    <a:pt x="184" y="264"/>
                  </a:cubicBezTo>
                  <a:cubicBezTo>
                    <a:pt x="191" y="265"/>
                    <a:pt x="198" y="265"/>
                    <a:pt x="205" y="265"/>
                  </a:cubicBezTo>
                  <a:cubicBezTo>
                    <a:pt x="368" y="265"/>
                    <a:pt x="368" y="1"/>
                    <a:pt x="205" y="1"/>
                  </a:cubicBezTo>
                  <a:cubicBezTo>
                    <a:pt x="198" y="1"/>
                    <a:pt x="191" y="1"/>
                    <a:pt x="184" y="2"/>
                  </a:cubicBezTo>
                  <a:cubicBezTo>
                    <a:pt x="177" y="1"/>
                    <a:pt x="171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6"/>
            <p:cNvSpPr/>
            <p:nvPr/>
          </p:nvSpPr>
          <p:spPr>
            <a:xfrm>
              <a:off x="2004500" y="2263775"/>
              <a:ext cx="9350" cy="6600"/>
            </a:xfrm>
            <a:custGeom>
              <a:rect b="b" l="l" r="r" t="t"/>
              <a:pathLst>
                <a:path extrusionOk="0" h="264" w="374">
                  <a:moveTo>
                    <a:pt x="166" y="0"/>
                  </a:moveTo>
                  <a:cubicBezTo>
                    <a:pt x="0" y="0"/>
                    <a:pt x="4" y="264"/>
                    <a:pt x="176" y="264"/>
                  </a:cubicBezTo>
                  <a:cubicBezTo>
                    <a:pt x="180" y="264"/>
                    <a:pt x="183" y="264"/>
                    <a:pt x="187" y="263"/>
                  </a:cubicBezTo>
                  <a:cubicBezTo>
                    <a:pt x="191" y="264"/>
                    <a:pt x="195" y="264"/>
                    <a:pt x="198" y="264"/>
                  </a:cubicBezTo>
                  <a:cubicBezTo>
                    <a:pt x="371" y="264"/>
                    <a:pt x="374" y="0"/>
                    <a:pt x="208" y="0"/>
                  </a:cubicBezTo>
                  <a:cubicBezTo>
                    <a:pt x="202" y="0"/>
                    <a:pt x="195" y="1"/>
                    <a:pt x="187" y="2"/>
                  </a:cubicBezTo>
                  <a:cubicBezTo>
                    <a:pt x="180" y="1"/>
                    <a:pt x="173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6"/>
            <p:cNvSpPr/>
            <p:nvPr/>
          </p:nvSpPr>
          <p:spPr>
            <a:xfrm>
              <a:off x="1084350" y="2031025"/>
              <a:ext cx="7475" cy="6600"/>
            </a:xfrm>
            <a:custGeom>
              <a:rect b="b" l="l" r="r" t="t"/>
              <a:pathLst>
                <a:path extrusionOk="0" h="264" w="299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6"/>
                    <a:pt x="64" y="264"/>
                    <a:pt x="130" y="264"/>
                  </a:cubicBezTo>
                  <a:cubicBezTo>
                    <a:pt x="160" y="264"/>
                    <a:pt x="189" y="253"/>
                    <a:pt x="215" y="227"/>
                  </a:cubicBezTo>
                  <a:cubicBezTo>
                    <a:pt x="298" y="144"/>
                    <a:pt x="251" y="1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6"/>
            <p:cNvSpPr/>
            <p:nvPr/>
          </p:nvSpPr>
          <p:spPr>
            <a:xfrm>
              <a:off x="1136450" y="2258750"/>
              <a:ext cx="7450" cy="6450"/>
            </a:xfrm>
            <a:custGeom>
              <a:rect b="b" l="l" r="r" t="t"/>
              <a:pathLst>
                <a:path extrusionOk="0" h="258" w="298">
                  <a:moveTo>
                    <a:pt x="131" y="0"/>
                  </a:moveTo>
                  <a:cubicBezTo>
                    <a:pt x="60" y="0"/>
                    <a:pt x="0" y="48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89" y="248"/>
                    <a:pt x="214" y="226"/>
                  </a:cubicBezTo>
                  <a:cubicBezTo>
                    <a:pt x="298" y="143"/>
                    <a:pt x="250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6"/>
            <p:cNvSpPr/>
            <p:nvPr/>
          </p:nvSpPr>
          <p:spPr>
            <a:xfrm>
              <a:off x="2517275" y="1742000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7"/>
                    <a:pt x="70" y="258"/>
                    <a:pt x="140" y="258"/>
                  </a:cubicBezTo>
                  <a:cubicBezTo>
                    <a:pt x="171" y="258"/>
                    <a:pt x="201" y="249"/>
                    <a:pt x="226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6"/>
            <p:cNvSpPr/>
            <p:nvPr/>
          </p:nvSpPr>
          <p:spPr>
            <a:xfrm>
              <a:off x="2397900" y="1508950"/>
              <a:ext cx="6875" cy="6575"/>
            </a:xfrm>
            <a:custGeom>
              <a:rect b="b" l="l" r="r" t="t"/>
              <a:pathLst>
                <a:path extrusionOk="0" h="263" w="275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03"/>
                    <a:pt x="60" y="262"/>
                    <a:pt x="144" y="262"/>
                  </a:cubicBezTo>
                  <a:cubicBezTo>
                    <a:pt x="215" y="262"/>
                    <a:pt x="275" y="203"/>
                    <a:pt x="275" y="131"/>
                  </a:cubicBezTo>
                  <a:cubicBezTo>
                    <a:pt x="275" y="60"/>
                    <a:pt x="215" y="0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6"/>
            <p:cNvSpPr/>
            <p:nvPr/>
          </p:nvSpPr>
          <p:spPr>
            <a:xfrm>
              <a:off x="2788725" y="1418150"/>
              <a:ext cx="7475" cy="6675"/>
            </a:xfrm>
            <a:custGeom>
              <a:rect b="b" l="l" r="r" t="t"/>
              <a:pathLst>
                <a:path extrusionOk="0" h="267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3"/>
                    <a:pt x="61" y="266"/>
                    <a:pt x="126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56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6"/>
            <p:cNvSpPr/>
            <p:nvPr/>
          </p:nvSpPr>
          <p:spPr>
            <a:xfrm>
              <a:off x="2573225" y="1144925"/>
              <a:ext cx="7775" cy="6450"/>
            </a:xfrm>
            <a:custGeom>
              <a:rect b="b" l="l" r="r" t="t"/>
              <a:pathLst>
                <a:path extrusionOk="0" h="258" w="311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64" y="257"/>
                    <a:pt x="131" y="257"/>
                  </a:cubicBezTo>
                  <a:cubicBezTo>
                    <a:pt x="160" y="257"/>
                    <a:pt x="190" y="248"/>
                    <a:pt x="215" y="226"/>
                  </a:cubicBezTo>
                  <a:cubicBezTo>
                    <a:pt x="310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6"/>
            <p:cNvSpPr/>
            <p:nvPr/>
          </p:nvSpPr>
          <p:spPr>
            <a:xfrm>
              <a:off x="3230150" y="1622050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44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6"/>
            <p:cNvSpPr/>
            <p:nvPr/>
          </p:nvSpPr>
          <p:spPr>
            <a:xfrm>
              <a:off x="3298900" y="1128550"/>
              <a:ext cx="7475" cy="6500"/>
            </a:xfrm>
            <a:custGeom>
              <a:rect b="b" l="l" r="r" t="t"/>
              <a:pathLst>
                <a:path extrusionOk="0" h="260" w="299">
                  <a:moveTo>
                    <a:pt x="144" y="0"/>
                  </a:moveTo>
                  <a:cubicBezTo>
                    <a:pt x="61" y="0"/>
                    <a:pt x="1" y="60"/>
                    <a:pt x="1" y="131"/>
                  </a:cubicBezTo>
                  <a:cubicBezTo>
                    <a:pt x="1" y="212"/>
                    <a:pt x="67" y="260"/>
                    <a:pt x="132" y="260"/>
                  </a:cubicBezTo>
                  <a:cubicBezTo>
                    <a:pt x="162" y="260"/>
                    <a:pt x="192" y="249"/>
                    <a:pt x="215" y="226"/>
                  </a:cubicBezTo>
                  <a:cubicBezTo>
                    <a:pt x="299" y="143"/>
                    <a:pt x="251" y="12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6"/>
            <p:cNvSpPr/>
            <p:nvPr/>
          </p:nvSpPr>
          <p:spPr>
            <a:xfrm>
              <a:off x="3527800" y="2197100"/>
              <a:ext cx="7775" cy="6375"/>
            </a:xfrm>
            <a:custGeom>
              <a:rect b="b" l="l" r="r" t="t"/>
              <a:pathLst>
                <a:path extrusionOk="0" h="255" w="311">
                  <a:moveTo>
                    <a:pt x="125" y="0"/>
                  </a:moveTo>
                  <a:cubicBezTo>
                    <a:pt x="61" y="0"/>
                    <a:pt x="1" y="55"/>
                    <a:pt x="1" y="121"/>
                  </a:cubicBezTo>
                  <a:cubicBezTo>
                    <a:pt x="1" y="201"/>
                    <a:pt x="67" y="255"/>
                    <a:pt x="135" y="255"/>
                  </a:cubicBezTo>
                  <a:cubicBezTo>
                    <a:pt x="167" y="255"/>
                    <a:pt x="200" y="243"/>
                    <a:pt x="227" y="216"/>
                  </a:cubicBezTo>
                  <a:cubicBezTo>
                    <a:pt x="310" y="144"/>
                    <a:pt x="251" y="2"/>
                    <a:pt x="144" y="2"/>
                  </a:cubicBezTo>
                  <a:cubicBezTo>
                    <a:pt x="138" y="1"/>
                    <a:pt x="131" y="0"/>
                    <a:pt x="1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6"/>
            <p:cNvSpPr/>
            <p:nvPr/>
          </p:nvSpPr>
          <p:spPr>
            <a:xfrm>
              <a:off x="3902050" y="2461450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40" y="0"/>
                  </a:moveTo>
                  <a:cubicBezTo>
                    <a:pt x="68" y="0"/>
                    <a:pt x="9" y="60"/>
                    <a:pt x="9" y="131"/>
                  </a:cubicBezTo>
                  <a:cubicBezTo>
                    <a:pt x="1" y="212"/>
                    <a:pt x="64" y="265"/>
                    <a:pt x="131" y="265"/>
                  </a:cubicBezTo>
                  <a:cubicBezTo>
                    <a:pt x="163" y="265"/>
                    <a:pt x="196" y="253"/>
                    <a:pt x="223" y="226"/>
                  </a:cubicBezTo>
                  <a:cubicBezTo>
                    <a:pt x="307" y="143"/>
                    <a:pt x="259" y="0"/>
                    <a:pt x="1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6"/>
            <p:cNvSpPr/>
            <p:nvPr/>
          </p:nvSpPr>
          <p:spPr>
            <a:xfrm>
              <a:off x="3531375" y="205217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1" y="265"/>
                    <a:pt x="126" y="265"/>
                  </a:cubicBezTo>
                  <a:cubicBezTo>
                    <a:pt x="156" y="265"/>
                    <a:pt x="188" y="253"/>
                    <a:pt x="215" y="226"/>
                  </a:cubicBezTo>
                  <a:cubicBezTo>
                    <a:pt x="298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6"/>
            <p:cNvSpPr/>
            <p:nvPr/>
          </p:nvSpPr>
          <p:spPr>
            <a:xfrm>
              <a:off x="1701100" y="23879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53" y="1"/>
                  </a:moveTo>
                  <a:cubicBezTo>
                    <a:pt x="109" y="1"/>
                    <a:pt x="0" y="115"/>
                    <a:pt x="0" y="251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1" y="490"/>
                    <a:pt x="429" y="442"/>
                  </a:cubicBezTo>
                  <a:cubicBezTo>
                    <a:pt x="596" y="275"/>
                    <a:pt x="488" y="1"/>
                    <a:pt x="274" y="1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6"/>
            <p:cNvSpPr/>
            <p:nvPr/>
          </p:nvSpPr>
          <p:spPr>
            <a:xfrm>
              <a:off x="864375" y="3061525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0"/>
                  </a:moveTo>
                  <a:cubicBezTo>
                    <a:pt x="132" y="0"/>
                    <a:pt x="13" y="107"/>
                    <a:pt x="1" y="262"/>
                  </a:cubicBezTo>
                  <a:cubicBezTo>
                    <a:pt x="1" y="409"/>
                    <a:pt x="129" y="511"/>
                    <a:pt x="260" y="511"/>
                  </a:cubicBezTo>
                  <a:cubicBezTo>
                    <a:pt x="320" y="511"/>
                    <a:pt x="381" y="490"/>
                    <a:pt x="429" y="441"/>
                  </a:cubicBezTo>
                  <a:cubicBezTo>
                    <a:pt x="596" y="286"/>
                    <a:pt x="489" y="12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6"/>
            <p:cNvSpPr/>
            <p:nvPr/>
          </p:nvSpPr>
          <p:spPr>
            <a:xfrm>
              <a:off x="1461175" y="1886075"/>
              <a:ext cx="14925" cy="12850"/>
            </a:xfrm>
            <a:custGeom>
              <a:rect b="b" l="l" r="r" t="t"/>
              <a:pathLst>
                <a:path extrusionOk="0" h="514" w="597">
                  <a:moveTo>
                    <a:pt x="263" y="1"/>
                  </a:moveTo>
                  <a:cubicBezTo>
                    <a:pt x="120" y="1"/>
                    <a:pt x="1" y="120"/>
                    <a:pt x="1" y="262"/>
                  </a:cubicBezTo>
                  <a:cubicBezTo>
                    <a:pt x="1" y="415"/>
                    <a:pt x="120" y="514"/>
                    <a:pt x="249" y="514"/>
                  </a:cubicBezTo>
                  <a:cubicBezTo>
                    <a:pt x="311" y="514"/>
                    <a:pt x="375" y="491"/>
                    <a:pt x="429" y="441"/>
                  </a:cubicBezTo>
                  <a:cubicBezTo>
                    <a:pt x="596" y="286"/>
                    <a:pt x="489" y="12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6"/>
            <p:cNvSpPr/>
            <p:nvPr/>
          </p:nvSpPr>
          <p:spPr>
            <a:xfrm>
              <a:off x="1077500" y="17420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20" y="1"/>
                    <a:pt x="1" y="108"/>
                    <a:pt x="1" y="263"/>
                  </a:cubicBezTo>
                  <a:cubicBezTo>
                    <a:pt x="1" y="410"/>
                    <a:pt x="129" y="512"/>
                    <a:pt x="260" y="512"/>
                  </a:cubicBezTo>
                  <a:cubicBezTo>
                    <a:pt x="320" y="512"/>
                    <a:pt x="381" y="490"/>
                    <a:pt x="429" y="441"/>
                  </a:cubicBezTo>
                  <a:cubicBezTo>
                    <a:pt x="596" y="287"/>
                    <a:pt x="489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6"/>
            <p:cNvSpPr/>
            <p:nvPr/>
          </p:nvSpPr>
          <p:spPr>
            <a:xfrm>
              <a:off x="1835050" y="1697075"/>
              <a:ext cx="14900" cy="12775"/>
            </a:xfrm>
            <a:custGeom>
              <a:rect b="b" l="l" r="r" t="t"/>
              <a:pathLst>
                <a:path extrusionOk="0" h="511" w="596">
                  <a:moveTo>
                    <a:pt x="274" y="0"/>
                  </a:moveTo>
                  <a:cubicBezTo>
                    <a:pt x="119" y="0"/>
                    <a:pt x="0" y="107"/>
                    <a:pt x="0" y="250"/>
                  </a:cubicBezTo>
                  <a:cubicBezTo>
                    <a:pt x="0" y="406"/>
                    <a:pt x="130" y="511"/>
                    <a:pt x="261" y="511"/>
                  </a:cubicBezTo>
                  <a:cubicBezTo>
                    <a:pt x="320" y="511"/>
                    <a:pt x="380" y="489"/>
                    <a:pt x="429" y="441"/>
                  </a:cubicBezTo>
                  <a:cubicBezTo>
                    <a:pt x="595" y="286"/>
                    <a:pt x="488" y="12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6"/>
            <p:cNvSpPr/>
            <p:nvPr/>
          </p:nvSpPr>
          <p:spPr>
            <a:xfrm>
              <a:off x="2043100" y="141517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406"/>
                    <a:pt x="124" y="511"/>
                    <a:pt x="256" y="511"/>
                  </a:cubicBezTo>
                  <a:cubicBezTo>
                    <a:pt x="316" y="511"/>
                    <a:pt x="377" y="490"/>
                    <a:pt x="429" y="441"/>
                  </a:cubicBezTo>
                  <a:cubicBezTo>
                    <a:pt x="596" y="287"/>
                    <a:pt x="489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6"/>
            <p:cNvSpPr/>
            <p:nvPr/>
          </p:nvSpPr>
          <p:spPr>
            <a:xfrm>
              <a:off x="1567450" y="1319325"/>
              <a:ext cx="14900" cy="12700"/>
            </a:xfrm>
            <a:custGeom>
              <a:rect b="b" l="l" r="r" t="t"/>
              <a:pathLst>
                <a:path extrusionOk="0" h="508" w="596">
                  <a:moveTo>
                    <a:pt x="243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404"/>
                    <a:pt x="120" y="508"/>
                    <a:pt x="249" y="508"/>
                  </a:cubicBezTo>
                  <a:cubicBezTo>
                    <a:pt x="311" y="508"/>
                    <a:pt x="375" y="484"/>
                    <a:pt x="429" y="430"/>
                  </a:cubicBezTo>
                  <a:cubicBezTo>
                    <a:pt x="596" y="275"/>
                    <a:pt x="488" y="1"/>
                    <a:pt x="262" y="1"/>
                  </a:cubicBezTo>
                  <a:cubicBezTo>
                    <a:pt x="256" y="1"/>
                    <a:pt x="249" y="0"/>
                    <a:pt x="2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6"/>
            <p:cNvSpPr/>
            <p:nvPr/>
          </p:nvSpPr>
          <p:spPr>
            <a:xfrm>
              <a:off x="2514000" y="1936950"/>
              <a:ext cx="14900" cy="12575"/>
            </a:xfrm>
            <a:custGeom>
              <a:rect b="b" l="l" r="r" t="t"/>
              <a:pathLst>
                <a:path extrusionOk="0" h="503" w="596">
                  <a:moveTo>
                    <a:pt x="253" y="1"/>
                  </a:moveTo>
                  <a:cubicBezTo>
                    <a:pt x="108" y="1"/>
                    <a:pt x="0" y="115"/>
                    <a:pt x="0" y="252"/>
                  </a:cubicBezTo>
                  <a:cubicBezTo>
                    <a:pt x="0" y="404"/>
                    <a:pt x="120" y="503"/>
                    <a:pt x="249" y="503"/>
                  </a:cubicBezTo>
                  <a:cubicBezTo>
                    <a:pt x="311" y="503"/>
                    <a:pt x="375" y="480"/>
                    <a:pt x="429" y="430"/>
                  </a:cubicBezTo>
                  <a:cubicBezTo>
                    <a:pt x="596" y="275"/>
                    <a:pt x="488" y="2"/>
                    <a:pt x="274" y="2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6"/>
            <p:cNvSpPr/>
            <p:nvPr/>
          </p:nvSpPr>
          <p:spPr>
            <a:xfrm>
              <a:off x="3094125" y="1260400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74" y="1"/>
                  </a:moveTo>
                  <a:cubicBezTo>
                    <a:pt x="131" y="1"/>
                    <a:pt x="12" y="120"/>
                    <a:pt x="0" y="263"/>
                  </a:cubicBezTo>
                  <a:cubicBezTo>
                    <a:pt x="0" y="415"/>
                    <a:pt x="126" y="514"/>
                    <a:pt x="254" y="514"/>
                  </a:cubicBezTo>
                  <a:cubicBezTo>
                    <a:pt x="316" y="514"/>
                    <a:pt x="379" y="491"/>
                    <a:pt x="429" y="441"/>
                  </a:cubicBezTo>
                  <a:cubicBezTo>
                    <a:pt x="596" y="286"/>
                    <a:pt x="489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6"/>
            <p:cNvSpPr/>
            <p:nvPr/>
          </p:nvSpPr>
          <p:spPr>
            <a:xfrm>
              <a:off x="2049650" y="20343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31" y="1"/>
                    <a:pt x="12" y="108"/>
                    <a:pt x="0" y="251"/>
                  </a:cubicBezTo>
                  <a:cubicBezTo>
                    <a:pt x="0" y="406"/>
                    <a:pt x="130" y="511"/>
                    <a:pt x="265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7"/>
                    <a:pt x="501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6"/>
            <p:cNvSpPr/>
            <p:nvPr/>
          </p:nvSpPr>
          <p:spPr>
            <a:xfrm>
              <a:off x="2491075" y="33996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31" y="1"/>
                    <a:pt x="12" y="108"/>
                    <a:pt x="0" y="251"/>
                  </a:cubicBezTo>
                  <a:cubicBezTo>
                    <a:pt x="0" y="406"/>
                    <a:pt x="130" y="511"/>
                    <a:pt x="265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6"/>
                    <a:pt x="500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6"/>
            <p:cNvSpPr/>
            <p:nvPr/>
          </p:nvSpPr>
          <p:spPr>
            <a:xfrm>
              <a:off x="2840525" y="371547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0"/>
                  </a:moveTo>
                  <a:cubicBezTo>
                    <a:pt x="119" y="0"/>
                    <a:pt x="0" y="107"/>
                    <a:pt x="0" y="262"/>
                  </a:cubicBezTo>
                  <a:cubicBezTo>
                    <a:pt x="0" y="409"/>
                    <a:pt x="129" y="511"/>
                    <a:pt x="260" y="511"/>
                  </a:cubicBezTo>
                  <a:cubicBezTo>
                    <a:pt x="320" y="511"/>
                    <a:pt x="380" y="489"/>
                    <a:pt x="429" y="441"/>
                  </a:cubicBezTo>
                  <a:cubicBezTo>
                    <a:pt x="596" y="286"/>
                    <a:pt x="489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6"/>
            <p:cNvSpPr/>
            <p:nvPr/>
          </p:nvSpPr>
          <p:spPr>
            <a:xfrm>
              <a:off x="2212775" y="40399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19" y="1"/>
                    <a:pt x="0" y="108"/>
                    <a:pt x="0" y="263"/>
                  </a:cubicBezTo>
                  <a:cubicBezTo>
                    <a:pt x="0" y="410"/>
                    <a:pt x="129" y="512"/>
                    <a:pt x="259" y="512"/>
                  </a:cubicBezTo>
                  <a:cubicBezTo>
                    <a:pt x="319" y="512"/>
                    <a:pt x="380" y="490"/>
                    <a:pt x="429" y="442"/>
                  </a:cubicBezTo>
                  <a:cubicBezTo>
                    <a:pt x="595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6"/>
            <p:cNvSpPr/>
            <p:nvPr/>
          </p:nvSpPr>
          <p:spPr>
            <a:xfrm>
              <a:off x="3233425" y="3608875"/>
              <a:ext cx="14900" cy="12600"/>
            </a:xfrm>
            <a:custGeom>
              <a:rect b="b" l="l" r="r" t="t"/>
              <a:pathLst>
                <a:path extrusionOk="0" h="504" w="596">
                  <a:moveTo>
                    <a:pt x="255" y="1"/>
                  </a:moveTo>
                  <a:cubicBezTo>
                    <a:pt x="121" y="1"/>
                    <a:pt x="12" y="116"/>
                    <a:pt x="1" y="252"/>
                  </a:cubicBezTo>
                  <a:cubicBezTo>
                    <a:pt x="1" y="405"/>
                    <a:pt x="126" y="503"/>
                    <a:pt x="255" y="503"/>
                  </a:cubicBezTo>
                  <a:cubicBezTo>
                    <a:pt x="316" y="503"/>
                    <a:pt x="379" y="481"/>
                    <a:pt x="429" y="430"/>
                  </a:cubicBezTo>
                  <a:cubicBezTo>
                    <a:pt x="596" y="276"/>
                    <a:pt x="489" y="14"/>
                    <a:pt x="274" y="2"/>
                  </a:cubicBezTo>
                  <a:cubicBezTo>
                    <a:pt x="268" y="1"/>
                    <a:pt x="261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6"/>
            <p:cNvSpPr/>
            <p:nvPr/>
          </p:nvSpPr>
          <p:spPr>
            <a:xfrm>
              <a:off x="3660575" y="3771725"/>
              <a:ext cx="14900" cy="12775"/>
            </a:xfrm>
            <a:custGeom>
              <a:rect b="b" l="l" r="r" t="t"/>
              <a:pathLst>
                <a:path extrusionOk="0" h="511" w="596">
                  <a:moveTo>
                    <a:pt x="262" y="0"/>
                  </a:moveTo>
                  <a:cubicBezTo>
                    <a:pt x="119" y="0"/>
                    <a:pt x="0" y="108"/>
                    <a:pt x="0" y="251"/>
                  </a:cubicBezTo>
                  <a:cubicBezTo>
                    <a:pt x="0" y="406"/>
                    <a:pt x="124" y="511"/>
                    <a:pt x="256" y="511"/>
                  </a:cubicBezTo>
                  <a:cubicBezTo>
                    <a:pt x="315" y="511"/>
                    <a:pt x="377" y="489"/>
                    <a:pt x="429" y="441"/>
                  </a:cubicBezTo>
                  <a:cubicBezTo>
                    <a:pt x="595" y="286"/>
                    <a:pt x="488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6"/>
            <p:cNvSpPr/>
            <p:nvPr/>
          </p:nvSpPr>
          <p:spPr>
            <a:xfrm>
              <a:off x="2879225" y="30228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53" y="1"/>
                  </a:moveTo>
                  <a:cubicBezTo>
                    <a:pt x="108" y="1"/>
                    <a:pt x="0" y="115"/>
                    <a:pt x="0" y="251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0" y="490"/>
                    <a:pt x="429" y="442"/>
                  </a:cubicBezTo>
                  <a:cubicBezTo>
                    <a:pt x="595" y="287"/>
                    <a:pt x="500" y="1"/>
                    <a:pt x="274" y="1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6"/>
            <p:cNvSpPr/>
            <p:nvPr/>
          </p:nvSpPr>
          <p:spPr>
            <a:xfrm>
              <a:off x="2879225" y="3450525"/>
              <a:ext cx="14900" cy="12825"/>
            </a:xfrm>
            <a:custGeom>
              <a:rect b="b" l="l" r="r" t="t"/>
              <a:pathLst>
                <a:path extrusionOk="0" h="513" w="596">
                  <a:moveTo>
                    <a:pt x="253" y="1"/>
                  </a:moveTo>
                  <a:cubicBezTo>
                    <a:pt x="108" y="1"/>
                    <a:pt x="0" y="115"/>
                    <a:pt x="0" y="252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0" y="491"/>
                    <a:pt x="429" y="442"/>
                  </a:cubicBezTo>
                  <a:cubicBezTo>
                    <a:pt x="595" y="287"/>
                    <a:pt x="488" y="14"/>
                    <a:pt x="274" y="2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6"/>
            <p:cNvSpPr/>
            <p:nvPr/>
          </p:nvSpPr>
          <p:spPr>
            <a:xfrm>
              <a:off x="3305175" y="3364825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74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6"/>
                    <a:pt x="125" y="514"/>
                    <a:pt x="258" y="514"/>
                  </a:cubicBezTo>
                  <a:cubicBezTo>
                    <a:pt x="321" y="514"/>
                    <a:pt x="387" y="491"/>
                    <a:pt x="441" y="441"/>
                  </a:cubicBezTo>
                  <a:cubicBezTo>
                    <a:pt x="595" y="286"/>
                    <a:pt x="488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6"/>
            <p:cNvSpPr/>
            <p:nvPr/>
          </p:nvSpPr>
          <p:spPr>
            <a:xfrm>
              <a:off x="4574375" y="27644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0"/>
                    <a:pt x="129" y="512"/>
                    <a:pt x="259" y="512"/>
                  </a:cubicBezTo>
                  <a:cubicBezTo>
                    <a:pt x="320" y="512"/>
                    <a:pt x="380" y="490"/>
                    <a:pt x="429" y="441"/>
                  </a:cubicBezTo>
                  <a:cubicBezTo>
                    <a:pt x="596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6"/>
            <p:cNvSpPr/>
            <p:nvPr/>
          </p:nvSpPr>
          <p:spPr>
            <a:xfrm>
              <a:off x="3424225" y="2839175"/>
              <a:ext cx="13425" cy="12825"/>
            </a:xfrm>
            <a:custGeom>
              <a:rect b="b" l="l" r="r" t="t"/>
              <a:pathLst>
                <a:path extrusionOk="0" h="513" w="537">
                  <a:moveTo>
                    <a:pt x="262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93"/>
                    <a:pt x="120" y="512"/>
                    <a:pt x="262" y="512"/>
                  </a:cubicBezTo>
                  <a:cubicBezTo>
                    <a:pt x="417" y="512"/>
                    <a:pt x="536" y="393"/>
                    <a:pt x="536" y="250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6"/>
            <p:cNvSpPr/>
            <p:nvPr/>
          </p:nvSpPr>
          <p:spPr>
            <a:xfrm>
              <a:off x="3175975" y="2653725"/>
              <a:ext cx="13425" cy="12525"/>
            </a:xfrm>
            <a:custGeom>
              <a:rect b="b" l="l" r="r" t="t"/>
              <a:pathLst>
                <a:path extrusionOk="0" h="501" w="537">
                  <a:moveTo>
                    <a:pt x="263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394"/>
                    <a:pt x="120" y="501"/>
                    <a:pt x="263" y="501"/>
                  </a:cubicBezTo>
                  <a:cubicBezTo>
                    <a:pt x="417" y="501"/>
                    <a:pt x="536" y="394"/>
                    <a:pt x="536" y="251"/>
                  </a:cubicBezTo>
                  <a:cubicBezTo>
                    <a:pt x="536" y="108"/>
                    <a:pt x="417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6"/>
            <p:cNvSpPr/>
            <p:nvPr/>
          </p:nvSpPr>
          <p:spPr>
            <a:xfrm>
              <a:off x="4679450" y="2461750"/>
              <a:ext cx="13400" cy="12825"/>
            </a:xfrm>
            <a:custGeom>
              <a:rect b="b" l="l" r="r" t="t"/>
              <a:pathLst>
                <a:path extrusionOk="0" h="513" w="536">
                  <a:moveTo>
                    <a:pt x="262" y="0"/>
                  </a:moveTo>
                  <a:cubicBezTo>
                    <a:pt x="119" y="0"/>
                    <a:pt x="0" y="119"/>
                    <a:pt x="0" y="250"/>
                  </a:cubicBezTo>
                  <a:cubicBezTo>
                    <a:pt x="0" y="393"/>
                    <a:pt x="119" y="512"/>
                    <a:pt x="262" y="512"/>
                  </a:cubicBezTo>
                  <a:cubicBezTo>
                    <a:pt x="417" y="512"/>
                    <a:pt x="536" y="393"/>
                    <a:pt x="536" y="250"/>
                  </a:cubicBezTo>
                  <a:cubicBezTo>
                    <a:pt x="536" y="119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6"/>
            <p:cNvSpPr/>
            <p:nvPr/>
          </p:nvSpPr>
          <p:spPr>
            <a:xfrm>
              <a:off x="4420475" y="2324825"/>
              <a:ext cx="13425" cy="12525"/>
            </a:xfrm>
            <a:custGeom>
              <a:rect b="b" l="l" r="r" t="t"/>
              <a:pathLst>
                <a:path extrusionOk="0" h="501" w="537">
                  <a:moveTo>
                    <a:pt x="263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93"/>
                    <a:pt x="120" y="500"/>
                    <a:pt x="263" y="500"/>
                  </a:cubicBezTo>
                  <a:cubicBezTo>
                    <a:pt x="417" y="500"/>
                    <a:pt x="537" y="393"/>
                    <a:pt x="537" y="250"/>
                  </a:cubicBezTo>
                  <a:cubicBezTo>
                    <a:pt x="537" y="107"/>
                    <a:pt x="41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6"/>
            <p:cNvSpPr/>
            <p:nvPr/>
          </p:nvSpPr>
          <p:spPr>
            <a:xfrm>
              <a:off x="4200800" y="2052175"/>
              <a:ext cx="13425" cy="12825"/>
            </a:xfrm>
            <a:custGeom>
              <a:rect b="b" l="l" r="r" t="t"/>
              <a:pathLst>
                <a:path extrusionOk="0" h="513" w="537">
                  <a:moveTo>
                    <a:pt x="263" y="0"/>
                  </a:moveTo>
                  <a:cubicBezTo>
                    <a:pt x="120" y="0"/>
                    <a:pt x="1" y="119"/>
                    <a:pt x="1" y="262"/>
                  </a:cubicBezTo>
                  <a:cubicBezTo>
                    <a:pt x="1" y="393"/>
                    <a:pt x="120" y="512"/>
                    <a:pt x="263" y="512"/>
                  </a:cubicBezTo>
                  <a:cubicBezTo>
                    <a:pt x="406" y="512"/>
                    <a:pt x="537" y="393"/>
                    <a:pt x="537" y="262"/>
                  </a:cubicBezTo>
                  <a:cubicBezTo>
                    <a:pt x="537" y="119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6"/>
            <p:cNvSpPr/>
            <p:nvPr/>
          </p:nvSpPr>
          <p:spPr>
            <a:xfrm>
              <a:off x="2892600" y="2091725"/>
              <a:ext cx="14925" cy="12825"/>
            </a:xfrm>
            <a:custGeom>
              <a:rect b="b" l="l" r="r" t="t"/>
              <a:pathLst>
                <a:path extrusionOk="0" h="513" w="597">
                  <a:moveTo>
                    <a:pt x="243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407"/>
                    <a:pt x="125" y="512"/>
                    <a:pt x="256" y="512"/>
                  </a:cubicBezTo>
                  <a:cubicBezTo>
                    <a:pt x="316" y="512"/>
                    <a:pt x="378" y="491"/>
                    <a:pt x="430" y="442"/>
                  </a:cubicBezTo>
                  <a:cubicBezTo>
                    <a:pt x="596" y="287"/>
                    <a:pt x="489" y="14"/>
                    <a:pt x="263" y="2"/>
                  </a:cubicBezTo>
                  <a:cubicBezTo>
                    <a:pt x="256" y="1"/>
                    <a:pt x="250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6"/>
            <p:cNvSpPr/>
            <p:nvPr/>
          </p:nvSpPr>
          <p:spPr>
            <a:xfrm>
              <a:off x="3100975" y="1773550"/>
              <a:ext cx="14600" cy="12800"/>
            </a:xfrm>
            <a:custGeom>
              <a:rect b="b" l="l" r="r" t="t"/>
              <a:pathLst>
                <a:path extrusionOk="0" h="512" w="584">
                  <a:moveTo>
                    <a:pt x="262" y="1"/>
                  </a:moveTo>
                  <a:cubicBezTo>
                    <a:pt x="119" y="1"/>
                    <a:pt x="0" y="108"/>
                    <a:pt x="0" y="251"/>
                  </a:cubicBezTo>
                  <a:cubicBezTo>
                    <a:pt x="0" y="407"/>
                    <a:pt x="124" y="511"/>
                    <a:pt x="256" y="511"/>
                  </a:cubicBezTo>
                  <a:cubicBezTo>
                    <a:pt x="316" y="511"/>
                    <a:pt x="377" y="490"/>
                    <a:pt x="429" y="442"/>
                  </a:cubicBezTo>
                  <a:cubicBezTo>
                    <a:pt x="584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6"/>
            <p:cNvSpPr/>
            <p:nvPr/>
          </p:nvSpPr>
          <p:spPr>
            <a:xfrm>
              <a:off x="2931900" y="1586050"/>
              <a:ext cx="14600" cy="12775"/>
            </a:xfrm>
            <a:custGeom>
              <a:rect b="b" l="l" r="r" t="t"/>
              <a:pathLst>
                <a:path extrusionOk="0" h="511" w="584">
                  <a:moveTo>
                    <a:pt x="263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406"/>
                    <a:pt x="124" y="511"/>
                    <a:pt x="256" y="511"/>
                  </a:cubicBezTo>
                  <a:cubicBezTo>
                    <a:pt x="316" y="511"/>
                    <a:pt x="377" y="489"/>
                    <a:pt x="429" y="441"/>
                  </a:cubicBezTo>
                  <a:cubicBezTo>
                    <a:pt x="584" y="286"/>
                    <a:pt x="489" y="12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6"/>
            <p:cNvSpPr/>
            <p:nvPr/>
          </p:nvSpPr>
          <p:spPr>
            <a:xfrm>
              <a:off x="3553400" y="13788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43" y="1"/>
                  </a:moveTo>
                  <a:cubicBezTo>
                    <a:pt x="109" y="1"/>
                    <a:pt x="1" y="115"/>
                    <a:pt x="1" y="251"/>
                  </a:cubicBezTo>
                  <a:cubicBezTo>
                    <a:pt x="1" y="407"/>
                    <a:pt x="130" y="512"/>
                    <a:pt x="262" y="512"/>
                  </a:cubicBezTo>
                  <a:cubicBezTo>
                    <a:pt x="321" y="512"/>
                    <a:pt x="381" y="490"/>
                    <a:pt x="429" y="442"/>
                  </a:cubicBezTo>
                  <a:cubicBezTo>
                    <a:pt x="596" y="275"/>
                    <a:pt x="489" y="1"/>
                    <a:pt x="263" y="1"/>
                  </a:cubicBezTo>
                  <a:cubicBezTo>
                    <a:pt x="256" y="1"/>
                    <a:pt x="250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6"/>
            <p:cNvSpPr/>
            <p:nvPr/>
          </p:nvSpPr>
          <p:spPr>
            <a:xfrm>
              <a:off x="3559950" y="25358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1"/>
                  </a:moveTo>
                  <a:cubicBezTo>
                    <a:pt x="132" y="1"/>
                    <a:pt x="13" y="108"/>
                    <a:pt x="1" y="251"/>
                  </a:cubicBezTo>
                  <a:cubicBezTo>
                    <a:pt x="1" y="406"/>
                    <a:pt x="130" y="511"/>
                    <a:pt x="265" y="511"/>
                  </a:cubicBezTo>
                  <a:cubicBezTo>
                    <a:pt x="327" y="511"/>
                    <a:pt x="389" y="490"/>
                    <a:pt x="441" y="441"/>
                  </a:cubicBezTo>
                  <a:cubicBezTo>
                    <a:pt x="596" y="287"/>
                    <a:pt x="501" y="13"/>
                    <a:pt x="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6"/>
            <p:cNvSpPr/>
            <p:nvPr/>
          </p:nvSpPr>
          <p:spPr>
            <a:xfrm>
              <a:off x="3821900" y="2024775"/>
              <a:ext cx="14900" cy="12575"/>
            </a:xfrm>
            <a:custGeom>
              <a:rect b="b" l="l" r="r" t="t"/>
              <a:pathLst>
                <a:path extrusionOk="0" h="503" w="596">
                  <a:moveTo>
                    <a:pt x="253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404"/>
                    <a:pt x="125" y="502"/>
                    <a:pt x="254" y="502"/>
                  </a:cubicBezTo>
                  <a:cubicBezTo>
                    <a:pt x="316" y="502"/>
                    <a:pt x="379" y="480"/>
                    <a:pt x="429" y="429"/>
                  </a:cubicBezTo>
                  <a:cubicBezTo>
                    <a:pt x="596" y="275"/>
                    <a:pt x="488" y="1"/>
                    <a:pt x="274" y="1"/>
                  </a:cubicBezTo>
                  <a:cubicBezTo>
                    <a:pt x="267" y="0"/>
                    <a:pt x="260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6"/>
            <p:cNvSpPr/>
            <p:nvPr/>
          </p:nvSpPr>
          <p:spPr>
            <a:xfrm>
              <a:off x="3681400" y="3347875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62" y="0"/>
                  </a:moveTo>
                  <a:cubicBezTo>
                    <a:pt x="120" y="0"/>
                    <a:pt x="1" y="119"/>
                    <a:pt x="1" y="262"/>
                  </a:cubicBezTo>
                  <a:cubicBezTo>
                    <a:pt x="1" y="415"/>
                    <a:pt x="126" y="513"/>
                    <a:pt x="254" y="513"/>
                  </a:cubicBezTo>
                  <a:cubicBezTo>
                    <a:pt x="316" y="513"/>
                    <a:pt x="379" y="491"/>
                    <a:pt x="429" y="441"/>
                  </a:cubicBezTo>
                  <a:cubicBezTo>
                    <a:pt x="596" y="286"/>
                    <a:pt x="489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6"/>
            <p:cNvSpPr/>
            <p:nvPr/>
          </p:nvSpPr>
          <p:spPr>
            <a:xfrm>
              <a:off x="3958825" y="33243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9"/>
                    <a:pt x="129" y="511"/>
                    <a:pt x="259" y="511"/>
                  </a:cubicBezTo>
                  <a:cubicBezTo>
                    <a:pt x="319" y="511"/>
                    <a:pt x="380" y="490"/>
                    <a:pt x="429" y="441"/>
                  </a:cubicBezTo>
                  <a:cubicBezTo>
                    <a:pt x="595" y="286"/>
                    <a:pt x="488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6"/>
            <p:cNvSpPr/>
            <p:nvPr/>
          </p:nvSpPr>
          <p:spPr>
            <a:xfrm>
              <a:off x="4214200" y="3088300"/>
              <a:ext cx="14625" cy="12800"/>
            </a:xfrm>
            <a:custGeom>
              <a:rect b="b" l="l" r="r" t="t"/>
              <a:pathLst>
                <a:path extrusionOk="0" h="512" w="585">
                  <a:moveTo>
                    <a:pt x="263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406"/>
                    <a:pt x="125" y="511"/>
                    <a:pt x="256" y="511"/>
                  </a:cubicBezTo>
                  <a:cubicBezTo>
                    <a:pt x="316" y="511"/>
                    <a:pt x="377" y="490"/>
                    <a:pt x="429" y="441"/>
                  </a:cubicBezTo>
                  <a:cubicBezTo>
                    <a:pt x="584" y="287"/>
                    <a:pt x="489" y="13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6"/>
            <p:cNvSpPr/>
            <p:nvPr/>
          </p:nvSpPr>
          <p:spPr>
            <a:xfrm>
              <a:off x="2329450" y="1421425"/>
              <a:ext cx="14600" cy="12800"/>
            </a:xfrm>
            <a:custGeom>
              <a:rect b="b" l="l" r="r" t="t"/>
              <a:pathLst>
                <a:path extrusionOk="0" h="512" w="584">
                  <a:moveTo>
                    <a:pt x="262" y="1"/>
                  </a:moveTo>
                  <a:cubicBezTo>
                    <a:pt x="119" y="1"/>
                    <a:pt x="0" y="108"/>
                    <a:pt x="0" y="263"/>
                  </a:cubicBezTo>
                  <a:cubicBezTo>
                    <a:pt x="0" y="410"/>
                    <a:pt x="123" y="512"/>
                    <a:pt x="254" y="512"/>
                  </a:cubicBezTo>
                  <a:cubicBezTo>
                    <a:pt x="314" y="512"/>
                    <a:pt x="376" y="490"/>
                    <a:pt x="429" y="441"/>
                  </a:cubicBezTo>
                  <a:cubicBezTo>
                    <a:pt x="584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6"/>
            <p:cNvSpPr/>
            <p:nvPr/>
          </p:nvSpPr>
          <p:spPr>
            <a:xfrm>
              <a:off x="1648400" y="336392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1" y="656"/>
                  </a:lnTo>
                  <a:lnTo>
                    <a:pt x="489" y="811"/>
                  </a:lnTo>
                  <a:lnTo>
                    <a:pt x="489" y="1299"/>
                  </a:lnTo>
                  <a:lnTo>
                    <a:pt x="799" y="906"/>
                  </a:lnTo>
                  <a:lnTo>
                    <a:pt x="1287" y="1061"/>
                  </a:lnTo>
                  <a:lnTo>
                    <a:pt x="989" y="656"/>
                  </a:lnTo>
                  <a:lnTo>
                    <a:pt x="1287" y="251"/>
                  </a:lnTo>
                  <a:lnTo>
                    <a:pt x="799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6"/>
            <p:cNvSpPr/>
            <p:nvPr/>
          </p:nvSpPr>
          <p:spPr>
            <a:xfrm>
              <a:off x="1724025" y="3057950"/>
              <a:ext cx="32450" cy="32775"/>
            </a:xfrm>
            <a:custGeom>
              <a:rect b="b" l="l" r="r" t="t"/>
              <a:pathLst>
                <a:path extrusionOk="0" h="1311" w="1298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310"/>
                  </a:lnTo>
                  <a:lnTo>
                    <a:pt x="810" y="905"/>
                  </a:lnTo>
                  <a:lnTo>
                    <a:pt x="1298" y="1060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6"/>
            <p:cNvSpPr/>
            <p:nvPr/>
          </p:nvSpPr>
          <p:spPr>
            <a:xfrm>
              <a:off x="1903200" y="367885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1" y="656"/>
                  </a:lnTo>
                  <a:lnTo>
                    <a:pt x="489" y="810"/>
                  </a:lnTo>
                  <a:lnTo>
                    <a:pt x="489" y="1299"/>
                  </a:lnTo>
                  <a:lnTo>
                    <a:pt x="798" y="906"/>
                  </a:lnTo>
                  <a:lnTo>
                    <a:pt x="1286" y="1048"/>
                  </a:lnTo>
                  <a:lnTo>
                    <a:pt x="989" y="656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6"/>
            <p:cNvSpPr/>
            <p:nvPr/>
          </p:nvSpPr>
          <p:spPr>
            <a:xfrm>
              <a:off x="1379325" y="342465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3" y="1"/>
                  </a:moveTo>
                  <a:cubicBezTo>
                    <a:pt x="72" y="1"/>
                    <a:pt x="1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3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6"/>
            <p:cNvSpPr/>
            <p:nvPr/>
          </p:nvSpPr>
          <p:spPr>
            <a:xfrm>
              <a:off x="1782650" y="3521700"/>
              <a:ext cx="7775" cy="6450"/>
            </a:xfrm>
            <a:custGeom>
              <a:rect b="b" l="l" r="r" t="t"/>
              <a:pathLst>
                <a:path extrusionOk="0" h="258" w="311">
                  <a:moveTo>
                    <a:pt x="143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70" y="258"/>
                    <a:pt x="141" y="258"/>
                  </a:cubicBezTo>
                  <a:cubicBezTo>
                    <a:pt x="171" y="258"/>
                    <a:pt x="202" y="248"/>
                    <a:pt x="227" y="226"/>
                  </a:cubicBezTo>
                  <a:cubicBezTo>
                    <a:pt x="310" y="143"/>
                    <a:pt x="251" y="0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6"/>
            <p:cNvSpPr/>
            <p:nvPr/>
          </p:nvSpPr>
          <p:spPr>
            <a:xfrm>
              <a:off x="1982375" y="326512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1" y="265"/>
                    <a:pt x="126" y="265"/>
                  </a:cubicBezTo>
                  <a:cubicBezTo>
                    <a:pt x="156" y="265"/>
                    <a:pt x="188" y="253"/>
                    <a:pt x="215" y="226"/>
                  </a:cubicBezTo>
                  <a:cubicBezTo>
                    <a:pt x="298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6"/>
            <p:cNvSpPr/>
            <p:nvPr/>
          </p:nvSpPr>
          <p:spPr>
            <a:xfrm>
              <a:off x="1567150" y="3227300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72" y="1"/>
                    <a:pt x="0" y="61"/>
                    <a:pt x="0" y="132"/>
                  </a:cubicBezTo>
                  <a:cubicBezTo>
                    <a:pt x="0" y="207"/>
                    <a:pt x="70" y="258"/>
                    <a:pt x="140" y="258"/>
                  </a:cubicBezTo>
                  <a:cubicBezTo>
                    <a:pt x="171" y="258"/>
                    <a:pt x="201" y="249"/>
                    <a:pt x="227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6"/>
            <p:cNvSpPr/>
            <p:nvPr/>
          </p:nvSpPr>
          <p:spPr>
            <a:xfrm>
              <a:off x="1779375" y="3314800"/>
              <a:ext cx="14900" cy="12725"/>
            </a:xfrm>
            <a:custGeom>
              <a:rect b="b" l="l" r="r" t="t"/>
              <a:pathLst>
                <a:path extrusionOk="0" h="509" w="596">
                  <a:moveTo>
                    <a:pt x="255" y="1"/>
                  </a:moveTo>
                  <a:cubicBezTo>
                    <a:pt x="121" y="1"/>
                    <a:pt x="12" y="115"/>
                    <a:pt x="1" y="251"/>
                  </a:cubicBezTo>
                  <a:cubicBezTo>
                    <a:pt x="1" y="404"/>
                    <a:pt x="125" y="508"/>
                    <a:pt x="258" y="508"/>
                  </a:cubicBezTo>
                  <a:cubicBezTo>
                    <a:pt x="322" y="508"/>
                    <a:pt x="387" y="484"/>
                    <a:pt x="441" y="430"/>
                  </a:cubicBezTo>
                  <a:cubicBezTo>
                    <a:pt x="596" y="275"/>
                    <a:pt x="501" y="1"/>
                    <a:pt x="274" y="1"/>
                  </a:cubicBezTo>
                  <a:cubicBezTo>
                    <a:pt x="268" y="1"/>
                    <a:pt x="261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6"/>
            <p:cNvSpPr/>
            <p:nvPr/>
          </p:nvSpPr>
          <p:spPr>
            <a:xfrm>
              <a:off x="1654350" y="41080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489"/>
                  </a:lnTo>
                  <a:lnTo>
                    <a:pt x="1" y="643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9" y="893"/>
                  </a:lnTo>
                  <a:lnTo>
                    <a:pt x="1287" y="1048"/>
                  </a:lnTo>
                  <a:lnTo>
                    <a:pt x="989" y="643"/>
                  </a:lnTo>
                  <a:lnTo>
                    <a:pt x="1287" y="251"/>
                  </a:lnTo>
                  <a:lnTo>
                    <a:pt x="799" y="393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6"/>
            <p:cNvSpPr/>
            <p:nvPr/>
          </p:nvSpPr>
          <p:spPr>
            <a:xfrm>
              <a:off x="1129400" y="3853850"/>
              <a:ext cx="9350" cy="6600"/>
            </a:xfrm>
            <a:custGeom>
              <a:rect b="b" l="l" r="r" t="t"/>
              <a:pathLst>
                <a:path extrusionOk="0" h="264" w="374">
                  <a:moveTo>
                    <a:pt x="166" y="0"/>
                  </a:moveTo>
                  <a:cubicBezTo>
                    <a:pt x="0" y="0"/>
                    <a:pt x="3" y="264"/>
                    <a:pt x="176" y="264"/>
                  </a:cubicBezTo>
                  <a:cubicBezTo>
                    <a:pt x="179" y="264"/>
                    <a:pt x="183" y="264"/>
                    <a:pt x="187" y="264"/>
                  </a:cubicBezTo>
                  <a:cubicBezTo>
                    <a:pt x="191" y="264"/>
                    <a:pt x="194" y="264"/>
                    <a:pt x="198" y="264"/>
                  </a:cubicBezTo>
                  <a:cubicBezTo>
                    <a:pt x="370" y="264"/>
                    <a:pt x="374" y="0"/>
                    <a:pt x="208" y="0"/>
                  </a:cubicBezTo>
                  <a:cubicBezTo>
                    <a:pt x="201" y="0"/>
                    <a:pt x="194" y="1"/>
                    <a:pt x="187" y="2"/>
                  </a:cubicBezTo>
                  <a:cubicBezTo>
                    <a:pt x="179" y="1"/>
                    <a:pt x="172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6"/>
            <p:cNvSpPr/>
            <p:nvPr/>
          </p:nvSpPr>
          <p:spPr>
            <a:xfrm>
              <a:off x="1533800" y="39506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0"/>
                  </a:moveTo>
                  <a:cubicBezTo>
                    <a:pt x="72" y="0"/>
                    <a:pt x="13" y="60"/>
                    <a:pt x="1" y="131"/>
                  </a:cubicBezTo>
                  <a:cubicBezTo>
                    <a:pt x="1" y="212"/>
                    <a:pt x="67" y="265"/>
                    <a:pt x="135" y="265"/>
                  </a:cubicBezTo>
                  <a:cubicBezTo>
                    <a:pt x="167" y="265"/>
                    <a:pt x="200" y="253"/>
                    <a:pt x="227" y="226"/>
                  </a:cubicBezTo>
                  <a:cubicBezTo>
                    <a:pt x="310" y="143"/>
                    <a:pt x="251" y="12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6"/>
            <p:cNvSpPr/>
            <p:nvPr/>
          </p:nvSpPr>
          <p:spPr>
            <a:xfrm>
              <a:off x="1733550" y="3694025"/>
              <a:ext cx="7450" cy="6675"/>
            </a:xfrm>
            <a:custGeom>
              <a:rect b="b" l="l" r="r" t="t"/>
              <a:pathLst>
                <a:path extrusionOk="0" h="267" w="298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3"/>
                    <a:pt x="60" y="266"/>
                    <a:pt x="125" y="266"/>
                  </a:cubicBezTo>
                  <a:cubicBezTo>
                    <a:pt x="156" y="266"/>
                    <a:pt x="187" y="254"/>
                    <a:pt x="214" y="227"/>
                  </a:cubicBezTo>
                  <a:cubicBezTo>
                    <a:pt x="298" y="144"/>
                    <a:pt x="250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6"/>
            <p:cNvSpPr/>
            <p:nvPr/>
          </p:nvSpPr>
          <p:spPr>
            <a:xfrm>
              <a:off x="1318300" y="36562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3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3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6"/>
            <p:cNvSpPr/>
            <p:nvPr/>
          </p:nvSpPr>
          <p:spPr>
            <a:xfrm>
              <a:off x="1530525" y="37437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0"/>
                  </a:moveTo>
                  <a:cubicBezTo>
                    <a:pt x="132" y="0"/>
                    <a:pt x="13" y="107"/>
                    <a:pt x="1" y="262"/>
                  </a:cubicBezTo>
                  <a:cubicBezTo>
                    <a:pt x="1" y="409"/>
                    <a:pt x="129" y="511"/>
                    <a:pt x="264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6"/>
                    <a:pt x="501" y="12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6"/>
            <p:cNvSpPr/>
            <p:nvPr/>
          </p:nvSpPr>
          <p:spPr>
            <a:xfrm>
              <a:off x="844725" y="3330900"/>
              <a:ext cx="31875" cy="33650"/>
            </a:xfrm>
            <a:custGeom>
              <a:rect b="b" l="l" r="r" t="t"/>
              <a:pathLst>
                <a:path extrusionOk="0" h="1346" w="1275">
                  <a:moveTo>
                    <a:pt x="727" y="0"/>
                  </a:moveTo>
                  <a:lnTo>
                    <a:pt x="489" y="453"/>
                  </a:lnTo>
                  <a:lnTo>
                    <a:pt x="1" y="358"/>
                  </a:lnTo>
                  <a:lnTo>
                    <a:pt x="334" y="739"/>
                  </a:lnTo>
                  <a:lnTo>
                    <a:pt x="84" y="1191"/>
                  </a:lnTo>
                  <a:lnTo>
                    <a:pt x="84" y="1191"/>
                  </a:lnTo>
                  <a:lnTo>
                    <a:pt x="537" y="965"/>
                  </a:lnTo>
                  <a:lnTo>
                    <a:pt x="870" y="1346"/>
                  </a:lnTo>
                  <a:lnTo>
                    <a:pt x="822" y="834"/>
                  </a:lnTo>
                  <a:lnTo>
                    <a:pt x="1275" y="608"/>
                  </a:lnTo>
                  <a:lnTo>
                    <a:pt x="787" y="512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6"/>
            <p:cNvSpPr/>
            <p:nvPr/>
          </p:nvSpPr>
          <p:spPr>
            <a:xfrm>
              <a:off x="1221925" y="2868625"/>
              <a:ext cx="7700" cy="6600"/>
            </a:xfrm>
            <a:custGeom>
              <a:rect b="b" l="l" r="r" t="t"/>
              <a:pathLst>
                <a:path extrusionOk="0" h="264" w="308">
                  <a:moveTo>
                    <a:pt x="174" y="0"/>
                  </a:moveTo>
                  <a:cubicBezTo>
                    <a:pt x="74" y="0"/>
                    <a:pt x="1" y="113"/>
                    <a:pt x="58" y="203"/>
                  </a:cubicBezTo>
                  <a:cubicBezTo>
                    <a:pt x="83" y="244"/>
                    <a:pt x="124" y="263"/>
                    <a:pt x="164" y="263"/>
                  </a:cubicBezTo>
                  <a:cubicBezTo>
                    <a:pt x="218" y="263"/>
                    <a:pt x="270" y="229"/>
                    <a:pt x="284" y="168"/>
                  </a:cubicBezTo>
                  <a:cubicBezTo>
                    <a:pt x="308" y="96"/>
                    <a:pt x="260" y="25"/>
                    <a:pt x="189" y="1"/>
                  </a:cubicBezTo>
                  <a:cubicBezTo>
                    <a:pt x="184" y="0"/>
                    <a:pt x="179" y="0"/>
                    <a:pt x="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6"/>
            <p:cNvSpPr/>
            <p:nvPr/>
          </p:nvSpPr>
          <p:spPr>
            <a:xfrm>
              <a:off x="1048500" y="3245700"/>
              <a:ext cx="7900" cy="6350"/>
            </a:xfrm>
            <a:custGeom>
              <a:rect b="b" l="l" r="r" t="t"/>
              <a:pathLst>
                <a:path extrusionOk="0" h="254" w="316">
                  <a:moveTo>
                    <a:pt x="166" y="0"/>
                  </a:moveTo>
                  <a:cubicBezTo>
                    <a:pt x="64" y="0"/>
                    <a:pt x="0" y="107"/>
                    <a:pt x="65" y="194"/>
                  </a:cubicBezTo>
                  <a:cubicBezTo>
                    <a:pt x="91" y="234"/>
                    <a:pt x="131" y="253"/>
                    <a:pt x="171" y="253"/>
                  </a:cubicBezTo>
                  <a:cubicBezTo>
                    <a:pt x="225" y="253"/>
                    <a:pt x="278" y="219"/>
                    <a:pt x="291" y="158"/>
                  </a:cubicBezTo>
                  <a:cubicBezTo>
                    <a:pt x="315" y="87"/>
                    <a:pt x="268" y="15"/>
                    <a:pt x="196" y="3"/>
                  </a:cubicBezTo>
                  <a:cubicBezTo>
                    <a:pt x="186" y="1"/>
                    <a:pt x="176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6"/>
            <p:cNvSpPr/>
            <p:nvPr/>
          </p:nvSpPr>
          <p:spPr>
            <a:xfrm>
              <a:off x="1261325" y="3491250"/>
              <a:ext cx="7900" cy="6350"/>
            </a:xfrm>
            <a:custGeom>
              <a:rect b="b" l="l" r="r" t="t"/>
              <a:pathLst>
                <a:path extrusionOk="0" h="254" w="316">
                  <a:moveTo>
                    <a:pt x="166" y="1"/>
                  </a:moveTo>
                  <a:cubicBezTo>
                    <a:pt x="64" y="1"/>
                    <a:pt x="0" y="107"/>
                    <a:pt x="65" y="194"/>
                  </a:cubicBezTo>
                  <a:cubicBezTo>
                    <a:pt x="91" y="235"/>
                    <a:pt x="131" y="254"/>
                    <a:pt x="172" y="254"/>
                  </a:cubicBezTo>
                  <a:cubicBezTo>
                    <a:pt x="227" y="254"/>
                    <a:pt x="283" y="220"/>
                    <a:pt x="303" y="159"/>
                  </a:cubicBezTo>
                  <a:cubicBezTo>
                    <a:pt x="315" y="87"/>
                    <a:pt x="268" y="16"/>
                    <a:pt x="196" y="4"/>
                  </a:cubicBezTo>
                  <a:cubicBezTo>
                    <a:pt x="186" y="2"/>
                    <a:pt x="176" y="1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6"/>
            <p:cNvSpPr/>
            <p:nvPr/>
          </p:nvSpPr>
          <p:spPr>
            <a:xfrm>
              <a:off x="1378425" y="3091225"/>
              <a:ext cx="8525" cy="6925"/>
            </a:xfrm>
            <a:custGeom>
              <a:rect b="b" l="l" r="r" t="t"/>
              <a:pathLst>
                <a:path extrusionOk="0" h="277" w="341">
                  <a:moveTo>
                    <a:pt x="186" y="0"/>
                  </a:moveTo>
                  <a:cubicBezTo>
                    <a:pt x="159" y="0"/>
                    <a:pt x="132" y="9"/>
                    <a:pt x="108" y="27"/>
                  </a:cubicBezTo>
                  <a:cubicBezTo>
                    <a:pt x="1" y="98"/>
                    <a:pt x="48" y="253"/>
                    <a:pt x="179" y="277"/>
                  </a:cubicBezTo>
                  <a:cubicBezTo>
                    <a:pt x="239" y="277"/>
                    <a:pt x="310" y="229"/>
                    <a:pt x="322" y="170"/>
                  </a:cubicBezTo>
                  <a:cubicBezTo>
                    <a:pt x="340" y="72"/>
                    <a:pt x="265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6"/>
            <p:cNvSpPr/>
            <p:nvPr/>
          </p:nvSpPr>
          <p:spPr>
            <a:xfrm>
              <a:off x="1244750" y="3281925"/>
              <a:ext cx="14950" cy="12700"/>
            </a:xfrm>
            <a:custGeom>
              <a:rect b="b" l="l" r="r" t="t"/>
              <a:pathLst>
                <a:path extrusionOk="0" h="508" w="598">
                  <a:moveTo>
                    <a:pt x="313" y="1"/>
                  </a:moveTo>
                  <a:cubicBezTo>
                    <a:pt x="120" y="1"/>
                    <a:pt x="0" y="214"/>
                    <a:pt x="109" y="388"/>
                  </a:cubicBezTo>
                  <a:cubicBezTo>
                    <a:pt x="160" y="469"/>
                    <a:pt x="241" y="507"/>
                    <a:pt x="321" y="507"/>
                  </a:cubicBezTo>
                  <a:cubicBezTo>
                    <a:pt x="429" y="507"/>
                    <a:pt x="534" y="439"/>
                    <a:pt x="562" y="316"/>
                  </a:cubicBezTo>
                  <a:cubicBezTo>
                    <a:pt x="597" y="173"/>
                    <a:pt x="502" y="31"/>
                    <a:pt x="371" y="7"/>
                  </a:cubicBezTo>
                  <a:cubicBezTo>
                    <a:pt x="351" y="3"/>
                    <a:pt x="332" y="1"/>
                    <a:pt x="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11" name="Google Shape;2411;p6"/>
          <p:cNvGrpSpPr/>
          <p:nvPr/>
        </p:nvGrpSpPr>
        <p:grpSpPr>
          <a:xfrm rot="-1661852">
            <a:off x="5207165" y="2410288"/>
            <a:ext cx="4351339" cy="3753118"/>
            <a:chOff x="780450" y="1002925"/>
            <a:chExt cx="3916575" cy="3378125"/>
          </a:xfrm>
        </p:grpSpPr>
        <p:sp>
          <p:nvSpPr>
            <p:cNvPr id="2412" name="Google Shape;2412;p6"/>
            <p:cNvSpPr/>
            <p:nvPr/>
          </p:nvSpPr>
          <p:spPr>
            <a:xfrm>
              <a:off x="2544350" y="2278100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43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7" y="1048"/>
                  </a:lnTo>
                  <a:lnTo>
                    <a:pt x="989" y="643"/>
                  </a:lnTo>
                  <a:lnTo>
                    <a:pt x="1287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6"/>
            <p:cNvSpPr/>
            <p:nvPr/>
          </p:nvSpPr>
          <p:spPr>
            <a:xfrm>
              <a:off x="3345350" y="23310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0" y="655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6" y="1048"/>
                  </a:lnTo>
                  <a:lnTo>
                    <a:pt x="1286" y="1048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6"/>
            <p:cNvSpPr/>
            <p:nvPr/>
          </p:nvSpPr>
          <p:spPr>
            <a:xfrm>
              <a:off x="2592275" y="1497050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6" y="1048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6"/>
            <p:cNvSpPr/>
            <p:nvPr/>
          </p:nvSpPr>
          <p:spPr>
            <a:xfrm>
              <a:off x="3361425" y="1920600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488" y="1"/>
                  </a:moveTo>
                  <a:lnTo>
                    <a:pt x="488" y="501"/>
                  </a:lnTo>
                  <a:lnTo>
                    <a:pt x="0" y="656"/>
                  </a:lnTo>
                  <a:lnTo>
                    <a:pt x="488" y="798"/>
                  </a:lnTo>
                  <a:lnTo>
                    <a:pt x="488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9" y="656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6"/>
            <p:cNvSpPr/>
            <p:nvPr/>
          </p:nvSpPr>
          <p:spPr>
            <a:xfrm>
              <a:off x="1761525" y="208222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8"/>
                  </a:lnTo>
                  <a:lnTo>
                    <a:pt x="500" y="1299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1298" y="251"/>
                  </a:lnTo>
                  <a:lnTo>
                    <a:pt x="798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6"/>
            <p:cNvSpPr/>
            <p:nvPr/>
          </p:nvSpPr>
          <p:spPr>
            <a:xfrm>
              <a:off x="1647825" y="252900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9"/>
                  </a:lnTo>
                  <a:lnTo>
                    <a:pt x="500" y="1299"/>
                  </a:lnTo>
                  <a:lnTo>
                    <a:pt x="798" y="894"/>
                  </a:lnTo>
                  <a:lnTo>
                    <a:pt x="1298" y="1049"/>
                  </a:lnTo>
                  <a:lnTo>
                    <a:pt x="1298" y="1049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798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6"/>
            <p:cNvSpPr/>
            <p:nvPr/>
          </p:nvSpPr>
          <p:spPr>
            <a:xfrm>
              <a:off x="780450" y="2377800"/>
              <a:ext cx="32175" cy="32775"/>
            </a:xfrm>
            <a:custGeom>
              <a:rect b="b" l="l" r="r" t="t"/>
              <a:pathLst>
                <a:path extrusionOk="0" h="1311" w="1287">
                  <a:moveTo>
                    <a:pt x="488" y="1"/>
                  </a:moveTo>
                  <a:lnTo>
                    <a:pt x="488" y="501"/>
                  </a:lnTo>
                  <a:lnTo>
                    <a:pt x="0" y="655"/>
                  </a:lnTo>
                  <a:lnTo>
                    <a:pt x="488" y="810"/>
                  </a:lnTo>
                  <a:lnTo>
                    <a:pt x="488" y="1310"/>
                  </a:lnTo>
                  <a:lnTo>
                    <a:pt x="798" y="905"/>
                  </a:lnTo>
                  <a:lnTo>
                    <a:pt x="1286" y="1060"/>
                  </a:lnTo>
                  <a:lnTo>
                    <a:pt x="988" y="655"/>
                  </a:lnTo>
                  <a:lnTo>
                    <a:pt x="1286" y="251"/>
                  </a:lnTo>
                  <a:lnTo>
                    <a:pt x="798" y="40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6"/>
            <p:cNvSpPr/>
            <p:nvPr/>
          </p:nvSpPr>
          <p:spPr>
            <a:xfrm>
              <a:off x="2243125" y="2420375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8" y="905"/>
                  </a:lnTo>
                  <a:lnTo>
                    <a:pt x="1286" y="1060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6"/>
            <p:cNvSpPr/>
            <p:nvPr/>
          </p:nvSpPr>
          <p:spPr>
            <a:xfrm>
              <a:off x="3166450" y="311122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1" y="1"/>
                  </a:moveTo>
                  <a:lnTo>
                    <a:pt x="501" y="501"/>
                  </a:lnTo>
                  <a:lnTo>
                    <a:pt x="1" y="643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6"/>
            <p:cNvSpPr/>
            <p:nvPr/>
          </p:nvSpPr>
          <p:spPr>
            <a:xfrm>
              <a:off x="3302475" y="397830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9" y="893"/>
                  </a:lnTo>
                  <a:lnTo>
                    <a:pt x="1287" y="1048"/>
                  </a:lnTo>
                  <a:lnTo>
                    <a:pt x="989" y="655"/>
                  </a:lnTo>
                  <a:lnTo>
                    <a:pt x="1287" y="250"/>
                  </a:lnTo>
                  <a:lnTo>
                    <a:pt x="799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6"/>
            <p:cNvSpPr/>
            <p:nvPr/>
          </p:nvSpPr>
          <p:spPr>
            <a:xfrm>
              <a:off x="2336000" y="36895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0"/>
                  </a:moveTo>
                  <a:lnTo>
                    <a:pt x="500" y="489"/>
                  </a:lnTo>
                  <a:lnTo>
                    <a:pt x="0" y="643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8" y="643"/>
                  </a:lnTo>
                  <a:lnTo>
                    <a:pt x="1298" y="238"/>
                  </a:lnTo>
                  <a:lnTo>
                    <a:pt x="798" y="393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6"/>
            <p:cNvSpPr/>
            <p:nvPr/>
          </p:nvSpPr>
          <p:spPr>
            <a:xfrm>
              <a:off x="2560425" y="31436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1" y="0"/>
                  </a:moveTo>
                  <a:lnTo>
                    <a:pt x="501" y="488"/>
                  </a:lnTo>
                  <a:lnTo>
                    <a:pt x="1" y="643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50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6"/>
            <p:cNvSpPr/>
            <p:nvPr/>
          </p:nvSpPr>
          <p:spPr>
            <a:xfrm>
              <a:off x="1914525" y="184887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0"/>
                  </a:moveTo>
                  <a:lnTo>
                    <a:pt x="500" y="500"/>
                  </a:lnTo>
                  <a:lnTo>
                    <a:pt x="0" y="643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810" y="893"/>
                  </a:lnTo>
                  <a:lnTo>
                    <a:pt x="1298" y="1048"/>
                  </a:lnTo>
                  <a:lnTo>
                    <a:pt x="988" y="643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6"/>
            <p:cNvSpPr/>
            <p:nvPr/>
          </p:nvSpPr>
          <p:spPr>
            <a:xfrm>
              <a:off x="2360400" y="1131825"/>
              <a:ext cx="32475" cy="32450"/>
            </a:xfrm>
            <a:custGeom>
              <a:rect b="b" l="l" r="r" t="t"/>
              <a:pathLst>
                <a:path extrusionOk="0" h="1298" w="1299">
                  <a:moveTo>
                    <a:pt x="501" y="0"/>
                  </a:moveTo>
                  <a:lnTo>
                    <a:pt x="501" y="500"/>
                  </a:lnTo>
                  <a:lnTo>
                    <a:pt x="1" y="655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6"/>
            <p:cNvSpPr/>
            <p:nvPr/>
          </p:nvSpPr>
          <p:spPr>
            <a:xfrm>
              <a:off x="2275275" y="2911200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1"/>
                  </a:moveTo>
                  <a:lnTo>
                    <a:pt x="500" y="501"/>
                  </a:lnTo>
                  <a:lnTo>
                    <a:pt x="0" y="644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9" y="644"/>
                  </a:lnTo>
                  <a:lnTo>
                    <a:pt x="1298" y="251"/>
                  </a:lnTo>
                  <a:lnTo>
                    <a:pt x="1298" y="251"/>
                  </a:lnTo>
                  <a:lnTo>
                    <a:pt x="798" y="39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6"/>
            <p:cNvSpPr/>
            <p:nvPr/>
          </p:nvSpPr>
          <p:spPr>
            <a:xfrm>
              <a:off x="2544350" y="39181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8" y="905"/>
                  </a:lnTo>
                  <a:lnTo>
                    <a:pt x="1287" y="1048"/>
                  </a:lnTo>
                  <a:lnTo>
                    <a:pt x="989" y="655"/>
                  </a:lnTo>
                  <a:lnTo>
                    <a:pt x="1287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6"/>
            <p:cNvSpPr/>
            <p:nvPr/>
          </p:nvSpPr>
          <p:spPr>
            <a:xfrm>
              <a:off x="2670850" y="269420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489"/>
                  </a:lnTo>
                  <a:lnTo>
                    <a:pt x="1" y="644"/>
                  </a:lnTo>
                  <a:lnTo>
                    <a:pt x="489" y="799"/>
                  </a:lnTo>
                  <a:lnTo>
                    <a:pt x="489" y="1299"/>
                  </a:lnTo>
                  <a:lnTo>
                    <a:pt x="799" y="894"/>
                  </a:lnTo>
                  <a:lnTo>
                    <a:pt x="1287" y="1049"/>
                  </a:lnTo>
                  <a:lnTo>
                    <a:pt x="1287" y="1049"/>
                  </a:lnTo>
                  <a:lnTo>
                    <a:pt x="989" y="644"/>
                  </a:lnTo>
                  <a:lnTo>
                    <a:pt x="1287" y="251"/>
                  </a:lnTo>
                  <a:lnTo>
                    <a:pt x="799" y="39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6"/>
            <p:cNvSpPr/>
            <p:nvPr/>
          </p:nvSpPr>
          <p:spPr>
            <a:xfrm>
              <a:off x="2745875" y="182177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9"/>
                  </a:lnTo>
                  <a:lnTo>
                    <a:pt x="500" y="1299"/>
                  </a:lnTo>
                  <a:lnTo>
                    <a:pt x="810" y="894"/>
                  </a:lnTo>
                  <a:lnTo>
                    <a:pt x="1298" y="1049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810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6"/>
            <p:cNvSpPr/>
            <p:nvPr/>
          </p:nvSpPr>
          <p:spPr>
            <a:xfrm>
              <a:off x="3651050" y="312730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488" y="0"/>
                  </a:moveTo>
                  <a:lnTo>
                    <a:pt x="488" y="501"/>
                  </a:lnTo>
                  <a:lnTo>
                    <a:pt x="0" y="655"/>
                  </a:lnTo>
                  <a:lnTo>
                    <a:pt x="488" y="810"/>
                  </a:lnTo>
                  <a:lnTo>
                    <a:pt x="488" y="1298"/>
                  </a:lnTo>
                  <a:lnTo>
                    <a:pt x="798" y="905"/>
                  </a:lnTo>
                  <a:lnTo>
                    <a:pt x="1298" y="1060"/>
                  </a:lnTo>
                  <a:lnTo>
                    <a:pt x="988" y="655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6"/>
            <p:cNvSpPr/>
            <p:nvPr/>
          </p:nvSpPr>
          <p:spPr>
            <a:xfrm>
              <a:off x="4041275" y="2777250"/>
              <a:ext cx="32175" cy="32775"/>
            </a:xfrm>
            <a:custGeom>
              <a:rect b="b" l="l" r="r" t="t"/>
              <a:pathLst>
                <a:path extrusionOk="0" h="1311" w="1287">
                  <a:moveTo>
                    <a:pt x="488" y="1"/>
                  </a:moveTo>
                  <a:lnTo>
                    <a:pt x="488" y="501"/>
                  </a:lnTo>
                  <a:lnTo>
                    <a:pt x="0" y="656"/>
                  </a:lnTo>
                  <a:lnTo>
                    <a:pt x="488" y="810"/>
                  </a:lnTo>
                  <a:lnTo>
                    <a:pt x="488" y="1310"/>
                  </a:lnTo>
                  <a:lnTo>
                    <a:pt x="798" y="906"/>
                  </a:lnTo>
                  <a:lnTo>
                    <a:pt x="1286" y="1060"/>
                  </a:lnTo>
                  <a:lnTo>
                    <a:pt x="988" y="656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6"/>
            <p:cNvSpPr/>
            <p:nvPr/>
          </p:nvSpPr>
          <p:spPr>
            <a:xfrm>
              <a:off x="1419225" y="224565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798" y="905"/>
                  </a:lnTo>
                  <a:lnTo>
                    <a:pt x="1298" y="1048"/>
                  </a:lnTo>
                  <a:lnTo>
                    <a:pt x="1298" y="1048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6"/>
            <p:cNvSpPr/>
            <p:nvPr/>
          </p:nvSpPr>
          <p:spPr>
            <a:xfrm>
              <a:off x="3361425" y="303562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488" y="0"/>
                  </a:moveTo>
                  <a:lnTo>
                    <a:pt x="488" y="489"/>
                  </a:lnTo>
                  <a:lnTo>
                    <a:pt x="0" y="643"/>
                  </a:lnTo>
                  <a:lnTo>
                    <a:pt x="488" y="798"/>
                  </a:lnTo>
                  <a:lnTo>
                    <a:pt x="488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39"/>
                  </a:lnTo>
                  <a:lnTo>
                    <a:pt x="798" y="39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6"/>
            <p:cNvSpPr/>
            <p:nvPr/>
          </p:nvSpPr>
          <p:spPr>
            <a:xfrm>
              <a:off x="1792475" y="27611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0" y="644"/>
                  </a:lnTo>
                  <a:lnTo>
                    <a:pt x="489" y="799"/>
                  </a:lnTo>
                  <a:lnTo>
                    <a:pt x="489" y="1299"/>
                  </a:lnTo>
                  <a:lnTo>
                    <a:pt x="798" y="894"/>
                  </a:lnTo>
                  <a:lnTo>
                    <a:pt x="1286" y="1049"/>
                  </a:lnTo>
                  <a:lnTo>
                    <a:pt x="989" y="644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6"/>
            <p:cNvSpPr/>
            <p:nvPr/>
          </p:nvSpPr>
          <p:spPr>
            <a:xfrm>
              <a:off x="1107275" y="2677850"/>
              <a:ext cx="32475" cy="32450"/>
            </a:xfrm>
            <a:custGeom>
              <a:rect b="b" l="l" r="r" t="t"/>
              <a:pathLst>
                <a:path extrusionOk="0" h="1298" w="1299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810" y="905"/>
                  </a:lnTo>
                  <a:lnTo>
                    <a:pt x="1298" y="1048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6"/>
            <p:cNvSpPr/>
            <p:nvPr/>
          </p:nvSpPr>
          <p:spPr>
            <a:xfrm>
              <a:off x="3018525" y="22801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798" y="905"/>
                  </a:lnTo>
                  <a:lnTo>
                    <a:pt x="1298" y="1048"/>
                  </a:lnTo>
                  <a:lnTo>
                    <a:pt x="989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6"/>
            <p:cNvSpPr/>
            <p:nvPr/>
          </p:nvSpPr>
          <p:spPr>
            <a:xfrm>
              <a:off x="2549425" y="285822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9"/>
                    <a:pt x="129" y="511"/>
                    <a:pt x="259" y="511"/>
                  </a:cubicBezTo>
                  <a:cubicBezTo>
                    <a:pt x="319" y="511"/>
                    <a:pt x="380" y="490"/>
                    <a:pt x="429" y="441"/>
                  </a:cubicBezTo>
                  <a:cubicBezTo>
                    <a:pt x="595" y="286"/>
                    <a:pt x="488" y="12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6"/>
            <p:cNvSpPr/>
            <p:nvPr/>
          </p:nvSpPr>
          <p:spPr>
            <a:xfrm>
              <a:off x="2369925" y="2624550"/>
              <a:ext cx="7475" cy="6475"/>
            </a:xfrm>
            <a:custGeom>
              <a:rect b="b" l="l" r="r" t="t"/>
              <a:pathLst>
                <a:path extrusionOk="0" h="259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7"/>
                    <a:pt x="64" y="258"/>
                    <a:pt x="131" y="258"/>
                  </a:cubicBezTo>
                  <a:cubicBezTo>
                    <a:pt x="160" y="258"/>
                    <a:pt x="190" y="249"/>
                    <a:pt x="215" y="227"/>
                  </a:cubicBezTo>
                  <a:cubicBezTo>
                    <a:pt x="298" y="144"/>
                    <a:pt x="251" y="1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6"/>
            <p:cNvSpPr/>
            <p:nvPr/>
          </p:nvSpPr>
          <p:spPr>
            <a:xfrm>
              <a:off x="2025825" y="298382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55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6"/>
            <p:cNvSpPr/>
            <p:nvPr/>
          </p:nvSpPr>
          <p:spPr>
            <a:xfrm>
              <a:off x="2667000" y="2083975"/>
              <a:ext cx="7750" cy="6400"/>
            </a:xfrm>
            <a:custGeom>
              <a:rect b="b" l="l" r="r" t="t"/>
              <a:pathLst>
                <a:path extrusionOk="0" h="256" w="310">
                  <a:moveTo>
                    <a:pt x="125" y="1"/>
                  </a:moveTo>
                  <a:cubicBezTo>
                    <a:pt x="60" y="1"/>
                    <a:pt x="0" y="57"/>
                    <a:pt x="0" y="133"/>
                  </a:cubicBezTo>
                  <a:cubicBezTo>
                    <a:pt x="0" y="205"/>
                    <a:pt x="65" y="256"/>
                    <a:pt x="132" y="256"/>
                  </a:cubicBezTo>
                  <a:cubicBezTo>
                    <a:pt x="165" y="256"/>
                    <a:pt x="199" y="244"/>
                    <a:pt x="226" y="216"/>
                  </a:cubicBezTo>
                  <a:cubicBezTo>
                    <a:pt x="310" y="145"/>
                    <a:pt x="250" y="2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6"/>
            <p:cNvSpPr/>
            <p:nvPr/>
          </p:nvSpPr>
          <p:spPr>
            <a:xfrm>
              <a:off x="2303550" y="2080750"/>
              <a:ext cx="7475" cy="6450"/>
            </a:xfrm>
            <a:custGeom>
              <a:rect b="b" l="l" r="r" t="t"/>
              <a:pathLst>
                <a:path extrusionOk="0" h="258" w="299">
                  <a:moveTo>
                    <a:pt x="131" y="0"/>
                  </a:moveTo>
                  <a:cubicBezTo>
                    <a:pt x="60" y="0"/>
                    <a:pt x="0" y="48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90" y="248"/>
                    <a:pt x="215" y="226"/>
                  </a:cubicBezTo>
                  <a:cubicBezTo>
                    <a:pt x="298" y="143"/>
                    <a:pt x="251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6"/>
            <p:cNvSpPr/>
            <p:nvPr/>
          </p:nvSpPr>
          <p:spPr>
            <a:xfrm>
              <a:off x="1918475" y="2471525"/>
              <a:ext cx="9650" cy="6625"/>
            </a:xfrm>
            <a:custGeom>
              <a:rect b="b" l="l" r="r" t="t"/>
              <a:pathLst>
                <a:path extrusionOk="0" h="265" w="386">
                  <a:moveTo>
                    <a:pt x="177" y="1"/>
                  </a:moveTo>
                  <a:cubicBezTo>
                    <a:pt x="1" y="1"/>
                    <a:pt x="4" y="264"/>
                    <a:pt x="188" y="264"/>
                  </a:cubicBezTo>
                  <a:cubicBezTo>
                    <a:pt x="191" y="264"/>
                    <a:pt x="195" y="264"/>
                    <a:pt x="199" y="264"/>
                  </a:cubicBezTo>
                  <a:cubicBezTo>
                    <a:pt x="203" y="264"/>
                    <a:pt x="207" y="264"/>
                    <a:pt x="210" y="264"/>
                  </a:cubicBezTo>
                  <a:cubicBezTo>
                    <a:pt x="383" y="264"/>
                    <a:pt x="386" y="1"/>
                    <a:pt x="220" y="1"/>
                  </a:cubicBezTo>
                  <a:cubicBezTo>
                    <a:pt x="214" y="1"/>
                    <a:pt x="207" y="1"/>
                    <a:pt x="199" y="2"/>
                  </a:cubicBezTo>
                  <a:cubicBezTo>
                    <a:pt x="191" y="1"/>
                    <a:pt x="184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6"/>
            <p:cNvSpPr/>
            <p:nvPr/>
          </p:nvSpPr>
          <p:spPr>
            <a:xfrm>
              <a:off x="2306625" y="3102300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39" y="0"/>
                  </a:moveTo>
                  <a:cubicBezTo>
                    <a:pt x="68" y="0"/>
                    <a:pt x="8" y="60"/>
                    <a:pt x="8" y="131"/>
                  </a:cubicBezTo>
                  <a:cubicBezTo>
                    <a:pt x="0" y="212"/>
                    <a:pt x="63" y="265"/>
                    <a:pt x="131" y="265"/>
                  </a:cubicBezTo>
                  <a:cubicBezTo>
                    <a:pt x="163" y="265"/>
                    <a:pt x="196" y="253"/>
                    <a:pt x="223" y="227"/>
                  </a:cubicBezTo>
                  <a:cubicBezTo>
                    <a:pt x="306" y="143"/>
                    <a:pt x="258" y="12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6"/>
            <p:cNvSpPr/>
            <p:nvPr/>
          </p:nvSpPr>
          <p:spPr>
            <a:xfrm>
              <a:off x="2209300" y="3393375"/>
              <a:ext cx="7650" cy="6375"/>
            </a:xfrm>
            <a:custGeom>
              <a:rect b="b" l="l" r="r" t="t"/>
              <a:pathLst>
                <a:path extrusionOk="0" h="255" w="306">
                  <a:moveTo>
                    <a:pt x="121" y="0"/>
                  </a:moveTo>
                  <a:cubicBezTo>
                    <a:pt x="58" y="0"/>
                    <a:pt x="8" y="55"/>
                    <a:pt x="8" y="121"/>
                  </a:cubicBezTo>
                  <a:cubicBezTo>
                    <a:pt x="0" y="201"/>
                    <a:pt x="63" y="255"/>
                    <a:pt x="131" y="255"/>
                  </a:cubicBezTo>
                  <a:cubicBezTo>
                    <a:pt x="163" y="255"/>
                    <a:pt x="196" y="243"/>
                    <a:pt x="222" y="216"/>
                  </a:cubicBezTo>
                  <a:cubicBezTo>
                    <a:pt x="306" y="145"/>
                    <a:pt x="258" y="2"/>
                    <a:pt x="139" y="2"/>
                  </a:cubicBezTo>
                  <a:cubicBezTo>
                    <a:pt x="133" y="1"/>
                    <a:pt x="127" y="0"/>
                    <a:pt x="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6"/>
            <p:cNvSpPr/>
            <p:nvPr/>
          </p:nvSpPr>
          <p:spPr>
            <a:xfrm>
              <a:off x="2083875" y="370237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6" y="265"/>
                    <a:pt x="135" y="265"/>
                  </a:cubicBezTo>
                  <a:cubicBezTo>
                    <a:pt x="167" y="265"/>
                    <a:pt x="200" y="253"/>
                    <a:pt x="227" y="227"/>
                  </a:cubicBezTo>
                  <a:cubicBezTo>
                    <a:pt x="310" y="143"/>
                    <a:pt x="251" y="0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6"/>
            <p:cNvSpPr/>
            <p:nvPr/>
          </p:nvSpPr>
          <p:spPr>
            <a:xfrm>
              <a:off x="2559225" y="3660700"/>
              <a:ext cx="6875" cy="6275"/>
            </a:xfrm>
            <a:custGeom>
              <a:rect b="b" l="l" r="r" t="t"/>
              <a:pathLst>
                <a:path extrusionOk="0" h="251" w="275">
                  <a:moveTo>
                    <a:pt x="132" y="0"/>
                  </a:moveTo>
                  <a:cubicBezTo>
                    <a:pt x="60" y="0"/>
                    <a:pt x="1" y="48"/>
                    <a:pt x="1" y="120"/>
                  </a:cubicBezTo>
                  <a:cubicBezTo>
                    <a:pt x="1" y="203"/>
                    <a:pt x="60" y="250"/>
                    <a:pt x="132" y="250"/>
                  </a:cubicBezTo>
                  <a:cubicBezTo>
                    <a:pt x="215" y="250"/>
                    <a:pt x="275" y="203"/>
                    <a:pt x="275" y="120"/>
                  </a:cubicBezTo>
                  <a:cubicBezTo>
                    <a:pt x="275" y="48"/>
                    <a:pt x="215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6"/>
            <p:cNvSpPr/>
            <p:nvPr/>
          </p:nvSpPr>
          <p:spPr>
            <a:xfrm>
              <a:off x="2366350" y="4374475"/>
              <a:ext cx="6875" cy="6575"/>
            </a:xfrm>
            <a:custGeom>
              <a:rect b="b" l="l" r="r" t="t"/>
              <a:pathLst>
                <a:path extrusionOk="0" h="263" w="275">
                  <a:moveTo>
                    <a:pt x="144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4" y="263"/>
                  </a:cubicBezTo>
                  <a:cubicBezTo>
                    <a:pt x="215" y="263"/>
                    <a:pt x="275" y="203"/>
                    <a:pt x="275" y="132"/>
                  </a:cubicBezTo>
                  <a:cubicBezTo>
                    <a:pt x="275" y="60"/>
                    <a:pt x="215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6"/>
            <p:cNvSpPr/>
            <p:nvPr/>
          </p:nvSpPr>
          <p:spPr>
            <a:xfrm>
              <a:off x="3070300" y="376517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1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43"/>
                    <a:pt x="251" y="12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6"/>
            <p:cNvSpPr/>
            <p:nvPr/>
          </p:nvSpPr>
          <p:spPr>
            <a:xfrm>
              <a:off x="2988150" y="3991400"/>
              <a:ext cx="7475" cy="6450"/>
            </a:xfrm>
            <a:custGeom>
              <a:rect b="b" l="l" r="r" t="t"/>
              <a:pathLst>
                <a:path extrusionOk="0" h="258" w="299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65" y="258"/>
                    <a:pt x="132" y="258"/>
                  </a:cubicBezTo>
                  <a:cubicBezTo>
                    <a:pt x="161" y="258"/>
                    <a:pt x="190" y="248"/>
                    <a:pt x="215" y="226"/>
                  </a:cubicBezTo>
                  <a:cubicBezTo>
                    <a:pt x="299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6"/>
            <p:cNvSpPr/>
            <p:nvPr/>
          </p:nvSpPr>
          <p:spPr>
            <a:xfrm>
              <a:off x="2795575" y="4192900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1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5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44"/>
                    <a:pt x="251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6"/>
            <p:cNvSpPr/>
            <p:nvPr/>
          </p:nvSpPr>
          <p:spPr>
            <a:xfrm>
              <a:off x="3423925" y="35181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3" y="0"/>
                  </a:moveTo>
                  <a:cubicBezTo>
                    <a:pt x="72" y="0"/>
                    <a:pt x="1" y="60"/>
                    <a:pt x="1" y="131"/>
                  </a:cubicBezTo>
                  <a:cubicBezTo>
                    <a:pt x="1" y="212"/>
                    <a:pt x="66" y="265"/>
                    <a:pt x="135" y="265"/>
                  </a:cubicBezTo>
                  <a:cubicBezTo>
                    <a:pt x="167" y="265"/>
                    <a:pt x="200" y="253"/>
                    <a:pt x="227" y="227"/>
                  </a:cubicBezTo>
                  <a:cubicBezTo>
                    <a:pt x="310" y="143"/>
                    <a:pt x="263" y="0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6"/>
            <p:cNvSpPr/>
            <p:nvPr/>
          </p:nvSpPr>
          <p:spPr>
            <a:xfrm>
              <a:off x="4689275" y="3780950"/>
              <a:ext cx="7750" cy="6650"/>
            </a:xfrm>
            <a:custGeom>
              <a:rect b="b" l="l" r="r" t="t"/>
              <a:pathLst>
                <a:path extrusionOk="0" h="266" w="31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2"/>
                    <a:pt x="66" y="266"/>
                    <a:pt x="134" y="266"/>
                  </a:cubicBezTo>
                  <a:cubicBezTo>
                    <a:pt x="166" y="266"/>
                    <a:pt x="199" y="254"/>
                    <a:pt x="226" y="227"/>
                  </a:cubicBezTo>
                  <a:cubicBezTo>
                    <a:pt x="310" y="143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6"/>
            <p:cNvSpPr/>
            <p:nvPr/>
          </p:nvSpPr>
          <p:spPr>
            <a:xfrm>
              <a:off x="3730525" y="4181600"/>
              <a:ext cx="7450" cy="6450"/>
            </a:xfrm>
            <a:custGeom>
              <a:rect b="b" l="l" r="r" t="t"/>
              <a:pathLst>
                <a:path extrusionOk="0" h="258" w="298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89" y="248"/>
                    <a:pt x="214" y="227"/>
                  </a:cubicBezTo>
                  <a:cubicBezTo>
                    <a:pt x="298" y="143"/>
                    <a:pt x="250" y="12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6"/>
            <p:cNvSpPr/>
            <p:nvPr/>
          </p:nvSpPr>
          <p:spPr>
            <a:xfrm>
              <a:off x="3041150" y="3291300"/>
              <a:ext cx="6850" cy="6575"/>
            </a:xfrm>
            <a:custGeom>
              <a:rect b="b" l="l" r="r" t="t"/>
              <a:pathLst>
                <a:path extrusionOk="0" h="263" w="274">
                  <a:moveTo>
                    <a:pt x="143" y="1"/>
                  </a:moveTo>
                  <a:cubicBezTo>
                    <a:pt x="72" y="1"/>
                    <a:pt x="0" y="60"/>
                    <a:pt x="0" y="132"/>
                  </a:cubicBezTo>
                  <a:cubicBezTo>
                    <a:pt x="0" y="203"/>
                    <a:pt x="72" y="263"/>
                    <a:pt x="143" y="263"/>
                  </a:cubicBezTo>
                  <a:cubicBezTo>
                    <a:pt x="214" y="263"/>
                    <a:pt x="274" y="203"/>
                    <a:pt x="274" y="132"/>
                  </a:cubicBezTo>
                  <a:cubicBezTo>
                    <a:pt x="274" y="60"/>
                    <a:pt x="214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6"/>
            <p:cNvSpPr/>
            <p:nvPr/>
          </p:nvSpPr>
          <p:spPr>
            <a:xfrm>
              <a:off x="2792000" y="318325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6"/>
            <p:cNvSpPr/>
            <p:nvPr/>
          </p:nvSpPr>
          <p:spPr>
            <a:xfrm>
              <a:off x="2931600" y="2869500"/>
              <a:ext cx="7775" cy="6500"/>
            </a:xfrm>
            <a:custGeom>
              <a:rect b="b" l="l" r="r" t="t"/>
              <a:pathLst>
                <a:path extrusionOk="0" h="260" w="311">
                  <a:moveTo>
                    <a:pt x="123" y="0"/>
                  </a:moveTo>
                  <a:cubicBezTo>
                    <a:pt x="50" y="0"/>
                    <a:pt x="1" y="56"/>
                    <a:pt x="1" y="133"/>
                  </a:cubicBezTo>
                  <a:cubicBezTo>
                    <a:pt x="1" y="208"/>
                    <a:pt x="70" y="259"/>
                    <a:pt x="141" y="259"/>
                  </a:cubicBezTo>
                  <a:cubicBezTo>
                    <a:pt x="171" y="259"/>
                    <a:pt x="202" y="249"/>
                    <a:pt x="227" y="228"/>
                  </a:cubicBezTo>
                  <a:cubicBezTo>
                    <a:pt x="310" y="145"/>
                    <a:pt x="251" y="2"/>
                    <a:pt x="144" y="2"/>
                  </a:cubicBezTo>
                  <a:cubicBezTo>
                    <a:pt x="136" y="1"/>
                    <a:pt x="129" y="0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6"/>
            <p:cNvSpPr/>
            <p:nvPr/>
          </p:nvSpPr>
          <p:spPr>
            <a:xfrm>
              <a:off x="2775025" y="2452800"/>
              <a:ext cx="7475" cy="6675"/>
            </a:xfrm>
            <a:custGeom>
              <a:rect b="b" l="l" r="r" t="t"/>
              <a:pathLst>
                <a:path extrusionOk="0" h="267" w="299">
                  <a:moveTo>
                    <a:pt x="132" y="1"/>
                  </a:moveTo>
                  <a:cubicBezTo>
                    <a:pt x="61" y="1"/>
                    <a:pt x="1" y="61"/>
                    <a:pt x="1" y="132"/>
                  </a:cubicBezTo>
                  <a:cubicBezTo>
                    <a:pt x="1" y="213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56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6"/>
            <p:cNvSpPr/>
            <p:nvPr/>
          </p:nvSpPr>
          <p:spPr>
            <a:xfrm>
              <a:off x="3629900" y="280940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" y="60"/>
                    <a:pt x="1" y="132"/>
                  </a:cubicBezTo>
                  <a:cubicBezTo>
                    <a:pt x="1" y="212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6"/>
            <p:cNvSpPr/>
            <p:nvPr/>
          </p:nvSpPr>
          <p:spPr>
            <a:xfrm>
              <a:off x="3815350" y="3113600"/>
              <a:ext cx="7450" cy="6650"/>
            </a:xfrm>
            <a:custGeom>
              <a:rect b="b" l="l" r="r" t="t"/>
              <a:pathLst>
                <a:path extrusionOk="0" h="266" w="298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3"/>
                    <a:pt x="61" y="266"/>
                    <a:pt x="125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56"/>
                    <a:pt x="250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6"/>
            <p:cNvSpPr/>
            <p:nvPr/>
          </p:nvSpPr>
          <p:spPr>
            <a:xfrm>
              <a:off x="2695275" y="3010025"/>
              <a:ext cx="6850" cy="6575"/>
            </a:xfrm>
            <a:custGeom>
              <a:rect b="b" l="l" r="r" t="t"/>
              <a:pathLst>
                <a:path extrusionOk="0" h="263" w="274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03"/>
                    <a:pt x="60" y="262"/>
                    <a:pt x="131" y="262"/>
                  </a:cubicBezTo>
                  <a:cubicBezTo>
                    <a:pt x="203" y="262"/>
                    <a:pt x="274" y="203"/>
                    <a:pt x="274" y="131"/>
                  </a:cubicBezTo>
                  <a:cubicBezTo>
                    <a:pt x="274" y="60"/>
                    <a:pt x="203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6"/>
            <p:cNvSpPr/>
            <p:nvPr/>
          </p:nvSpPr>
          <p:spPr>
            <a:xfrm>
              <a:off x="1995775" y="2767725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72" y="1"/>
                    <a:pt x="12" y="60"/>
                    <a:pt x="0" y="132"/>
                  </a:cubicBezTo>
                  <a:cubicBezTo>
                    <a:pt x="0" y="207"/>
                    <a:pt x="70" y="258"/>
                    <a:pt x="141" y="258"/>
                  </a:cubicBezTo>
                  <a:cubicBezTo>
                    <a:pt x="171" y="258"/>
                    <a:pt x="201" y="249"/>
                    <a:pt x="227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6"/>
            <p:cNvSpPr/>
            <p:nvPr/>
          </p:nvSpPr>
          <p:spPr>
            <a:xfrm>
              <a:off x="1842475" y="2609675"/>
              <a:ext cx="7475" cy="6525"/>
            </a:xfrm>
            <a:custGeom>
              <a:rect b="b" l="l" r="r" t="t"/>
              <a:pathLst>
                <a:path extrusionOk="0" h="261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0"/>
                    <a:pt x="126" y="260"/>
                  </a:cubicBezTo>
                  <a:cubicBezTo>
                    <a:pt x="157" y="260"/>
                    <a:pt x="188" y="250"/>
                    <a:pt x="215" y="227"/>
                  </a:cubicBezTo>
                  <a:cubicBezTo>
                    <a:pt x="298" y="143"/>
                    <a:pt x="251" y="12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6"/>
            <p:cNvSpPr/>
            <p:nvPr/>
          </p:nvSpPr>
          <p:spPr>
            <a:xfrm>
              <a:off x="1810500" y="1837825"/>
              <a:ext cx="9225" cy="6625"/>
            </a:xfrm>
            <a:custGeom>
              <a:rect b="b" l="l" r="r" t="t"/>
              <a:pathLst>
                <a:path extrusionOk="0" h="265" w="369">
                  <a:moveTo>
                    <a:pt x="164" y="0"/>
                  </a:moveTo>
                  <a:cubicBezTo>
                    <a:pt x="1" y="0"/>
                    <a:pt x="1" y="265"/>
                    <a:pt x="164" y="265"/>
                  </a:cubicBezTo>
                  <a:cubicBezTo>
                    <a:pt x="170" y="265"/>
                    <a:pt x="177" y="265"/>
                    <a:pt x="184" y="264"/>
                  </a:cubicBezTo>
                  <a:cubicBezTo>
                    <a:pt x="191" y="265"/>
                    <a:pt x="198" y="265"/>
                    <a:pt x="205" y="265"/>
                  </a:cubicBezTo>
                  <a:cubicBezTo>
                    <a:pt x="368" y="265"/>
                    <a:pt x="368" y="0"/>
                    <a:pt x="205" y="0"/>
                  </a:cubicBezTo>
                  <a:cubicBezTo>
                    <a:pt x="198" y="0"/>
                    <a:pt x="191" y="1"/>
                    <a:pt x="184" y="2"/>
                  </a:cubicBezTo>
                  <a:cubicBezTo>
                    <a:pt x="177" y="1"/>
                    <a:pt x="170" y="0"/>
                    <a:pt x="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6"/>
            <p:cNvSpPr/>
            <p:nvPr/>
          </p:nvSpPr>
          <p:spPr>
            <a:xfrm>
              <a:off x="1120375" y="1474375"/>
              <a:ext cx="7450" cy="6400"/>
            </a:xfrm>
            <a:custGeom>
              <a:rect b="b" l="l" r="r" t="t"/>
              <a:pathLst>
                <a:path extrusionOk="0" h="256" w="298">
                  <a:moveTo>
                    <a:pt x="113" y="1"/>
                  </a:moveTo>
                  <a:cubicBezTo>
                    <a:pt x="50" y="1"/>
                    <a:pt x="0" y="57"/>
                    <a:pt x="0" y="133"/>
                  </a:cubicBezTo>
                  <a:cubicBezTo>
                    <a:pt x="0" y="205"/>
                    <a:pt x="59" y="256"/>
                    <a:pt x="124" y="256"/>
                  </a:cubicBezTo>
                  <a:cubicBezTo>
                    <a:pt x="155" y="256"/>
                    <a:pt x="187" y="244"/>
                    <a:pt x="214" y="217"/>
                  </a:cubicBezTo>
                  <a:cubicBezTo>
                    <a:pt x="298" y="145"/>
                    <a:pt x="250" y="2"/>
                    <a:pt x="131" y="2"/>
                  </a:cubicBezTo>
                  <a:cubicBezTo>
                    <a:pt x="125" y="1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6"/>
            <p:cNvSpPr/>
            <p:nvPr/>
          </p:nvSpPr>
          <p:spPr>
            <a:xfrm>
              <a:off x="1754675" y="1531525"/>
              <a:ext cx="7750" cy="6400"/>
            </a:xfrm>
            <a:custGeom>
              <a:rect b="b" l="l" r="r" t="t"/>
              <a:pathLst>
                <a:path extrusionOk="0" h="256" w="310">
                  <a:moveTo>
                    <a:pt x="125" y="1"/>
                  </a:moveTo>
                  <a:cubicBezTo>
                    <a:pt x="60" y="1"/>
                    <a:pt x="0" y="57"/>
                    <a:pt x="0" y="133"/>
                  </a:cubicBezTo>
                  <a:cubicBezTo>
                    <a:pt x="0" y="205"/>
                    <a:pt x="65" y="256"/>
                    <a:pt x="133" y="256"/>
                  </a:cubicBezTo>
                  <a:cubicBezTo>
                    <a:pt x="166" y="256"/>
                    <a:pt x="199" y="244"/>
                    <a:pt x="227" y="217"/>
                  </a:cubicBezTo>
                  <a:cubicBezTo>
                    <a:pt x="310" y="145"/>
                    <a:pt x="250" y="2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6"/>
            <p:cNvSpPr/>
            <p:nvPr/>
          </p:nvSpPr>
          <p:spPr>
            <a:xfrm>
              <a:off x="1641050" y="1002925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40" y="1"/>
                  </a:moveTo>
                  <a:cubicBezTo>
                    <a:pt x="69" y="1"/>
                    <a:pt x="9" y="60"/>
                    <a:pt x="9" y="132"/>
                  </a:cubicBezTo>
                  <a:cubicBezTo>
                    <a:pt x="1" y="212"/>
                    <a:pt x="64" y="266"/>
                    <a:pt x="132" y="266"/>
                  </a:cubicBezTo>
                  <a:cubicBezTo>
                    <a:pt x="164" y="266"/>
                    <a:pt x="197" y="254"/>
                    <a:pt x="223" y="227"/>
                  </a:cubicBezTo>
                  <a:cubicBezTo>
                    <a:pt x="307" y="144"/>
                    <a:pt x="259" y="1"/>
                    <a:pt x="1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6"/>
            <p:cNvSpPr/>
            <p:nvPr/>
          </p:nvSpPr>
          <p:spPr>
            <a:xfrm>
              <a:off x="1448075" y="249210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3" y="60"/>
                    <a:pt x="1" y="132"/>
                  </a:cubicBezTo>
                  <a:cubicBezTo>
                    <a:pt x="1" y="212"/>
                    <a:pt x="67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55"/>
                    <a:pt x="263" y="13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6"/>
            <p:cNvSpPr/>
            <p:nvPr/>
          </p:nvSpPr>
          <p:spPr>
            <a:xfrm>
              <a:off x="1562550" y="2880800"/>
              <a:ext cx="9225" cy="6650"/>
            </a:xfrm>
            <a:custGeom>
              <a:rect b="b" l="l" r="r" t="t"/>
              <a:pathLst>
                <a:path extrusionOk="0" h="266" w="369">
                  <a:moveTo>
                    <a:pt x="164" y="1"/>
                  </a:moveTo>
                  <a:cubicBezTo>
                    <a:pt x="1" y="1"/>
                    <a:pt x="1" y="265"/>
                    <a:pt x="164" y="265"/>
                  </a:cubicBezTo>
                  <a:cubicBezTo>
                    <a:pt x="171" y="265"/>
                    <a:pt x="177" y="265"/>
                    <a:pt x="184" y="264"/>
                  </a:cubicBezTo>
                  <a:cubicBezTo>
                    <a:pt x="191" y="265"/>
                    <a:pt x="198" y="265"/>
                    <a:pt x="205" y="265"/>
                  </a:cubicBezTo>
                  <a:cubicBezTo>
                    <a:pt x="368" y="265"/>
                    <a:pt x="368" y="1"/>
                    <a:pt x="205" y="1"/>
                  </a:cubicBezTo>
                  <a:cubicBezTo>
                    <a:pt x="198" y="1"/>
                    <a:pt x="191" y="1"/>
                    <a:pt x="184" y="2"/>
                  </a:cubicBezTo>
                  <a:cubicBezTo>
                    <a:pt x="177" y="1"/>
                    <a:pt x="171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6"/>
            <p:cNvSpPr/>
            <p:nvPr/>
          </p:nvSpPr>
          <p:spPr>
            <a:xfrm>
              <a:off x="2004500" y="2263775"/>
              <a:ext cx="9350" cy="6600"/>
            </a:xfrm>
            <a:custGeom>
              <a:rect b="b" l="l" r="r" t="t"/>
              <a:pathLst>
                <a:path extrusionOk="0" h="264" w="374">
                  <a:moveTo>
                    <a:pt x="166" y="0"/>
                  </a:moveTo>
                  <a:cubicBezTo>
                    <a:pt x="0" y="0"/>
                    <a:pt x="4" y="264"/>
                    <a:pt x="176" y="264"/>
                  </a:cubicBezTo>
                  <a:cubicBezTo>
                    <a:pt x="180" y="264"/>
                    <a:pt x="183" y="264"/>
                    <a:pt x="187" y="263"/>
                  </a:cubicBezTo>
                  <a:cubicBezTo>
                    <a:pt x="191" y="264"/>
                    <a:pt x="195" y="264"/>
                    <a:pt x="198" y="264"/>
                  </a:cubicBezTo>
                  <a:cubicBezTo>
                    <a:pt x="371" y="264"/>
                    <a:pt x="374" y="0"/>
                    <a:pt x="208" y="0"/>
                  </a:cubicBezTo>
                  <a:cubicBezTo>
                    <a:pt x="202" y="0"/>
                    <a:pt x="195" y="1"/>
                    <a:pt x="187" y="2"/>
                  </a:cubicBezTo>
                  <a:cubicBezTo>
                    <a:pt x="180" y="1"/>
                    <a:pt x="173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6"/>
            <p:cNvSpPr/>
            <p:nvPr/>
          </p:nvSpPr>
          <p:spPr>
            <a:xfrm>
              <a:off x="1084350" y="2031025"/>
              <a:ext cx="7475" cy="6600"/>
            </a:xfrm>
            <a:custGeom>
              <a:rect b="b" l="l" r="r" t="t"/>
              <a:pathLst>
                <a:path extrusionOk="0" h="264" w="299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6"/>
                    <a:pt x="64" y="264"/>
                    <a:pt x="130" y="264"/>
                  </a:cubicBezTo>
                  <a:cubicBezTo>
                    <a:pt x="160" y="264"/>
                    <a:pt x="189" y="253"/>
                    <a:pt x="215" y="227"/>
                  </a:cubicBezTo>
                  <a:cubicBezTo>
                    <a:pt x="298" y="144"/>
                    <a:pt x="251" y="1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6"/>
            <p:cNvSpPr/>
            <p:nvPr/>
          </p:nvSpPr>
          <p:spPr>
            <a:xfrm>
              <a:off x="1136450" y="2258750"/>
              <a:ext cx="7450" cy="6450"/>
            </a:xfrm>
            <a:custGeom>
              <a:rect b="b" l="l" r="r" t="t"/>
              <a:pathLst>
                <a:path extrusionOk="0" h="258" w="298">
                  <a:moveTo>
                    <a:pt x="131" y="0"/>
                  </a:moveTo>
                  <a:cubicBezTo>
                    <a:pt x="60" y="0"/>
                    <a:pt x="0" y="48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89" y="248"/>
                    <a:pt x="214" y="226"/>
                  </a:cubicBezTo>
                  <a:cubicBezTo>
                    <a:pt x="298" y="143"/>
                    <a:pt x="250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6"/>
            <p:cNvSpPr/>
            <p:nvPr/>
          </p:nvSpPr>
          <p:spPr>
            <a:xfrm>
              <a:off x="2517275" y="1742000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7"/>
                    <a:pt x="70" y="258"/>
                    <a:pt x="140" y="258"/>
                  </a:cubicBezTo>
                  <a:cubicBezTo>
                    <a:pt x="171" y="258"/>
                    <a:pt x="201" y="249"/>
                    <a:pt x="226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6"/>
            <p:cNvSpPr/>
            <p:nvPr/>
          </p:nvSpPr>
          <p:spPr>
            <a:xfrm>
              <a:off x="2397900" y="1508950"/>
              <a:ext cx="6875" cy="6575"/>
            </a:xfrm>
            <a:custGeom>
              <a:rect b="b" l="l" r="r" t="t"/>
              <a:pathLst>
                <a:path extrusionOk="0" h="263" w="275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03"/>
                    <a:pt x="60" y="262"/>
                    <a:pt x="144" y="262"/>
                  </a:cubicBezTo>
                  <a:cubicBezTo>
                    <a:pt x="215" y="262"/>
                    <a:pt x="275" y="203"/>
                    <a:pt x="275" y="131"/>
                  </a:cubicBezTo>
                  <a:cubicBezTo>
                    <a:pt x="275" y="60"/>
                    <a:pt x="215" y="0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6"/>
            <p:cNvSpPr/>
            <p:nvPr/>
          </p:nvSpPr>
          <p:spPr>
            <a:xfrm>
              <a:off x="2788725" y="1418150"/>
              <a:ext cx="7475" cy="6675"/>
            </a:xfrm>
            <a:custGeom>
              <a:rect b="b" l="l" r="r" t="t"/>
              <a:pathLst>
                <a:path extrusionOk="0" h="267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3"/>
                    <a:pt x="61" y="266"/>
                    <a:pt x="126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56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6"/>
            <p:cNvSpPr/>
            <p:nvPr/>
          </p:nvSpPr>
          <p:spPr>
            <a:xfrm>
              <a:off x="2573225" y="1144925"/>
              <a:ext cx="7775" cy="6450"/>
            </a:xfrm>
            <a:custGeom>
              <a:rect b="b" l="l" r="r" t="t"/>
              <a:pathLst>
                <a:path extrusionOk="0" h="258" w="311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64" y="257"/>
                    <a:pt x="131" y="257"/>
                  </a:cubicBezTo>
                  <a:cubicBezTo>
                    <a:pt x="160" y="257"/>
                    <a:pt x="190" y="248"/>
                    <a:pt x="215" y="226"/>
                  </a:cubicBezTo>
                  <a:cubicBezTo>
                    <a:pt x="310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6"/>
            <p:cNvSpPr/>
            <p:nvPr/>
          </p:nvSpPr>
          <p:spPr>
            <a:xfrm>
              <a:off x="3230150" y="1622050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44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6"/>
            <p:cNvSpPr/>
            <p:nvPr/>
          </p:nvSpPr>
          <p:spPr>
            <a:xfrm>
              <a:off x="3298900" y="1128550"/>
              <a:ext cx="7475" cy="6500"/>
            </a:xfrm>
            <a:custGeom>
              <a:rect b="b" l="l" r="r" t="t"/>
              <a:pathLst>
                <a:path extrusionOk="0" h="260" w="299">
                  <a:moveTo>
                    <a:pt x="144" y="0"/>
                  </a:moveTo>
                  <a:cubicBezTo>
                    <a:pt x="61" y="0"/>
                    <a:pt x="1" y="60"/>
                    <a:pt x="1" y="131"/>
                  </a:cubicBezTo>
                  <a:cubicBezTo>
                    <a:pt x="1" y="212"/>
                    <a:pt x="67" y="260"/>
                    <a:pt x="132" y="260"/>
                  </a:cubicBezTo>
                  <a:cubicBezTo>
                    <a:pt x="162" y="260"/>
                    <a:pt x="192" y="249"/>
                    <a:pt x="215" y="226"/>
                  </a:cubicBezTo>
                  <a:cubicBezTo>
                    <a:pt x="299" y="143"/>
                    <a:pt x="251" y="12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6"/>
            <p:cNvSpPr/>
            <p:nvPr/>
          </p:nvSpPr>
          <p:spPr>
            <a:xfrm>
              <a:off x="3527800" y="2197100"/>
              <a:ext cx="7775" cy="6375"/>
            </a:xfrm>
            <a:custGeom>
              <a:rect b="b" l="l" r="r" t="t"/>
              <a:pathLst>
                <a:path extrusionOk="0" h="255" w="311">
                  <a:moveTo>
                    <a:pt x="125" y="0"/>
                  </a:moveTo>
                  <a:cubicBezTo>
                    <a:pt x="61" y="0"/>
                    <a:pt x="1" y="55"/>
                    <a:pt x="1" y="121"/>
                  </a:cubicBezTo>
                  <a:cubicBezTo>
                    <a:pt x="1" y="201"/>
                    <a:pt x="67" y="255"/>
                    <a:pt x="135" y="255"/>
                  </a:cubicBezTo>
                  <a:cubicBezTo>
                    <a:pt x="167" y="255"/>
                    <a:pt x="200" y="243"/>
                    <a:pt x="227" y="216"/>
                  </a:cubicBezTo>
                  <a:cubicBezTo>
                    <a:pt x="310" y="144"/>
                    <a:pt x="251" y="2"/>
                    <a:pt x="144" y="2"/>
                  </a:cubicBezTo>
                  <a:cubicBezTo>
                    <a:pt x="138" y="1"/>
                    <a:pt x="131" y="0"/>
                    <a:pt x="1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6"/>
            <p:cNvSpPr/>
            <p:nvPr/>
          </p:nvSpPr>
          <p:spPr>
            <a:xfrm>
              <a:off x="3902050" y="2461450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40" y="0"/>
                  </a:moveTo>
                  <a:cubicBezTo>
                    <a:pt x="68" y="0"/>
                    <a:pt x="9" y="60"/>
                    <a:pt x="9" y="131"/>
                  </a:cubicBezTo>
                  <a:cubicBezTo>
                    <a:pt x="1" y="212"/>
                    <a:pt x="64" y="265"/>
                    <a:pt x="131" y="265"/>
                  </a:cubicBezTo>
                  <a:cubicBezTo>
                    <a:pt x="163" y="265"/>
                    <a:pt x="196" y="253"/>
                    <a:pt x="223" y="226"/>
                  </a:cubicBezTo>
                  <a:cubicBezTo>
                    <a:pt x="307" y="143"/>
                    <a:pt x="259" y="0"/>
                    <a:pt x="1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6"/>
            <p:cNvSpPr/>
            <p:nvPr/>
          </p:nvSpPr>
          <p:spPr>
            <a:xfrm>
              <a:off x="3531375" y="205217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1" y="265"/>
                    <a:pt x="126" y="265"/>
                  </a:cubicBezTo>
                  <a:cubicBezTo>
                    <a:pt x="156" y="265"/>
                    <a:pt x="188" y="253"/>
                    <a:pt x="215" y="226"/>
                  </a:cubicBezTo>
                  <a:cubicBezTo>
                    <a:pt x="298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6"/>
            <p:cNvSpPr/>
            <p:nvPr/>
          </p:nvSpPr>
          <p:spPr>
            <a:xfrm>
              <a:off x="1701100" y="23879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53" y="1"/>
                  </a:moveTo>
                  <a:cubicBezTo>
                    <a:pt x="109" y="1"/>
                    <a:pt x="0" y="115"/>
                    <a:pt x="0" y="251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1" y="490"/>
                    <a:pt x="429" y="442"/>
                  </a:cubicBezTo>
                  <a:cubicBezTo>
                    <a:pt x="596" y="275"/>
                    <a:pt x="488" y="1"/>
                    <a:pt x="274" y="1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6"/>
            <p:cNvSpPr/>
            <p:nvPr/>
          </p:nvSpPr>
          <p:spPr>
            <a:xfrm>
              <a:off x="864375" y="3061525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0"/>
                  </a:moveTo>
                  <a:cubicBezTo>
                    <a:pt x="132" y="0"/>
                    <a:pt x="13" y="107"/>
                    <a:pt x="1" y="262"/>
                  </a:cubicBezTo>
                  <a:cubicBezTo>
                    <a:pt x="1" y="409"/>
                    <a:pt x="129" y="511"/>
                    <a:pt x="260" y="511"/>
                  </a:cubicBezTo>
                  <a:cubicBezTo>
                    <a:pt x="320" y="511"/>
                    <a:pt x="381" y="490"/>
                    <a:pt x="429" y="441"/>
                  </a:cubicBezTo>
                  <a:cubicBezTo>
                    <a:pt x="596" y="286"/>
                    <a:pt x="489" y="12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6"/>
            <p:cNvSpPr/>
            <p:nvPr/>
          </p:nvSpPr>
          <p:spPr>
            <a:xfrm>
              <a:off x="1461175" y="1886075"/>
              <a:ext cx="14925" cy="12850"/>
            </a:xfrm>
            <a:custGeom>
              <a:rect b="b" l="l" r="r" t="t"/>
              <a:pathLst>
                <a:path extrusionOk="0" h="514" w="597">
                  <a:moveTo>
                    <a:pt x="263" y="1"/>
                  </a:moveTo>
                  <a:cubicBezTo>
                    <a:pt x="120" y="1"/>
                    <a:pt x="1" y="120"/>
                    <a:pt x="1" y="262"/>
                  </a:cubicBezTo>
                  <a:cubicBezTo>
                    <a:pt x="1" y="415"/>
                    <a:pt x="120" y="514"/>
                    <a:pt x="249" y="514"/>
                  </a:cubicBezTo>
                  <a:cubicBezTo>
                    <a:pt x="311" y="514"/>
                    <a:pt x="375" y="491"/>
                    <a:pt x="429" y="441"/>
                  </a:cubicBezTo>
                  <a:cubicBezTo>
                    <a:pt x="596" y="286"/>
                    <a:pt x="489" y="12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6"/>
            <p:cNvSpPr/>
            <p:nvPr/>
          </p:nvSpPr>
          <p:spPr>
            <a:xfrm>
              <a:off x="1077500" y="17420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20" y="1"/>
                    <a:pt x="1" y="108"/>
                    <a:pt x="1" y="263"/>
                  </a:cubicBezTo>
                  <a:cubicBezTo>
                    <a:pt x="1" y="410"/>
                    <a:pt x="129" y="512"/>
                    <a:pt x="260" y="512"/>
                  </a:cubicBezTo>
                  <a:cubicBezTo>
                    <a:pt x="320" y="512"/>
                    <a:pt x="381" y="490"/>
                    <a:pt x="429" y="441"/>
                  </a:cubicBezTo>
                  <a:cubicBezTo>
                    <a:pt x="596" y="287"/>
                    <a:pt x="489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6"/>
            <p:cNvSpPr/>
            <p:nvPr/>
          </p:nvSpPr>
          <p:spPr>
            <a:xfrm>
              <a:off x="1835050" y="1697075"/>
              <a:ext cx="14900" cy="12775"/>
            </a:xfrm>
            <a:custGeom>
              <a:rect b="b" l="l" r="r" t="t"/>
              <a:pathLst>
                <a:path extrusionOk="0" h="511" w="596">
                  <a:moveTo>
                    <a:pt x="274" y="0"/>
                  </a:moveTo>
                  <a:cubicBezTo>
                    <a:pt x="119" y="0"/>
                    <a:pt x="0" y="107"/>
                    <a:pt x="0" y="250"/>
                  </a:cubicBezTo>
                  <a:cubicBezTo>
                    <a:pt x="0" y="406"/>
                    <a:pt x="130" y="511"/>
                    <a:pt x="261" y="511"/>
                  </a:cubicBezTo>
                  <a:cubicBezTo>
                    <a:pt x="320" y="511"/>
                    <a:pt x="380" y="489"/>
                    <a:pt x="429" y="441"/>
                  </a:cubicBezTo>
                  <a:cubicBezTo>
                    <a:pt x="595" y="286"/>
                    <a:pt x="488" y="12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6"/>
            <p:cNvSpPr/>
            <p:nvPr/>
          </p:nvSpPr>
          <p:spPr>
            <a:xfrm>
              <a:off x="2043100" y="141517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406"/>
                    <a:pt x="124" y="511"/>
                    <a:pt x="256" y="511"/>
                  </a:cubicBezTo>
                  <a:cubicBezTo>
                    <a:pt x="316" y="511"/>
                    <a:pt x="377" y="490"/>
                    <a:pt x="429" y="441"/>
                  </a:cubicBezTo>
                  <a:cubicBezTo>
                    <a:pt x="596" y="287"/>
                    <a:pt x="489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6"/>
            <p:cNvSpPr/>
            <p:nvPr/>
          </p:nvSpPr>
          <p:spPr>
            <a:xfrm>
              <a:off x="1567450" y="1319325"/>
              <a:ext cx="14900" cy="12700"/>
            </a:xfrm>
            <a:custGeom>
              <a:rect b="b" l="l" r="r" t="t"/>
              <a:pathLst>
                <a:path extrusionOk="0" h="508" w="596">
                  <a:moveTo>
                    <a:pt x="243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404"/>
                    <a:pt x="120" y="508"/>
                    <a:pt x="249" y="508"/>
                  </a:cubicBezTo>
                  <a:cubicBezTo>
                    <a:pt x="311" y="508"/>
                    <a:pt x="375" y="484"/>
                    <a:pt x="429" y="430"/>
                  </a:cubicBezTo>
                  <a:cubicBezTo>
                    <a:pt x="596" y="275"/>
                    <a:pt x="488" y="1"/>
                    <a:pt x="262" y="1"/>
                  </a:cubicBezTo>
                  <a:cubicBezTo>
                    <a:pt x="256" y="1"/>
                    <a:pt x="249" y="0"/>
                    <a:pt x="2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6"/>
            <p:cNvSpPr/>
            <p:nvPr/>
          </p:nvSpPr>
          <p:spPr>
            <a:xfrm>
              <a:off x="2514000" y="1936950"/>
              <a:ext cx="14900" cy="12575"/>
            </a:xfrm>
            <a:custGeom>
              <a:rect b="b" l="l" r="r" t="t"/>
              <a:pathLst>
                <a:path extrusionOk="0" h="503" w="596">
                  <a:moveTo>
                    <a:pt x="253" y="1"/>
                  </a:moveTo>
                  <a:cubicBezTo>
                    <a:pt x="108" y="1"/>
                    <a:pt x="0" y="115"/>
                    <a:pt x="0" y="252"/>
                  </a:cubicBezTo>
                  <a:cubicBezTo>
                    <a:pt x="0" y="404"/>
                    <a:pt x="120" y="503"/>
                    <a:pt x="249" y="503"/>
                  </a:cubicBezTo>
                  <a:cubicBezTo>
                    <a:pt x="311" y="503"/>
                    <a:pt x="375" y="480"/>
                    <a:pt x="429" y="430"/>
                  </a:cubicBezTo>
                  <a:cubicBezTo>
                    <a:pt x="596" y="275"/>
                    <a:pt x="488" y="2"/>
                    <a:pt x="274" y="2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6"/>
            <p:cNvSpPr/>
            <p:nvPr/>
          </p:nvSpPr>
          <p:spPr>
            <a:xfrm>
              <a:off x="3094125" y="1260400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74" y="1"/>
                  </a:moveTo>
                  <a:cubicBezTo>
                    <a:pt x="131" y="1"/>
                    <a:pt x="12" y="120"/>
                    <a:pt x="0" y="263"/>
                  </a:cubicBezTo>
                  <a:cubicBezTo>
                    <a:pt x="0" y="415"/>
                    <a:pt x="126" y="514"/>
                    <a:pt x="254" y="514"/>
                  </a:cubicBezTo>
                  <a:cubicBezTo>
                    <a:pt x="316" y="514"/>
                    <a:pt x="379" y="491"/>
                    <a:pt x="429" y="441"/>
                  </a:cubicBezTo>
                  <a:cubicBezTo>
                    <a:pt x="596" y="286"/>
                    <a:pt x="489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6"/>
            <p:cNvSpPr/>
            <p:nvPr/>
          </p:nvSpPr>
          <p:spPr>
            <a:xfrm>
              <a:off x="2049650" y="20343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31" y="1"/>
                    <a:pt x="12" y="108"/>
                    <a:pt x="0" y="251"/>
                  </a:cubicBezTo>
                  <a:cubicBezTo>
                    <a:pt x="0" y="406"/>
                    <a:pt x="130" y="511"/>
                    <a:pt x="265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7"/>
                    <a:pt x="501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6"/>
            <p:cNvSpPr/>
            <p:nvPr/>
          </p:nvSpPr>
          <p:spPr>
            <a:xfrm>
              <a:off x="2491075" y="33996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31" y="1"/>
                    <a:pt x="12" y="108"/>
                    <a:pt x="0" y="251"/>
                  </a:cubicBezTo>
                  <a:cubicBezTo>
                    <a:pt x="0" y="406"/>
                    <a:pt x="130" y="511"/>
                    <a:pt x="265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6"/>
                    <a:pt x="500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6"/>
            <p:cNvSpPr/>
            <p:nvPr/>
          </p:nvSpPr>
          <p:spPr>
            <a:xfrm>
              <a:off x="2840525" y="371547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0"/>
                  </a:moveTo>
                  <a:cubicBezTo>
                    <a:pt x="119" y="0"/>
                    <a:pt x="0" y="107"/>
                    <a:pt x="0" y="262"/>
                  </a:cubicBezTo>
                  <a:cubicBezTo>
                    <a:pt x="0" y="409"/>
                    <a:pt x="129" y="511"/>
                    <a:pt x="260" y="511"/>
                  </a:cubicBezTo>
                  <a:cubicBezTo>
                    <a:pt x="320" y="511"/>
                    <a:pt x="380" y="489"/>
                    <a:pt x="429" y="441"/>
                  </a:cubicBezTo>
                  <a:cubicBezTo>
                    <a:pt x="596" y="286"/>
                    <a:pt x="489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6"/>
            <p:cNvSpPr/>
            <p:nvPr/>
          </p:nvSpPr>
          <p:spPr>
            <a:xfrm>
              <a:off x="2212775" y="40399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19" y="1"/>
                    <a:pt x="0" y="108"/>
                    <a:pt x="0" y="263"/>
                  </a:cubicBezTo>
                  <a:cubicBezTo>
                    <a:pt x="0" y="410"/>
                    <a:pt x="129" y="512"/>
                    <a:pt x="259" y="512"/>
                  </a:cubicBezTo>
                  <a:cubicBezTo>
                    <a:pt x="319" y="512"/>
                    <a:pt x="380" y="490"/>
                    <a:pt x="429" y="442"/>
                  </a:cubicBezTo>
                  <a:cubicBezTo>
                    <a:pt x="595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6"/>
            <p:cNvSpPr/>
            <p:nvPr/>
          </p:nvSpPr>
          <p:spPr>
            <a:xfrm>
              <a:off x="3233425" y="3608875"/>
              <a:ext cx="14900" cy="12600"/>
            </a:xfrm>
            <a:custGeom>
              <a:rect b="b" l="l" r="r" t="t"/>
              <a:pathLst>
                <a:path extrusionOk="0" h="504" w="596">
                  <a:moveTo>
                    <a:pt x="255" y="1"/>
                  </a:moveTo>
                  <a:cubicBezTo>
                    <a:pt x="121" y="1"/>
                    <a:pt x="12" y="116"/>
                    <a:pt x="1" y="252"/>
                  </a:cubicBezTo>
                  <a:cubicBezTo>
                    <a:pt x="1" y="405"/>
                    <a:pt x="126" y="503"/>
                    <a:pt x="255" y="503"/>
                  </a:cubicBezTo>
                  <a:cubicBezTo>
                    <a:pt x="316" y="503"/>
                    <a:pt x="379" y="481"/>
                    <a:pt x="429" y="430"/>
                  </a:cubicBezTo>
                  <a:cubicBezTo>
                    <a:pt x="596" y="276"/>
                    <a:pt x="489" y="14"/>
                    <a:pt x="274" y="2"/>
                  </a:cubicBezTo>
                  <a:cubicBezTo>
                    <a:pt x="268" y="1"/>
                    <a:pt x="261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6"/>
            <p:cNvSpPr/>
            <p:nvPr/>
          </p:nvSpPr>
          <p:spPr>
            <a:xfrm>
              <a:off x="3660575" y="3771725"/>
              <a:ext cx="14900" cy="12775"/>
            </a:xfrm>
            <a:custGeom>
              <a:rect b="b" l="l" r="r" t="t"/>
              <a:pathLst>
                <a:path extrusionOk="0" h="511" w="596">
                  <a:moveTo>
                    <a:pt x="262" y="0"/>
                  </a:moveTo>
                  <a:cubicBezTo>
                    <a:pt x="119" y="0"/>
                    <a:pt x="0" y="108"/>
                    <a:pt x="0" y="251"/>
                  </a:cubicBezTo>
                  <a:cubicBezTo>
                    <a:pt x="0" y="406"/>
                    <a:pt x="124" y="511"/>
                    <a:pt x="256" y="511"/>
                  </a:cubicBezTo>
                  <a:cubicBezTo>
                    <a:pt x="315" y="511"/>
                    <a:pt x="377" y="489"/>
                    <a:pt x="429" y="441"/>
                  </a:cubicBezTo>
                  <a:cubicBezTo>
                    <a:pt x="595" y="286"/>
                    <a:pt x="488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6"/>
            <p:cNvSpPr/>
            <p:nvPr/>
          </p:nvSpPr>
          <p:spPr>
            <a:xfrm>
              <a:off x="2879225" y="30228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53" y="1"/>
                  </a:moveTo>
                  <a:cubicBezTo>
                    <a:pt x="108" y="1"/>
                    <a:pt x="0" y="115"/>
                    <a:pt x="0" y="251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0" y="490"/>
                    <a:pt x="429" y="442"/>
                  </a:cubicBezTo>
                  <a:cubicBezTo>
                    <a:pt x="595" y="287"/>
                    <a:pt x="500" y="1"/>
                    <a:pt x="274" y="1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6"/>
            <p:cNvSpPr/>
            <p:nvPr/>
          </p:nvSpPr>
          <p:spPr>
            <a:xfrm>
              <a:off x="2879225" y="3450525"/>
              <a:ext cx="14900" cy="12825"/>
            </a:xfrm>
            <a:custGeom>
              <a:rect b="b" l="l" r="r" t="t"/>
              <a:pathLst>
                <a:path extrusionOk="0" h="513" w="596">
                  <a:moveTo>
                    <a:pt x="253" y="1"/>
                  </a:moveTo>
                  <a:cubicBezTo>
                    <a:pt x="108" y="1"/>
                    <a:pt x="0" y="115"/>
                    <a:pt x="0" y="252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0" y="491"/>
                    <a:pt x="429" y="442"/>
                  </a:cubicBezTo>
                  <a:cubicBezTo>
                    <a:pt x="595" y="287"/>
                    <a:pt x="488" y="14"/>
                    <a:pt x="274" y="2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6"/>
            <p:cNvSpPr/>
            <p:nvPr/>
          </p:nvSpPr>
          <p:spPr>
            <a:xfrm>
              <a:off x="3305175" y="3364825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74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6"/>
                    <a:pt x="125" y="514"/>
                    <a:pt x="258" y="514"/>
                  </a:cubicBezTo>
                  <a:cubicBezTo>
                    <a:pt x="321" y="514"/>
                    <a:pt x="387" y="491"/>
                    <a:pt x="441" y="441"/>
                  </a:cubicBezTo>
                  <a:cubicBezTo>
                    <a:pt x="595" y="286"/>
                    <a:pt x="488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6"/>
            <p:cNvSpPr/>
            <p:nvPr/>
          </p:nvSpPr>
          <p:spPr>
            <a:xfrm>
              <a:off x="4574375" y="27644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0"/>
                    <a:pt x="129" y="512"/>
                    <a:pt x="259" y="512"/>
                  </a:cubicBezTo>
                  <a:cubicBezTo>
                    <a:pt x="320" y="512"/>
                    <a:pt x="380" y="490"/>
                    <a:pt x="429" y="441"/>
                  </a:cubicBezTo>
                  <a:cubicBezTo>
                    <a:pt x="596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6"/>
            <p:cNvSpPr/>
            <p:nvPr/>
          </p:nvSpPr>
          <p:spPr>
            <a:xfrm>
              <a:off x="3424225" y="2839175"/>
              <a:ext cx="13425" cy="12825"/>
            </a:xfrm>
            <a:custGeom>
              <a:rect b="b" l="l" r="r" t="t"/>
              <a:pathLst>
                <a:path extrusionOk="0" h="513" w="537">
                  <a:moveTo>
                    <a:pt x="262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93"/>
                    <a:pt x="120" y="512"/>
                    <a:pt x="262" y="512"/>
                  </a:cubicBezTo>
                  <a:cubicBezTo>
                    <a:pt x="417" y="512"/>
                    <a:pt x="536" y="393"/>
                    <a:pt x="536" y="250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6"/>
            <p:cNvSpPr/>
            <p:nvPr/>
          </p:nvSpPr>
          <p:spPr>
            <a:xfrm>
              <a:off x="3175975" y="2653725"/>
              <a:ext cx="13425" cy="12525"/>
            </a:xfrm>
            <a:custGeom>
              <a:rect b="b" l="l" r="r" t="t"/>
              <a:pathLst>
                <a:path extrusionOk="0" h="501" w="537">
                  <a:moveTo>
                    <a:pt x="263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394"/>
                    <a:pt x="120" y="501"/>
                    <a:pt x="263" y="501"/>
                  </a:cubicBezTo>
                  <a:cubicBezTo>
                    <a:pt x="417" y="501"/>
                    <a:pt x="536" y="394"/>
                    <a:pt x="536" y="251"/>
                  </a:cubicBezTo>
                  <a:cubicBezTo>
                    <a:pt x="536" y="108"/>
                    <a:pt x="417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6"/>
            <p:cNvSpPr/>
            <p:nvPr/>
          </p:nvSpPr>
          <p:spPr>
            <a:xfrm>
              <a:off x="4679450" y="2461750"/>
              <a:ext cx="13400" cy="12825"/>
            </a:xfrm>
            <a:custGeom>
              <a:rect b="b" l="l" r="r" t="t"/>
              <a:pathLst>
                <a:path extrusionOk="0" h="513" w="536">
                  <a:moveTo>
                    <a:pt x="262" y="0"/>
                  </a:moveTo>
                  <a:cubicBezTo>
                    <a:pt x="119" y="0"/>
                    <a:pt x="0" y="119"/>
                    <a:pt x="0" y="250"/>
                  </a:cubicBezTo>
                  <a:cubicBezTo>
                    <a:pt x="0" y="393"/>
                    <a:pt x="119" y="512"/>
                    <a:pt x="262" y="512"/>
                  </a:cubicBezTo>
                  <a:cubicBezTo>
                    <a:pt x="417" y="512"/>
                    <a:pt x="536" y="393"/>
                    <a:pt x="536" y="250"/>
                  </a:cubicBezTo>
                  <a:cubicBezTo>
                    <a:pt x="536" y="119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6"/>
            <p:cNvSpPr/>
            <p:nvPr/>
          </p:nvSpPr>
          <p:spPr>
            <a:xfrm>
              <a:off x="4420475" y="2324825"/>
              <a:ext cx="13425" cy="12525"/>
            </a:xfrm>
            <a:custGeom>
              <a:rect b="b" l="l" r="r" t="t"/>
              <a:pathLst>
                <a:path extrusionOk="0" h="501" w="537">
                  <a:moveTo>
                    <a:pt x="263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93"/>
                    <a:pt x="120" y="500"/>
                    <a:pt x="263" y="500"/>
                  </a:cubicBezTo>
                  <a:cubicBezTo>
                    <a:pt x="417" y="500"/>
                    <a:pt x="537" y="393"/>
                    <a:pt x="537" y="250"/>
                  </a:cubicBezTo>
                  <a:cubicBezTo>
                    <a:pt x="537" y="107"/>
                    <a:pt x="41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6"/>
            <p:cNvSpPr/>
            <p:nvPr/>
          </p:nvSpPr>
          <p:spPr>
            <a:xfrm>
              <a:off x="4200800" y="2052175"/>
              <a:ext cx="13425" cy="12825"/>
            </a:xfrm>
            <a:custGeom>
              <a:rect b="b" l="l" r="r" t="t"/>
              <a:pathLst>
                <a:path extrusionOk="0" h="513" w="537">
                  <a:moveTo>
                    <a:pt x="263" y="0"/>
                  </a:moveTo>
                  <a:cubicBezTo>
                    <a:pt x="120" y="0"/>
                    <a:pt x="1" y="119"/>
                    <a:pt x="1" y="262"/>
                  </a:cubicBezTo>
                  <a:cubicBezTo>
                    <a:pt x="1" y="393"/>
                    <a:pt x="120" y="512"/>
                    <a:pt x="263" y="512"/>
                  </a:cubicBezTo>
                  <a:cubicBezTo>
                    <a:pt x="406" y="512"/>
                    <a:pt x="537" y="393"/>
                    <a:pt x="537" y="262"/>
                  </a:cubicBezTo>
                  <a:cubicBezTo>
                    <a:pt x="537" y="119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6"/>
            <p:cNvSpPr/>
            <p:nvPr/>
          </p:nvSpPr>
          <p:spPr>
            <a:xfrm>
              <a:off x="2892600" y="2091725"/>
              <a:ext cx="14925" cy="12825"/>
            </a:xfrm>
            <a:custGeom>
              <a:rect b="b" l="l" r="r" t="t"/>
              <a:pathLst>
                <a:path extrusionOk="0" h="513" w="597">
                  <a:moveTo>
                    <a:pt x="243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407"/>
                    <a:pt x="125" y="512"/>
                    <a:pt x="256" y="512"/>
                  </a:cubicBezTo>
                  <a:cubicBezTo>
                    <a:pt x="316" y="512"/>
                    <a:pt x="378" y="491"/>
                    <a:pt x="430" y="442"/>
                  </a:cubicBezTo>
                  <a:cubicBezTo>
                    <a:pt x="596" y="287"/>
                    <a:pt x="489" y="14"/>
                    <a:pt x="263" y="2"/>
                  </a:cubicBezTo>
                  <a:cubicBezTo>
                    <a:pt x="256" y="1"/>
                    <a:pt x="250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6"/>
            <p:cNvSpPr/>
            <p:nvPr/>
          </p:nvSpPr>
          <p:spPr>
            <a:xfrm>
              <a:off x="3100975" y="1773550"/>
              <a:ext cx="14600" cy="12800"/>
            </a:xfrm>
            <a:custGeom>
              <a:rect b="b" l="l" r="r" t="t"/>
              <a:pathLst>
                <a:path extrusionOk="0" h="512" w="584">
                  <a:moveTo>
                    <a:pt x="262" y="1"/>
                  </a:moveTo>
                  <a:cubicBezTo>
                    <a:pt x="119" y="1"/>
                    <a:pt x="0" y="108"/>
                    <a:pt x="0" y="251"/>
                  </a:cubicBezTo>
                  <a:cubicBezTo>
                    <a:pt x="0" y="407"/>
                    <a:pt x="124" y="511"/>
                    <a:pt x="256" y="511"/>
                  </a:cubicBezTo>
                  <a:cubicBezTo>
                    <a:pt x="316" y="511"/>
                    <a:pt x="377" y="490"/>
                    <a:pt x="429" y="442"/>
                  </a:cubicBezTo>
                  <a:cubicBezTo>
                    <a:pt x="584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6"/>
            <p:cNvSpPr/>
            <p:nvPr/>
          </p:nvSpPr>
          <p:spPr>
            <a:xfrm>
              <a:off x="2931900" y="1586050"/>
              <a:ext cx="14600" cy="12775"/>
            </a:xfrm>
            <a:custGeom>
              <a:rect b="b" l="l" r="r" t="t"/>
              <a:pathLst>
                <a:path extrusionOk="0" h="511" w="584">
                  <a:moveTo>
                    <a:pt x="263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406"/>
                    <a:pt x="124" y="511"/>
                    <a:pt x="256" y="511"/>
                  </a:cubicBezTo>
                  <a:cubicBezTo>
                    <a:pt x="316" y="511"/>
                    <a:pt x="377" y="489"/>
                    <a:pt x="429" y="441"/>
                  </a:cubicBezTo>
                  <a:cubicBezTo>
                    <a:pt x="584" y="286"/>
                    <a:pt x="489" y="12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6"/>
            <p:cNvSpPr/>
            <p:nvPr/>
          </p:nvSpPr>
          <p:spPr>
            <a:xfrm>
              <a:off x="3553400" y="13788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43" y="1"/>
                  </a:moveTo>
                  <a:cubicBezTo>
                    <a:pt x="109" y="1"/>
                    <a:pt x="1" y="115"/>
                    <a:pt x="1" y="251"/>
                  </a:cubicBezTo>
                  <a:cubicBezTo>
                    <a:pt x="1" y="407"/>
                    <a:pt x="130" y="512"/>
                    <a:pt x="262" y="512"/>
                  </a:cubicBezTo>
                  <a:cubicBezTo>
                    <a:pt x="321" y="512"/>
                    <a:pt x="381" y="490"/>
                    <a:pt x="429" y="442"/>
                  </a:cubicBezTo>
                  <a:cubicBezTo>
                    <a:pt x="596" y="275"/>
                    <a:pt x="489" y="1"/>
                    <a:pt x="263" y="1"/>
                  </a:cubicBezTo>
                  <a:cubicBezTo>
                    <a:pt x="256" y="1"/>
                    <a:pt x="250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6"/>
            <p:cNvSpPr/>
            <p:nvPr/>
          </p:nvSpPr>
          <p:spPr>
            <a:xfrm>
              <a:off x="3559950" y="25358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1"/>
                  </a:moveTo>
                  <a:cubicBezTo>
                    <a:pt x="132" y="1"/>
                    <a:pt x="13" y="108"/>
                    <a:pt x="1" y="251"/>
                  </a:cubicBezTo>
                  <a:cubicBezTo>
                    <a:pt x="1" y="406"/>
                    <a:pt x="130" y="511"/>
                    <a:pt x="265" y="511"/>
                  </a:cubicBezTo>
                  <a:cubicBezTo>
                    <a:pt x="327" y="511"/>
                    <a:pt x="389" y="490"/>
                    <a:pt x="441" y="441"/>
                  </a:cubicBezTo>
                  <a:cubicBezTo>
                    <a:pt x="596" y="287"/>
                    <a:pt x="501" y="13"/>
                    <a:pt x="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6"/>
            <p:cNvSpPr/>
            <p:nvPr/>
          </p:nvSpPr>
          <p:spPr>
            <a:xfrm>
              <a:off x="3821900" y="2024775"/>
              <a:ext cx="14900" cy="12575"/>
            </a:xfrm>
            <a:custGeom>
              <a:rect b="b" l="l" r="r" t="t"/>
              <a:pathLst>
                <a:path extrusionOk="0" h="503" w="596">
                  <a:moveTo>
                    <a:pt x="253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404"/>
                    <a:pt x="125" y="502"/>
                    <a:pt x="254" y="502"/>
                  </a:cubicBezTo>
                  <a:cubicBezTo>
                    <a:pt x="316" y="502"/>
                    <a:pt x="379" y="480"/>
                    <a:pt x="429" y="429"/>
                  </a:cubicBezTo>
                  <a:cubicBezTo>
                    <a:pt x="596" y="275"/>
                    <a:pt x="488" y="1"/>
                    <a:pt x="274" y="1"/>
                  </a:cubicBezTo>
                  <a:cubicBezTo>
                    <a:pt x="267" y="0"/>
                    <a:pt x="260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6"/>
            <p:cNvSpPr/>
            <p:nvPr/>
          </p:nvSpPr>
          <p:spPr>
            <a:xfrm>
              <a:off x="3681400" y="3347875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62" y="0"/>
                  </a:moveTo>
                  <a:cubicBezTo>
                    <a:pt x="120" y="0"/>
                    <a:pt x="1" y="119"/>
                    <a:pt x="1" y="262"/>
                  </a:cubicBezTo>
                  <a:cubicBezTo>
                    <a:pt x="1" y="415"/>
                    <a:pt x="126" y="513"/>
                    <a:pt x="254" y="513"/>
                  </a:cubicBezTo>
                  <a:cubicBezTo>
                    <a:pt x="316" y="513"/>
                    <a:pt x="379" y="491"/>
                    <a:pt x="429" y="441"/>
                  </a:cubicBezTo>
                  <a:cubicBezTo>
                    <a:pt x="596" y="286"/>
                    <a:pt x="489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6"/>
            <p:cNvSpPr/>
            <p:nvPr/>
          </p:nvSpPr>
          <p:spPr>
            <a:xfrm>
              <a:off x="3958825" y="33243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9"/>
                    <a:pt x="129" y="511"/>
                    <a:pt x="259" y="511"/>
                  </a:cubicBezTo>
                  <a:cubicBezTo>
                    <a:pt x="319" y="511"/>
                    <a:pt x="380" y="490"/>
                    <a:pt x="429" y="441"/>
                  </a:cubicBezTo>
                  <a:cubicBezTo>
                    <a:pt x="595" y="286"/>
                    <a:pt x="488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6"/>
            <p:cNvSpPr/>
            <p:nvPr/>
          </p:nvSpPr>
          <p:spPr>
            <a:xfrm>
              <a:off x="4214200" y="3088300"/>
              <a:ext cx="14625" cy="12800"/>
            </a:xfrm>
            <a:custGeom>
              <a:rect b="b" l="l" r="r" t="t"/>
              <a:pathLst>
                <a:path extrusionOk="0" h="512" w="585">
                  <a:moveTo>
                    <a:pt x="263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406"/>
                    <a:pt x="125" y="511"/>
                    <a:pt x="256" y="511"/>
                  </a:cubicBezTo>
                  <a:cubicBezTo>
                    <a:pt x="316" y="511"/>
                    <a:pt x="377" y="490"/>
                    <a:pt x="429" y="441"/>
                  </a:cubicBezTo>
                  <a:cubicBezTo>
                    <a:pt x="584" y="287"/>
                    <a:pt x="489" y="13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6"/>
            <p:cNvSpPr/>
            <p:nvPr/>
          </p:nvSpPr>
          <p:spPr>
            <a:xfrm>
              <a:off x="2329450" y="1421425"/>
              <a:ext cx="14600" cy="12800"/>
            </a:xfrm>
            <a:custGeom>
              <a:rect b="b" l="l" r="r" t="t"/>
              <a:pathLst>
                <a:path extrusionOk="0" h="512" w="584">
                  <a:moveTo>
                    <a:pt x="262" y="1"/>
                  </a:moveTo>
                  <a:cubicBezTo>
                    <a:pt x="119" y="1"/>
                    <a:pt x="0" y="108"/>
                    <a:pt x="0" y="263"/>
                  </a:cubicBezTo>
                  <a:cubicBezTo>
                    <a:pt x="0" y="410"/>
                    <a:pt x="123" y="512"/>
                    <a:pt x="254" y="512"/>
                  </a:cubicBezTo>
                  <a:cubicBezTo>
                    <a:pt x="314" y="512"/>
                    <a:pt x="376" y="490"/>
                    <a:pt x="429" y="441"/>
                  </a:cubicBezTo>
                  <a:cubicBezTo>
                    <a:pt x="584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6"/>
            <p:cNvSpPr/>
            <p:nvPr/>
          </p:nvSpPr>
          <p:spPr>
            <a:xfrm>
              <a:off x="1648400" y="336392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1" y="656"/>
                  </a:lnTo>
                  <a:lnTo>
                    <a:pt x="489" y="811"/>
                  </a:lnTo>
                  <a:lnTo>
                    <a:pt x="489" y="1299"/>
                  </a:lnTo>
                  <a:lnTo>
                    <a:pt x="799" y="906"/>
                  </a:lnTo>
                  <a:lnTo>
                    <a:pt x="1287" y="1061"/>
                  </a:lnTo>
                  <a:lnTo>
                    <a:pt x="989" y="656"/>
                  </a:lnTo>
                  <a:lnTo>
                    <a:pt x="1287" y="251"/>
                  </a:lnTo>
                  <a:lnTo>
                    <a:pt x="799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6"/>
            <p:cNvSpPr/>
            <p:nvPr/>
          </p:nvSpPr>
          <p:spPr>
            <a:xfrm>
              <a:off x="1724025" y="3057950"/>
              <a:ext cx="32450" cy="32775"/>
            </a:xfrm>
            <a:custGeom>
              <a:rect b="b" l="l" r="r" t="t"/>
              <a:pathLst>
                <a:path extrusionOk="0" h="1311" w="1298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310"/>
                  </a:lnTo>
                  <a:lnTo>
                    <a:pt x="810" y="905"/>
                  </a:lnTo>
                  <a:lnTo>
                    <a:pt x="1298" y="1060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6"/>
            <p:cNvSpPr/>
            <p:nvPr/>
          </p:nvSpPr>
          <p:spPr>
            <a:xfrm>
              <a:off x="1903200" y="367885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1" y="656"/>
                  </a:lnTo>
                  <a:lnTo>
                    <a:pt x="489" y="810"/>
                  </a:lnTo>
                  <a:lnTo>
                    <a:pt x="489" y="1299"/>
                  </a:lnTo>
                  <a:lnTo>
                    <a:pt x="798" y="906"/>
                  </a:lnTo>
                  <a:lnTo>
                    <a:pt x="1286" y="1048"/>
                  </a:lnTo>
                  <a:lnTo>
                    <a:pt x="989" y="656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6"/>
            <p:cNvSpPr/>
            <p:nvPr/>
          </p:nvSpPr>
          <p:spPr>
            <a:xfrm>
              <a:off x="1379325" y="342465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3" y="1"/>
                  </a:moveTo>
                  <a:cubicBezTo>
                    <a:pt x="72" y="1"/>
                    <a:pt x="1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3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6"/>
            <p:cNvSpPr/>
            <p:nvPr/>
          </p:nvSpPr>
          <p:spPr>
            <a:xfrm>
              <a:off x="1782650" y="3521700"/>
              <a:ext cx="7775" cy="6450"/>
            </a:xfrm>
            <a:custGeom>
              <a:rect b="b" l="l" r="r" t="t"/>
              <a:pathLst>
                <a:path extrusionOk="0" h="258" w="311">
                  <a:moveTo>
                    <a:pt x="143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70" y="258"/>
                    <a:pt x="141" y="258"/>
                  </a:cubicBezTo>
                  <a:cubicBezTo>
                    <a:pt x="171" y="258"/>
                    <a:pt x="202" y="248"/>
                    <a:pt x="227" y="226"/>
                  </a:cubicBezTo>
                  <a:cubicBezTo>
                    <a:pt x="310" y="143"/>
                    <a:pt x="251" y="0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6"/>
            <p:cNvSpPr/>
            <p:nvPr/>
          </p:nvSpPr>
          <p:spPr>
            <a:xfrm>
              <a:off x="1982375" y="326512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1" y="265"/>
                    <a:pt x="126" y="265"/>
                  </a:cubicBezTo>
                  <a:cubicBezTo>
                    <a:pt x="156" y="265"/>
                    <a:pt x="188" y="253"/>
                    <a:pt x="215" y="226"/>
                  </a:cubicBezTo>
                  <a:cubicBezTo>
                    <a:pt x="298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6"/>
            <p:cNvSpPr/>
            <p:nvPr/>
          </p:nvSpPr>
          <p:spPr>
            <a:xfrm>
              <a:off x="1567150" y="3227300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72" y="1"/>
                    <a:pt x="0" y="61"/>
                    <a:pt x="0" y="132"/>
                  </a:cubicBezTo>
                  <a:cubicBezTo>
                    <a:pt x="0" y="207"/>
                    <a:pt x="70" y="258"/>
                    <a:pt x="140" y="258"/>
                  </a:cubicBezTo>
                  <a:cubicBezTo>
                    <a:pt x="171" y="258"/>
                    <a:pt x="201" y="249"/>
                    <a:pt x="227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6"/>
            <p:cNvSpPr/>
            <p:nvPr/>
          </p:nvSpPr>
          <p:spPr>
            <a:xfrm>
              <a:off x="1779375" y="3314800"/>
              <a:ext cx="14900" cy="12725"/>
            </a:xfrm>
            <a:custGeom>
              <a:rect b="b" l="l" r="r" t="t"/>
              <a:pathLst>
                <a:path extrusionOk="0" h="509" w="596">
                  <a:moveTo>
                    <a:pt x="255" y="1"/>
                  </a:moveTo>
                  <a:cubicBezTo>
                    <a:pt x="121" y="1"/>
                    <a:pt x="12" y="115"/>
                    <a:pt x="1" y="251"/>
                  </a:cubicBezTo>
                  <a:cubicBezTo>
                    <a:pt x="1" y="404"/>
                    <a:pt x="125" y="508"/>
                    <a:pt x="258" y="508"/>
                  </a:cubicBezTo>
                  <a:cubicBezTo>
                    <a:pt x="322" y="508"/>
                    <a:pt x="387" y="484"/>
                    <a:pt x="441" y="430"/>
                  </a:cubicBezTo>
                  <a:cubicBezTo>
                    <a:pt x="596" y="275"/>
                    <a:pt x="501" y="1"/>
                    <a:pt x="274" y="1"/>
                  </a:cubicBezTo>
                  <a:cubicBezTo>
                    <a:pt x="268" y="1"/>
                    <a:pt x="261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6"/>
            <p:cNvSpPr/>
            <p:nvPr/>
          </p:nvSpPr>
          <p:spPr>
            <a:xfrm>
              <a:off x="1654350" y="41080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489"/>
                  </a:lnTo>
                  <a:lnTo>
                    <a:pt x="1" y="643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9" y="893"/>
                  </a:lnTo>
                  <a:lnTo>
                    <a:pt x="1287" y="1048"/>
                  </a:lnTo>
                  <a:lnTo>
                    <a:pt x="989" y="643"/>
                  </a:lnTo>
                  <a:lnTo>
                    <a:pt x="1287" y="251"/>
                  </a:lnTo>
                  <a:lnTo>
                    <a:pt x="799" y="393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6"/>
            <p:cNvSpPr/>
            <p:nvPr/>
          </p:nvSpPr>
          <p:spPr>
            <a:xfrm>
              <a:off x="1129400" y="3853850"/>
              <a:ext cx="9350" cy="6600"/>
            </a:xfrm>
            <a:custGeom>
              <a:rect b="b" l="l" r="r" t="t"/>
              <a:pathLst>
                <a:path extrusionOk="0" h="264" w="374">
                  <a:moveTo>
                    <a:pt x="166" y="0"/>
                  </a:moveTo>
                  <a:cubicBezTo>
                    <a:pt x="0" y="0"/>
                    <a:pt x="3" y="264"/>
                    <a:pt x="176" y="264"/>
                  </a:cubicBezTo>
                  <a:cubicBezTo>
                    <a:pt x="179" y="264"/>
                    <a:pt x="183" y="264"/>
                    <a:pt x="187" y="264"/>
                  </a:cubicBezTo>
                  <a:cubicBezTo>
                    <a:pt x="191" y="264"/>
                    <a:pt x="194" y="264"/>
                    <a:pt x="198" y="264"/>
                  </a:cubicBezTo>
                  <a:cubicBezTo>
                    <a:pt x="370" y="264"/>
                    <a:pt x="374" y="0"/>
                    <a:pt x="208" y="0"/>
                  </a:cubicBezTo>
                  <a:cubicBezTo>
                    <a:pt x="201" y="0"/>
                    <a:pt x="194" y="1"/>
                    <a:pt x="187" y="2"/>
                  </a:cubicBezTo>
                  <a:cubicBezTo>
                    <a:pt x="179" y="1"/>
                    <a:pt x="172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6"/>
            <p:cNvSpPr/>
            <p:nvPr/>
          </p:nvSpPr>
          <p:spPr>
            <a:xfrm>
              <a:off x="1533800" y="39506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0"/>
                  </a:moveTo>
                  <a:cubicBezTo>
                    <a:pt x="72" y="0"/>
                    <a:pt x="13" y="60"/>
                    <a:pt x="1" y="131"/>
                  </a:cubicBezTo>
                  <a:cubicBezTo>
                    <a:pt x="1" y="212"/>
                    <a:pt x="67" y="265"/>
                    <a:pt x="135" y="265"/>
                  </a:cubicBezTo>
                  <a:cubicBezTo>
                    <a:pt x="167" y="265"/>
                    <a:pt x="200" y="253"/>
                    <a:pt x="227" y="226"/>
                  </a:cubicBezTo>
                  <a:cubicBezTo>
                    <a:pt x="310" y="143"/>
                    <a:pt x="251" y="12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6"/>
            <p:cNvSpPr/>
            <p:nvPr/>
          </p:nvSpPr>
          <p:spPr>
            <a:xfrm>
              <a:off x="1733550" y="3694025"/>
              <a:ext cx="7450" cy="6675"/>
            </a:xfrm>
            <a:custGeom>
              <a:rect b="b" l="l" r="r" t="t"/>
              <a:pathLst>
                <a:path extrusionOk="0" h="267" w="298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3"/>
                    <a:pt x="60" y="266"/>
                    <a:pt x="125" y="266"/>
                  </a:cubicBezTo>
                  <a:cubicBezTo>
                    <a:pt x="156" y="266"/>
                    <a:pt x="187" y="254"/>
                    <a:pt x="214" y="227"/>
                  </a:cubicBezTo>
                  <a:cubicBezTo>
                    <a:pt x="298" y="144"/>
                    <a:pt x="250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6"/>
            <p:cNvSpPr/>
            <p:nvPr/>
          </p:nvSpPr>
          <p:spPr>
            <a:xfrm>
              <a:off x="1318300" y="36562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3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3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6"/>
            <p:cNvSpPr/>
            <p:nvPr/>
          </p:nvSpPr>
          <p:spPr>
            <a:xfrm>
              <a:off x="1530525" y="37437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0"/>
                  </a:moveTo>
                  <a:cubicBezTo>
                    <a:pt x="132" y="0"/>
                    <a:pt x="13" y="107"/>
                    <a:pt x="1" y="262"/>
                  </a:cubicBezTo>
                  <a:cubicBezTo>
                    <a:pt x="1" y="409"/>
                    <a:pt x="129" y="511"/>
                    <a:pt x="264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6"/>
                    <a:pt x="501" y="12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6"/>
            <p:cNvSpPr/>
            <p:nvPr/>
          </p:nvSpPr>
          <p:spPr>
            <a:xfrm>
              <a:off x="844725" y="3330900"/>
              <a:ext cx="31875" cy="33650"/>
            </a:xfrm>
            <a:custGeom>
              <a:rect b="b" l="l" r="r" t="t"/>
              <a:pathLst>
                <a:path extrusionOk="0" h="1346" w="1275">
                  <a:moveTo>
                    <a:pt x="727" y="0"/>
                  </a:moveTo>
                  <a:lnTo>
                    <a:pt x="489" y="453"/>
                  </a:lnTo>
                  <a:lnTo>
                    <a:pt x="1" y="358"/>
                  </a:lnTo>
                  <a:lnTo>
                    <a:pt x="334" y="739"/>
                  </a:lnTo>
                  <a:lnTo>
                    <a:pt x="84" y="1191"/>
                  </a:lnTo>
                  <a:lnTo>
                    <a:pt x="84" y="1191"/>
                  </a:lnTo>
                  <a:lnTo>
                    <a:pt x="537" y="965"/>
                  </a:lnTo>
                  <a:lnTo>
                    <a:pt x="870" y="1346"/>
                  </a:lnTo>
                  <a:lnTo>
                    <a:pt x="822" y="834"/>
                  </a:lnTo>
                  <a:lnTo>
                    <a:pt x="1275" y="608"/>
                  </a:lnTo>
                  <a:lnTo>
                    <a:pt x="787" y="512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6"/>
            <p:cNvSpPr/>
            <p:nvPr/>
          </p:nvSpPr>
          <p:spPr>
            <a:xfrm>
              <a:off x="1221925" y="2868625"/>
              <a:ext cx="7700" cy="6600"/>
            </a:xfrm>
            <a:custGeom>
              <a:rect b="b" l="l" r="r" t="t"/>
              <a:pathLst>
                <a:path extrusionOk="0" h="264" w="308">
                  <a:moveTo>
                    <a:pt x="174" y="0"/>
                  </a:moveTo>
                  <a:cubicBezTo>
                    <a:pt x="74" y="0"/>
                    <a:pt x="1" y="113"/>
                    <a:pt x="58" y="203"/>
                  </a:cubicBezTo>
                  <a:cubicBezTo>
                    <a:pt x="83" y="244"/>
                    <a:pt x="124" y="263"/>
                    <a:pt x="164" y="263"/>
                  </a:cubicBezTo>
                  <a:cubicBezTo>
                    <a:pt x="218" y="263"/>
                    <a:pt x="270" y="229"/>
                    <a:pt x="284" y="168"/>
                  </a:cubicBezTo>
                  <a:cubicBezTo>
                    <a:pt x="308" y="96"/>
                    <a:pt x="260" y="25"/>
                    <a:pt x="189" y="1"/>
                  </a:cubicBezTo>
                  <a:cubicBezTo>
                    <a:pt x="184" y="0"/>
                    <a:pt x="179" y="0"/>
                    <a:pt x="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6"/>
            <p:cNvSpPr/>
            <p:nvPr/>
          </p:nvSpPr>
          <p:spPr>
            <a:xfrm>
              <a:off x="1048500" y="3245700"/>
              <a:ext cx="7900" cy="6350"/>
            </a:xfrm>
            <a:custGeom>
              <a:rect b="b" l="l" r="r" t="t"/>
              <a:pathLst>
                <a:path extrusionOk="0" h="254" w="316">
                  <a:moveTo>
                    <a:pt x="166" y="0"/>
                  </a:moveTo>
                  <a:cubicBezTo>
                    <a:pt x="64" y="0"/>
                    <a:pt x="0" y="107"/>
                    <a:pt x="65" y="194"/>
                  </a:cubicBezTo>
                  <a:cubicBezTo>
                    <a:pt x="91" y="234"/>
                    <a:pt x="131" y="253"/>
                    <a:pt x="171" y="253"/>
                  </a:cubicBezTo>
                  <a:cubicBezTo>
                    <a:pt x="225" y="253"/>
                    <a:pt x="278" y="219"/>
                    <a:pt x="291" y="158"/>
                  </a:cubicBezTo>
                  <a:cubicBezTo>
                    <a:pt x="315" y="87"/>
                    <a:pt x="268" y="15"/>
                    <a:pt x="196" y="3"/>
                  </a:cubicBezTo>
                  <a:cubicBezTo>
                    <a:pt x="186" y="1"/>
                    <a:pt x="176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6"/>
            <p:cNvSpPr/>
            <p:nvPr/>
          </p:nvSpPr>
          <p:spPr>
            <a:xfrm>
              <a:off x="1261325" y="3491250"/>
              <a:ext cx="7900" cy="6350"/>
            </a:xfrm>
            <a:custGeom>
              <a:rect b="b" l="l" r="r" t="t"/>
              <a:pathLst>
                <a:path extrusionOk="0" h="254" w="316">
                  <a:moveTo>
                    <a:pt x="166" y="1"/>
                  </a:moveTo>
                  <a:cubicBezTo>
                    <a:pt x="64" y="1"/>
                    <a:pt x="0" y="107"/>
                    <a:pt x="65" y="194"/>
                  </a:cubicBezTo>
                  <a:cubicBezTo>
                    <a:pt x="91" y="235"/>
                    <a:pt x="131" y="254"/>
                    <a:pt x="172" y="254"/>
                  </a:cubicBezTo>
                  <a:cubicBezTo>
                    <a:pt x="227" y="254"/>
                    <a:pt x="283" y="220"/>
                    <a:pt x="303" y="159"/>
                  </a:cubicBezTo>
                  <a:cubicBezTo>
                    <a:pt x="315" y="87"/>
                    <a:pt x="268" y="16"/>
                    <a:pt x="196" y="4"/>
                  </a:cubicBezTo>
                  <a:cubicBezTo>
                    <a:pt x="186" y="2"/>
                    <a:pt x="176" y="1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6"/>
            <p:cNvSpPr/>
            <p:nvPr/>
          </p:nvSpPr>
          <p:spPr>
            <a:xfrm>
              <a:off x="1378425" y="3091225"/>
              <a:ext cx="8525" cy="6925"/>
            </a:xfrm>
            <a:custGeom>
              <a:rect b="b" l="l" r="r" t="t"/>
              <a:pathLst>
                <a:path extrusionOk="0" h="277" w="341">
                  <a:moveTo>
                    <a:pt x="186" y="0"/>
                  </a:moveTo>
                  <a:cubicBezTo>
                    <a:pt x="159" y="0"/>
                    <a:pt x="132" y="9"/>
                    <a:pt x="108" y="27"/>
                  </a:cubicBezTo>
                  <a:cubicBezTo>
                    <a:pt x="1" y="98"/>
                    <a:pt x="48" y="253"/>
                    <a:pt x="179" y="277"/>
                  </a:cubicBezTo>
                  <a:cubicBezTo>
                    <a:pt x="239" y="277"/>
                    <a:pt x="310" y="229"/>
                    <a:pt x="322" y="170"/>
                  </a:cubicBezTo>
                  <a:cubicBezTo>
                    <a:pt x="340" y="72"/>
                    <a:pt x="265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6"/>
            <p:cNvSpPr/>
            <p:nvPr/>
          </p:nvSpPr>
          <p:spPr>
            <a:xfrm>
              <a:off x="1244750" y="3281925"/>
              <a:ext cx="14950" cy="12700"/>
            </a:xfrm>
            <a:custGeom>
              <a:rect b="b" l="l" r="r" t="t"/>
              <a:pathLst>
                <a:path extrusionOk="0" h="508" w="598">
                  <a:moveTo>
                    <a:pt x="313" y="1"/>
                  </a:moveTo>
                  <a:cubicBezTo>
                    <a:pt x="120" y="1"/>
                    <a:pt x="0" y="214"/>
                    <a:pt x="109" y="388"/>
                  </a:cubicBezTo>
                  <a:cubicBezTo>
                    <a:pt x="160" y="469"/>
                    <a:pt x="241" y="507"/>
                    <a:pt x="321" y="507"/>
                  </a:cubicBezTo>
                  <a:cubicBezTo>
                    <a:pt x="429" y="507"/>
                    <a:pt x="534" y="439"/>
                    <a:pt x="562" y="316"/>
                  </a:cubicBezTo>
                  <a:cubicBezTo>
                    <a:pt x="597" y="173"/>
                    <a:pt x="502" y="31"/>
                    <a:pt x="371" y="7"/>
                  </a:cubicBezTo>
                  <a:cubicBezTo>
                    <a:pt x="351" y="3"/>
                    <a:pt x="332" y="1"/>
                    <a:pt x="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35" name="Google Shape;2535;p6"/>
          <p:cNvGrpSpPr/>
          <p:nvPr/>
        </p:nvGrpSpPr>
        <p:grpSpPr>
          <a:xfrm rot="-9060480">
            <a:off x="5932989" y="-865031"/>
            <a:ext cx="4351414" cy="3753183"/>
            <a:chOff x="780450" y="1002925"/>
            <a:chExt cx="3916575" cy="3378125"/>
          </a:xfrm>
        </p:grpSpPr>
        <p:sp>
          <p:nvSpPr>
            <p:cNvPr id="2536" name="Google Shape;2536;p6"/>
            <p:cNvSpPr/>
            <p:nvPr/>
          </p:nvSpPr>
          <p:spPr>
            <a:xfrm>
              <a:off x="2544350" y="2278100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43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7" y="1048"/>
                  </a:lnTo>
                  <a:lnTo>
                    <a:pt x="989" y="643"/>
                  </a:lnTo>
                  <a:lnTo>
                    <a:pt x="1287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6"/>
            <p:cNvSpPr/>
            <p:nvPr/>
          </p:nvSpPr>
          <p:spPr>
            <a:xfrm>
              <a:off x="3345350" y="23310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0" y="655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6" y="1048"/>
                  </a:lnTo>
                  <a:lnTo>
                    <a:pt x="1286" y="1048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6"/>
            <p:cNvSpPr/>
            <p:nvPr/>
          </p:nvSpPr>
          <p:spPr>
            <a:xfrm>
              <a:off x="2592275" y="1497050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8" y="893"/>
                  </a:lnTo>
                  <a:lnTo>
                    <a:pt x="1286" y="1048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6"/>
            <p:cNvSpPr/>
            <p:nvPr/>
          </p:nvSpPr>
          <p:spPr>
            <a:xfrm>
              <a:off x="3361425" y="1920600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488" y="1"/>
                  </a:moveTo>
                  <a:lnTo>
                    <a:pt x="488" y="501"/>
                  </a:lnTo>
                  <a:lnTo>
                    <a:pt x="0" y="656"/>
                  </a:lnTo>
                  <a:lnTo>
                    <a:pt x="488" y="798"/>
                  </a:lnTo>
                  <a:lnTo>
                    <a:pt x="488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9" y="656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6"/>
            <p:cNvSpPr/>
            <p:nvPr/>
          </p:nvSpPr>
          <p:spPr>
            <a:xfrm>
              <a:off x="1761525" y="208222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8"/>
                  </a:lnTo>
                  <a:lnTo>
                    <a:pt x="500" y="1299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1298" y="251"/>
                  </a:lnTo>
                  <a:lnTo>
                    <a:pt x="798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6"/>
            <p:cNvSpPr/>
            <p:nvPr/>
          </p:nvSpPr>
          <p:spPr>
            <a:xfrm>
              <a:off x="1647825" y="252900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9"/>
                  </a:lnTo>
                  <a:lnTo>
                    <a:pt x="500" y="1299"/>
                  </a:lnTo>
                  <a:lnTo>
                    <a:pt x="798" y="894"/>
                  </a:lnTo>
                  <a:lnTo>
                    <a:pt x="1298" y="1049"/>
                  </a:lnTo>
                  <a:lnTo>
                    <a:pt x="1298" y="1049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798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6"/>
            <p:cNvSpPr/>
            <p:nvPr/>
          </p:nvSpPr>
          <p:spPr>
            <a:xfrm>
              <a:off x="780450" y="2377800"/>
              <a:ext cx="32175" cy="32775"/>
            </a:xfrm>
            <a:custGeom>
              <a:rect b="b" l="l" r="r" t="t"/>
              <a:pathLst>
                <a:path extrusionOk="0" h="1311" w="1287">
                  <a:moveTo>
                    <a:pt x="488" y="1"/>
                  </a:moveTo>
                  <a:lnTo>
                    <a:pt x="488" y="501"/>
                  </a:lnTo>
                  <a:lnTo>
                    <a:pt x="0" y="655"/>
                  </a:lnTo>
                  <a:lnTo>
                    <a:pt x="488" y="810"/>
                  </a:lnTo>
                  <a:lnTo>
                    <a:pt x="488" y="1310"/>
                  </a:lnTo>
                  <a:lnTo>
                    <a:pt x="798" y="905"/>
                  </a:lnTo>
                  <a:lnTo>
                    <a:pt x="1286" y="1060"/>
                  </a:lnTo>
                  <a:lnTo>
                    <a:pt x="988" y="655"/>
                  </a:lnTo>
                  <a:lnTo>
                    <a:pt x="1286" y="251"/>
                  </a:lnTo>
                  <a:lnTo>
                    <a:pt x="798" y="405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6"/>
            <p:cNvSpPr/>
            <p:nvPr/>
          </p:nvSpPr>
          <p:spPr>
            <a:xfrm>
              <a:off x="2243125" y="2420375"/>
              <a:ext cx="32175" cy="32450"/>
            </a:xfrm>
            <a:custGeom>
              <a:rect b="b" l="l" r="r" t="t"/>
              <a:pathLst>
                <a:path extrusionOk="0" h="1298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8" y="905"/>
                  </a:lnTo>
                  <a:lnTo>
                    <a:pt x="1286" y="1060"/>
                  </a:lnTo>
                  <a:lnTo>
                    <a:pt x="989" y="655"/>
                  </a:lnTo>
                  <a:lnTo>
                    <a:pt x="1286" y="250"/>
                  </a:lnTo>
                  <a:lnTo>
                    <a:pt x="1286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6"/>
            <p:cNvSpPr/>
            <p:nvPr/>
          </p:nvSpPr>
          <p:spPr>
            <a:xfrm>
              <a:off x="3166450" y="311122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1" y="1"/>
                  </a:moveTo>
                  <a:lnTo>
                    <a:pt x="501" y="501"/>
                  </a:lnTo>
                  <a:lnTo>
                    <a:pt x="1" y="643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5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6"/>
            <p:cNvSpPr/>
            <p:nvPr/>
          </p:nvSpPr>
          <p:spPr>
            <a:xfrm>
              <a:off x="3302475" y="397830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9" y="893"/>
                  </a:lnTo>
                  <a:lnTo>
                    <a:pt x="1287" y="1048"/>
                  </a:lnTo>
                  <a:lnTo>
                    <a:pt x="989" y="655"/>
                  </a:lnTo>
                  <a:lnTo>
                    <a:pt x="1287" y="250"/>
                  </a:lnTo>
                  <a:lnTo>
                    <a:pt x="799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6"/>
            <p:cNvSpPr/>
            <p:nvPr/>
          </p:nvSpPr>
          <p:spPr>
            <a:xfrm>
              <a:off x="2336000" y="36895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0"/>
                  </a:moveTo>
                  <a:lnTo>
                    <a:pt x="500" y="489"/>
                  </a:lnTo>
                  <a:lnTo>
                    <a:pt x="0" y="643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8" y="643"/>
                  </a:lnTo>
                  <a:lnTo>
                    <a:pt x="1298" y="238"/>
                  </a:lnTo>
                  <a:lnTo>
                    <a:pt x="798" y="393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6"/>
            <p:cNvSpPr/>
            <p:nvPr/>
          </p:nvSpPr>
          <p:spPr>
            <a:xfrm>
              <a:off x="2560425" y="31436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1" y="0"/>
                  </a:moveTo>
                  <a:lnTo>
                    <a:pt x="501" y="488"/>
                  </a:lnTo>
                  <a:lnTo>
                    <a:pt x="1" y="643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50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6"/>
            <p:cNvSpPr/>
            <p:nvPr/>
          </p:nvSpPr>
          <p:spPr>
            <a:xfrm>
              <a:off x="1914525" y="184887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0"/>
                  </a:moveTo>
                  <a:lnTo>
                    <a:pt x="500" y="500"/>
                  </a:lnTo>
                  <a:lnTo>
                    <a:pt x="0" y="643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810" y="893"/>
                  </a:lnTo>
                  <a:lnTo>
                    <a:pt x="1298" y="1048"/>
                  </a:lnTo>
                  <a:lnTo>
                    <a:pt x="988" y="643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6"/>
            <p:cNvSpPr/>
            <p:nvPr/>
          </p:nvSpPr>
          <p:spPr>
            <a:xfrm>
              <a:off x="2360400" y="1131825"/>
              <a:ext cx="32475" cy="32450"/>
            </a:xfrm>
            <a:custGeom>
              <a:rect b="b" l="l" r="r" t="t"/>
              <a:pathLst>
                <a:path extrusionOk="0" h="1298" w="1299">
                  <a:moveTo>
                    <a:pt x="501" y="0"/>
                  </a:moveTo>
                  <a:lnTo>
                    <a:pt x="501" y="500"/>
                  </a:lnTo>
                  <a:lnTo>
                    <a:pt x="1" y="655"/>
                  </a:lnTo>
                  <a:lnTo>
                    <a:pt x="501" y="798"/>
                  </a:lnTo>
                  <a:lnTo>
                    <a:pt x="501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6"/>
            <p:cNvSpPr/>
            <p:nvPr/>
          </p:nvSpPr>
          <p:spPr>
            <a:xfrm>
              <a:off x="2275275" y="2911200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1"/>
                  </a:moveTo>
                  <a:lnTo>
                    <a:pt x="500" y="501"/>
                  </a:lnTo>
                  <a:lnTo>
                    <a:pt x="0" y="644"/>
                  </a:lnTo>
                  <a:lnTo>
                    <a:pt x="500" y="798"/>
                  </a:lnTo>
                  <a:lnTo>
                    <a:pt x="500" y="1298"/>
                  </a:lnTo>
                  <a:lnTo>
                    <a:pt x="798" y="894"/>
                  </a:lnTo>
                  <a:lnTo>
                    <a:pt x="1298" y="1048"/>
                  </a:lnTo>
                  <a:lnTo>
                    <a:pt x="989" y="644"/>
                  </a:lnTo>
                  <a:lnTo>
                    <a:pt x="1298" y="251"/>
                  </a:lnTo>
                  <a:lnTo>
                    <a:pt x="1298" y="251"/>
                  </a:lnTo>
                  <a:lnTo>
                    <a:pt x="798" y="393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6"/>
            <p:cNvSpPr/>
            <p:nvPr/>
          </p:nvSpPr>
          <p:spPr>
            <a:xfrm>
              <a:off x="2544350" y="39181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0"/>
                  </a:moveTo>
                  <a:lnTo>
                    <a:pt x="489" y="500"/>
                  </a:lnTo>
                  <a:lnTo>
                    <a:pt x="1" y="655"/>
                  </a:lnTo>
                  <a:lnTo>
                    <a:pt x="489" y="810"/>
                  </a:lnTo>
                  <a:lnTo>
                    <a:pt x="489" y="1298"/>
                  </a:lnTo>
                  <a:lnTo>
                    <a:pt x="798" y="905"/>
                  </a:lnTo>
                  <a:lnTo>
                    <a:pt x="1287" y="1048"/>
                  </a:lnTo>
                  <a:lnTo>
                    <a:pt x="989" y="655"/>
                  </a:lnTo>
                  <a:lnTo>
                    <a:pt x="1287" y="250"/>
                  </a:lnTo>
                  <a:lnTo>
                    <a:pt x="798" y="40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6"/>
            <p:cNvSpPr/>
            <p:nvPr/>
          </p:nvSpPr>
          <p:spPr>
            <a:xfrm>
              <a:off x="2670850" y="269420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489"/>
                  </a:lnTo>
                  <a:lnTo>
                    <a:pt x="1" y="644"/>
                  </a:lnTo>
                  <a:lnTo>
                    <a:pt x="489" y="799"/>
                  </a:lnTo>
                  <a:lnTo>
                    <a:pt x="489" y="1299"/>
                  </a:lnTo>
                  <a:lnTo>
                    <a:pt x="799" y="894"/>
                  </a:lnTo>
                  <a:lnTo>
                    <a:pt x="1287" y="1049"/>
                  </a:lnTo>
                  <a:lnTo>
                    <a:pt x="1287" y="1049"/>
                  </a:lnTo>
                  <a:lnTo>
                    <a:pt x="989" y="644"/>
                  </a:lnTo>
                  <a:lnTo>
                    <a:pt x="1287" y="251"/>
                  </a:lnTo>
                  <a:lnTo>
                    <a:pt x="799" y="394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6"/>
            <p:cNvSpPr/>
            <p:nvPr/>
          </p:nvSpPr>
          <p:spPr>
            <a:xfrm>
              <a:off x="2745875" y="1821775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1"/>
                  </a:moveTo>
                  <a:lnTo>
                    <a:pt x="500" y="489"/>
                  </a:lnTo>
                  <a:lnTo>
                    <a:pt x="0" y="644"/>
                  </a:lnTo>
                  <a:lnTo>
                    <a:pt x="500" y="799"/>
                  </a:lnTo>
                  <a:lnTo>
                    <a:pt x="500" y="1299"/>
                  </a:lnTo>
                  <a:lnTo>
                    <a:pt x="810" y="894"/>
                  </a:lnTo>
                  <a:lnTo>
                    <a:pt x="1298" y="1049"/>
                  </a:lnTo>
                  <a:lnTo>
                    <a:pt x="988" y="644"/>
                  </a:lnTo>
                  <a:lnTo>
                    <a:pt x="1298" y="251"/>
                  </a:lnTo>
                  <a:lnTo>
                    <a:pt x="810" y="394"/>
                  </a:lnTo>
                  <a:lnTo>
                    <a:pt x="5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6"/>
            <p:cNvSpPr/>
            <p:nvPr/>
          </p:nvSpPr>
          <p:spPr>
            <a:xfrm>
              <a:off x="3651050" y="312730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488" y="0"/>
                  </a:moveTo>
                  <a:lnTo>
                    <a:pt x="488" y="501"/>
                  </a:lnTo>
                  <a:lnTo>
                    <a:pt x="0" y="655"/>
                  </a:lnTo>
                  <a:lnTo>
                    <a:pt x="488" y="810"/>
                  </a:lnTo>
                  <a:lnTo>
                    <a:pt x="488" y="1298"/>
                  </a:lnTo>
                  <a:lnTo>
                    <a:pt x="798" y="905"/>
                  </a:lnTo>
                  <a:lnTo>
                    <a:pt x="1298" y="1060"/>
                  </a:lnTo>
                  <a:lnTo>
                    <a:pt x="988" y="655"/>
                  </a:lnTo>
                  <a:lnTo>
                    <a:pt x="1298" y="251"/>
                  </a:lnTo>
                  <a:lnTo>
                    <a:pt x="798" y="405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6"/>
            <p:cNvSpPr/>
            <p:nvPr/>
          </p:nvSpPr>
          <p:spPr>
            <a:xfrm>
              <a:off x="4041275" y="2777250"/>
              <a:ext cx="32175" cy="32775"/>
            </a:xfrm>
            <a:custGeom>
              <a:rect b="b" l="l" r="r" t="t"/>
              <a:pathLst>
                <a:path extrusionOk="0" h="1311" w="1287">
                  <a:moveTo>
                    <a:pt x="488" y="1"/>
                  </a:moveTo>
                  <a:lnTo>
                    <a:pt x="488" y="501"/>
                  </a:lnTo>
                  <a:lnTo>
                    <a:pt x="0" y="656"/>
                  </a:lnTo>
                  <a:lnTo>
                    <a:pt x="488" y="810"/>
                  </a:lnTo>
                  <a:lnTo>
                    <a:pt x="488" y="1310"/>
                  </a:lnTo>
                  <a:lnTo>
                    <a:pt x="798" y="906"/>
                  </a:lnTo>
                  <a:lnTo>
                    <a:pt x="1286" y="1060"/>
                  </a:lnTo>
                  <a:lnTo>
                    <a:pt x="988" y="656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6"/>
            <p:cNvSpPr/>
            <p:nvPr/>
          </p:nvSpPr>
          <p:spPr>
            <a:xfrm>
              <a:off x="1419225" y="2245650"/>
              <a:ext cx="32450" cy="32475"/>
            </a:xfrm>
            <a:custGeom>
              <a:rect b="b" l="l" r="r" t="t"/>
              <a:pathLst>
                <a:path extrusionOk="0" h="1299" w="1298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798" y="905"/>
                  </a:lnTo>
                  <a:lnTo>
                    <a:pt x="1298" y="1048"/>
                  </a:lnTo>
                  <a:lnTo>
                    <a:pt x="1298" y="1048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6"/>
            <p:cNvSpPr/>
            <p:nvPr/>
          </p:nvSpPr>
          <p:spPr>
            <a:xfrm>
              <a:off x="3361425" y="303562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488" y="0"/>
                  </a:moveTo>
                  <a:lnTo>
                    <a:pt x="488" y="489"/>
                  </a:lnTo>
                  <a:lnTo>
                    <a:pt x="0" y="643"/>
                  </a:lnTo>
                  <a:lnTo>
                    <a:pt x="488" y="798"/>
                  </a:lnTo>
                  <a:lnTo>
                    <a:pt x="488" y="1298"/>
                  </a:lnTo>
                  <a:lnTo>
                    <a:pt x="798" y="893"/>
                  </a:lnTo>
                  <a:lnTo>
                    <a:pt x="1298" y="1048"/>
                  </a:lnTo>
                  <a:lnTo>
                    <a:pt x="989" y="643"/>
                  </a:lnTo>
                  <a:lnTo>
                    <a:pt x="1298" y="239"/>
                  </a:lnTo>
                  <a:lnTo>
                    <a:pt x="798" y="393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6"/>
            <p:cNvSpPr/>
            <p:nvPr/>
          </p:nvSpPr>
          <p:spPr>
            <a:xfrm>
              <a:off x="1792475" y="27611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0" y="644"/>
                  </a:lnTo>
                  <a:lnTo>
                    <a:pt x="489" y="799"/>
                  </a:lnTo>
                  <a:lnTo>
                    <a:pt x="489" y="1299"/>
                  </a:lnTo>
                  <a:lnTo>
                    <a:pt x="798" y="894"/>
                  </a:lnTo>
                  <a:lnTo>
                    <a:pt x="1286" y="1049"/>
                  </a:lnTo>
                  <a:lnTo>
                    <a:pt x="989" y="644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6"/>
            <p:cNvSpPr/>
            <p:nvPr/>
          </p:nvSpPr>
          <p:spPr>
            <a:xfrm>
              <a:off x="1107275" y="2677850"/>
              <a:ext cx="32475" cy="32450"/>
            </a:xfrm>
            <a:custGeom>
              <a:rect b="b" l="l" r="r" t="t"/>
              <a:pathLst>
                <a:path extrusionOk="0" h="1298" w="1299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810" y="905"/>
                  </a:lnTo>
                  <a:lnTo>
                    <a:pt x="1298" y="1048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6"/>
            <p:cNvSpPr/>
            <p:nvPr/>
          </p:nvSpPr>
          <p:spPr>
            <a:xfrm>
              <a:off x="3018525" y="2280175"/>
              <a:ext cx="32475" cy="32475"/>
            </a:xfrm>
            <a:custGeom>
              <a:rect b="b" l="l" r="r" t="t"/>
              <a:pathLst>
                <a:path extrusionOk="0" h="1299" w="1299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298"/>
                  </a:lnTo>
                  <a:lnTo>
                    <a:pt x="798" y="905"/>
                  </a:lnTo>
                  <a:lnTo>
                    <a:pt x="1298" y="1048"/>
                  </a:lnTo>
                  <a:lnTo>
                    <a:pt x="989" y="655"/>
                  </a:lnTo>
                  <a:lnTo>
                    <a:pt x="1298" y="250"/>
                  </a:lnTo>
                  <a:lnTo>
                    <a:pt x="798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6"/>
            <p:cNvSpPr/>
            <p:nvPr/>
          </p:nvSpPr>
          <p:spPr>
            <a:xfrm>
              <a:off x="2549425" y="285822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9"/>
                    <a:pt x="129" y="511"/>
                    <a:pt x="259" y="511"/>
                  </a:cubicBezTo>
                  <a:cubicBezTo>
                    <a:pt x="319" y="511"/>
                    <a:pt x="380" y="490"/>
                    <a:pt x="429" y="441"/>
                  </a:cubicBezTo>
                  <a:cubicBezTo>
                    <a:pt x="595" y="286"/>
                    <a:pt x="488" y="12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6"/>
            <p:cNvSpPr/>
            <p:nvPr/>
          </p:nvSpPr>
          <p:spPr>
            <a:xfrm>
              <a:off x="2369925" y="2624550"/>
              <a:ext cx="7475" cy="6475"/>
            </a:xfrm>
            <a:custGeom>
              <a:rect b="b" l="l" r="r" t="t"/>
              <a:pathLst>
                <a:path extrusionOk="0" h="259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7"/>
                    <a:pt x="64" y="258"/>
                    <a:pt x="131" y="258"/>
                  </a:cubicBezTo>
                  <a:cubicBezTo>
                    <a:pt x="160" y="258"/>
                    <a:pt x="190" y="249"/>
                    <a:pt x="215" y="227"/>
                  </a:cubicBezTo>
                  <a:cubicBezTo>
                    <a:pt x="298" y="144"/>
                    <a:pt x="251" y="1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6"/>
            <p:cNvSpPr/>
            <p:nvPr/>
          </p:nvSpPr>
          <p:spPr>
            <a:xfrm>
              <a:off x="2025825" y="298382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55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6"/>
            <p:cNvSpPr/>
            <p:nvPr/>
          </p:nvSpPr>
          <p:spPr>
            <a:xfrm>
              <a:off x="2667000" y="2083975"/>
              <a:ext cx="7750" cy="6400"/>
            </a:xfrm>
            <a:custGeom>
              <a:rect b="b" l="l" r="r" t="t"/>
              <a:pathLst>
                <a:path extrusionOk="0" h="256" w="310">
                  <a:moveTo>
                    <a:pt x="125" y="1"/>
                  </a:moveTo>
                  <a:cubicBezTo>
                    <a:pt x="60" y="1"/>
                    <a:pt x="0" y="57"/>
                    <a:pt x="0" y="133"/>
                  </a:cubicBezTo>
                  <a:cubicBezTo>
                    <a:pt x="0" y="205"/>
                    <a:pt x="65" y="256"/>
                    <a:pt x="132" y="256"/>
                  </a:cubicBezTo>
                  <a:cubicBezTo>
                    <a:pt x="165" y="256"/>
                    <a:pt x="199" y="244"/>
                    <a:pt x="226" y="216"/>
                  </a:cubicBezTo>
                  <a:cubicBezTo>
                    <a:pt x="310" y="145"/>
                    <a:pt x="250" y="2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6"/>
            <p:cNvSpPr/>
            <p:nvPr/>
          </p:nvSpPr>
          <p:spPr>
            <a:xfrm>
              <a:off x="2303550" y="2080750"/>
              <a:ext cx="7475" cy="6450"/>
            </a:xfrm>
            <a:custGeom>
              <a:rect b="b" l="l" r="r" t="t"/>
              <a:pathLst>
                <a:path extrusionOk="0" h="258" w="299">
                  <a:moveTo>
                    <a:pt x="131" y="0"/>
                  </a:moveTo>
                  <a:cubicBezTo>
                    <a:pt x="60" y="0"/>
                    <a:pt x="0" y="48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90" y="248"/>
                    <a:pt x="215" y="226"/>
                  </a:cubicBezTo>
                  <a:cubicBezTo>
                    <a:pt x="298" y="143"/>
                    <a:pt x="251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6"/>
            <p:cNvSpPr/>
            <p:nvPr/>
          </p:nvSpPr>
          <p:spPr>
            <a:xfrm>
              <a:off x="1918475" y="2471525"/>
              <a:ext cx="9650" cy="6625"/>
            </a:xfrm>
            <a:custGeom>
              <a:rect b="b" l="l" r="r" t="t"/>
              <a:pathLst>
                <a:path extrusionOk="0" h="265" w="386">
                  <a:moveTo>
                    <a:pt x="177" y="1"/>
                  </a:moveTo>
                  <a:cubicBezTo>
                    <a:pt x="1" y="1"/>
                    <a:pt x="4" y="264"/>
                    <a:pt x="188" y="264"/>
                  </a:cubicBezTo>
                  <a:cubicBezTo>
                    <a:pt x="191" y="264"/>
                    <a:pt x="195" y="264"/>
                    <a:pt x="199" y="264"/>
                  </a:cubicBezTo>
                  <a:cubicBezTo>
                    <a:pt x="203" y="264"/>
                    <a:pt x="207" y="264"/>
                    <a:pt x="210" y="264"/>
                  </a:cubicBezTo>
                  <a:cubicBezTo>
                    <a:pt x="383" y="264"/>
                    <a:pt x="386" y="1"/>
                    <a:pt x="220" y="1"/>
                  </a:cubicBezTo>
                  <a:cubicBezTo>
                    <a:pt x="214" y="1"/>
                    <a:pt x="207" y="1"/>
                    <a:pt x="199" y="2"/>
                  </a:cubicBezTo>
                  <a:cubicBezTo>
                    <a:pt x="191" y="1"/>
                    <a:pt x="184" y="1"/>
                    <a:pt x="17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6"/>
            <p:cNvSpPr/>
            <p:nvPr/>
          </p:nvSpPr>
          <p:spPr>
            <a:xfrm>
              <a:off x="2306625" y="3102300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39" y="0"/>
                  </a:moveTo>
                  <a:cubicBezTo>
                    <a:pt x="68" y="0"/>
                    <a:pt x="8" y="60"/>
                    <a:pt x="8" y="131"/>
                  </a:cubicBezTo>
                  <a:cubicBezTo>
                    <a:pt x="0" y="212"/>
                    <a:pt x="63" y="265"/>
                    <a:pt x="131" y="265"/>
                  </a:cubicBezTo>
                  <a:cubicBezTo>
                    <a:pt x="163" y="265"/>
                    <a:pt x="196" y="253"/>
                    <a:pt x="223" y="227"/>
                  </a:cubicBezTo>
                  <a:cubicBezTo>
                    <a:pt x="306" y="143"/>
                    <a:pt x="258" y="12"/>
                    <a:pt x="1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6"/>
            <p:cNvSpPr/>
            <p:nvPr/>
          </p:nvSpPr>
          <p:spPr>
            <a:xfrm>
              <a:off x="2209300" y="3393375"/>
              <a:ext cx="7650" cy="6375"/>
            </a:xfrm>
            <a:custGeom>
              <a:rect b="b" l="l" r="r" t="t"/>
              <a:pathLst>
                <a:path extrusionOk="0" h="255" w="306">
                  <a:moveTo>
                    <a:pt x="121" y="0"/>
                  </a:moveTo>
                  <a:cubicBezTo>
                    <a:pt x="58" y="0"/>
                    <a:pt x="8" y="55"/>
                    <a:pt x="8" y="121"/>
                  </a:cubicBezTo>
                  <a:cubicBezTo>
                    <a:pt x="0" y="201"/>
                    <a:pt x="63" y="255"/>
                    <a:pt x="131" y="255"/>
                  </a:cubicBezTo>
                  <a:cubicBezTo>
                    <a:pt x="163" y="255"/>
                    <a:pt x="196" y="243"/>
                    <a:pt x="222" y="216"/>
                  </a:cubicBezTo>
                  <a:cubicBezTo>
                    <a:pt x="306" y="145"/>
                    <a:pt x="258" y="2"/>
                    <a:pt x="139" y="2"/>
                  </a:cubicBezTo>
                  <a:cubicBezTo>
                    <a:pt x="133" y="1"/>
                    <a:pt x="127" y="0"/>
                    <a:pt x="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6"/>
            <p:cNvSpPr/>
            <p:nvPr/>
          </p:nvSpPr>
          <p:spPr>
            <a:xfrm>
              <a:off x="2083875" y="370237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6" y="265"/>
                    <a:pt x="135" y="265"/>
                  </a:cubicBezTo>
                  <a:cubicBezTo>
                    <a:pt x="167" y="265"/>
                    <a:pt x="200" y="253"/>
                    <a:pt x="227" y="227"/>
                  </a:cubicBezTo>
                  <a:cubicBezTo>
                    <a:pt x="310" y="143"/>
                    <a:pt x="251" y="0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6"/>
            <p:cNvSpPr/>
            <p:nvPr/>
          </p:nvSpPr>
          <p:spPr>
            <a:xfrm>
              <a:off x="2559225" y="3660700"/>
              <a:ext cx="6875" cy="6275"/>
            </a:xfrm>
            <a:custGeom>
              <a:rect b="b" l="l" r="r" t="t"/>
              <a:pathLst>
                <a:path extrusionOk="0" h="251" w="275">
                  <a:moveTo>
                    <a:pt x="132" y="0"/>
                  </a:moveTo>
                  <a:cubicBezTo>
                    <a:pt x="60" y="0"/>
                    <a:pt x="1" y="48"/>
                    <a:pt x="1" y="120"/>
                  </a:cubicBezTo>
                  <a:cubicBezTo>
                    <a:pt x="1" y="203"/>
                    <a:pt x="60" y="250"/>
                    <a:pt x="132" y="250"/>
                  </a:cubicBezTo>
                  <a:cubicBezTo>
                    <a:pt x="215" y="250"/>
                    <a:pt x="275" y="203"/>
                    <a:pt x="275" y="120"/>
                  </a:cubicBezTo>
                  <a:cubicBezTo>
                    <a:pt x="275" y="48"/>
                    <a:pt x="215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6"/>
            <p:cNvSpPr/>
            <p:nvPr/>
          </p:nvSpPr>
          <p:spPr>
            <a:xfrm>
              <a:off x="2366350" y="4374475"/>
              <a:ext cx="6875" cy="6575"/>
            </a:xfrm>
            <a:custGeom>
              <a:rect b="b" l="l" r="r" t="t"/>
              <a:pathLst>
                <a:path extrusionOk="0" h="263" w="275">
                  <a:moveTo>
                    <a:pt x="144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4" y="263"/>
                  </a:cubicBezTo>
                  <a:cubicBezTo>
                    <a:pt x="215" y="263"/>
                    <a:pt x="275" y="203"/>
                    <a:pt x="275" y="132"/>
                  </a:cubicBezTo>
                  <a:cubicBezTo>
                    <a:pt x="275" y="60"/>
                    <a:pt x="215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6"/>
            <p:cNvSpPr/>
            <p:nvPr/>
          </p:nvSpPr>
          <p:spPr>
            <a:xfrm>
              <a:off x="3070300" y="376517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1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43"/>
                    <a:pt x="251" y="12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6"/>
            <p:cNvSpPr/>
            <p:nvPr/>
          </p:nvSpPr>
          <p:spPr>
            <a:xfrm>
              <a:off x="2988150" y="3991400"/>
              <a:ext cx="7475" cy="6450"/>
            </a:xfrm>
            <a:custGeom>
              <a:rect b="b" l="l" r="r" t="t"/>
              <a:pathLst>
                <a:path extrusionOk="0" h="258" w="299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65" y="258"/>
                    <a:pt x="132" y="258"/>
                  </a:cubicBezTo>
                  <a:cubicBezTo>
                    <a:pt x="161" y="258"/>
                    <a:pt x="190" y="248"/>
                    <a:pt x="215" y="226"/>
                  </a:cubicBezTo>
                  <a:cubicBezTo>
                    <a:pt x="299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6"/>
            <p:cNvSpPr/>
            <p:nvPr/>
          </p:nvSpPr>
          <p:spPr>
            <a:xfrm>
              <a:off x="2795575" y="4192900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1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5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44"/>
                    <a:pt x="251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6"/>
            <p:cNvSpPr/>
            <p:nvPr/>
          </p:nvSpPr>
          <p:spPr>
            <a:xfrm>
              <a:off x="3423925" y="35181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3" y="0"/>
                  </a:moveTo>
                  <a:cubicBezTo>
                    <a:pt x="72" y="0"/>
                    <a:pt x="1" y="60"/>
                    <a:pt x="1" y="131"/>
                  </a:cubicBezTo>
                  <a:cubicBezTo>
                    <a:pt x="1" y="212"/>
                    <a:pt x="66" y="265"/>
                    <a:pt x="135" y="265"/>
                  </a:cubicBezTo>
                  <a:cubicBezTo>
                    <a:pt x="167" y="265"/>
                    <a:pt x="200" y="253"/>
                    <a:pt x="227" y="227"/>
                  </a:cubicBezTo>
                  <a:cubicBezTo>
                    <a:pt x="310" y="143"/>
                    <a:pt x="263" y="0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6"/>
            <p:cNvSpPr/>
            <p:nvPr/>
          </p:nvSpPr>
          <p:spPr>
            <a:xfrm>
              <a:off x="4689275" y="3780950"/>
              <a:ext cx="7750" cy="6650"/>
            </a:xfrm>
            <a:custGeom>
              <a:rect b="b" l="l" r="r" t="t"/>
              <a:pathLst>
                <a:path extrusionOk="0" h="266" w="31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2"/>
                    <a:pt x="66" y="266"/>
                    <a:pt x="134" y="266"/>
                  </a:cubicBezTo>
                  <a:cubicBezTo>
                    <a:pt x="166" y="266"/>
                    <a:pt x="199" y="254"/>
                    <a:pt x="226" y="227"/>
                  </a:cubicBezTo>
                  <a:cubicBezTo>
                    <a:pt x="310" y="143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6"/>
            <p:cNvSpPr/>
            <p:nvPr/>
          </p:nvSpPr>
          <p:spPr>
            <a:xfrm>
              <a:off x="3730525" y="4181600"/>
              <a:ext cx="7450" cy="6450"/>
            </a:xfrm>
            <a:custGeom>
              <a:rect b="b" l="l" r="r" t="t"/>
              <a:pathLst>
                <a:path extrusionOk="0" h="258" w="298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89" y="248"/>
                    <a:pt x="214" y="227"/>
                  </a:cubicBezTo>
                  <a:cubicBezTo>
                    <a:pt x="298" y="143"/>
                    <a:pt x="250" y="12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6"/>
            <p:cNvSpPr/>
            <p:nvPr/>
          </p:nvSpPr>
          <p:spPr>
            <a:xfrm>
              <a:off x="3041150" y="3291300"/>
              <a:ext cx="6850" cy="6575"/>
            </a:xfrm>
            <a:custGeom>
              <a:rect b="b" l="l" r="r" t="t"/>
              <a:pathLst>
                <a:path extrusionOk="0" h="263" w="274">
                  <a:moveTo>
                    <a:pt x="143" y="1"/>
                  </a:moveTo>
                  <a:cubicBezTo>
                    <a:pt x="72" y="1"/>
                    <a:pt x="0" y="60"/>
                    <a:pt x="0" y="132"/>
                  </a:cubicBezTo>
                  <a:cubicBezTo>
                    <a:pt x="0" y="203"/>
                    <a:pt x="72" y="263"/>
                    <a:pt x="143" y="263"/>
                  </a:cubicBezTo>
                  <a:cubicBezTo>
                    <a:pt x="214" y="263"/>
                    <a:pt x="274" y="203"/>
                    <a:pt x="274" y="132"/>
                  </a:cubicBezTo>
                  <a:cubicBezTo>
                    <a:pt x="274" y="60"/>
                    <a:pt x="214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6"/>
            <p:cNvSpPr/>
            <p:nvPr/>
          </p:nvSpPr>
          <p:spPr>
            <a:xfrm>
              <a:off x="2792000" y="318325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6"/>
            <p:cNvSpPr/>
            <p:nvPr/>
          </p:nvSpPr>
          <p:spPr>
            <a:xfrm>
              <a:off x="2931600" y="2869500"/>
              <a:ext cx="7775" cy="6500"/>
            </a:xfrm>
            <a:custGeom>
              <a:rect b="b" l="l" r="r" t="t"/>
              <a:pathLst>
                <a:path extrusionOk="0" h="260" w="311">
                  <a:moveTo>
                    <a:pt x="123" y="0"/>
                  </a:moveTo>
                  <a:cubicBezTo>
                    <a:pt x="50" y="0"/>
                    <a:pt x="1" y="56"/>
                    <a:pt x="1" y="133"/>
                  </a:cubicBezTo>
                  <a:cubicBezTo>
                    <a:pt x="1" y="208"/>
                    <a:pt x="70" y="259"/>
                    <a:pt x="141" y="259"/>
                  </a:cubicBezTo>
                  <a:cubicBezTo>
                    <a:pt x="171" y="259"/>
                    <a:pt x="202" y="249"/>
                    <a:pt x="227" y="228"/>
                  </a:cubicBezTo>
                  <a:cubicBezTo>
                    <a:pt x="310" y="145"/>
                    <a:pt x="251" y="2"/>
                    <a:pt x="144" y="2"/>
                  </a:cubicBezTo>
                  <a:cubicBezTo>
                    <a:pt x="136" y="1"/>
                    <a:pt x="129" y="0"/>
                    <a:pt x="1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6"/>
            <p:cNvSpPr/>
            <p:nvPr/>
          </p:nvSpPr>
          <p:spPr>
            <a:xfrm>
              <a:off x="2775025" y="2452800"/>
              <a:ext cx="7475" cy="6675"/>
            </a:xfrm>
            <a:custGeom>
              <a:rect b="b" l="l" r="r" t="t"/>
              <a:pathLst>
                <a:path extrusionOk="0" h="267" w="299">
                  <a:moveTo>
                    <a:pt x="132" y="1"/>
                  </a:moveTo>
                  <a:cubicBezTo>
                    <a:pt x="61" y="1"/>
                    <a:pt x="1" y="61"/>
                    <a:pt x="1" y="132"/>
                  </a:cubicBezTo>
                  <a:cubicBezTo>
                    <a:pt x="1" y="213"/>
                    <a:pt x="61" y="266"/>
                    <a:pt x="126" y="266"/>
                  </a:cubicBezTo>
                  <a:cubicBezTo>
                    <a:pt x="157" y="266"/>
                    <a:pt x="188" y="254"/>
                    <a:pt x="215" y="227"/>
                  </a:cubicBezTo>
                  <a:cubicBezTo>
                    <a:pt x="299" y="156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6"/>
            <p:cNvSpPr/>
            <p:nvPr/>
          </p:nvSpPr>
          <p:spPr>
            <a:xfrm>
              <a:off x="3629900" y="280940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" y="60"/>
                    <a:pt x="1" y="132"/>
                  </a:cubicBezTo>
                  <a:cubicBezTo>
                    <a:pt x="1" y="212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6"/>
            <p:cNvSpPr/>
            <p:nvPr/>
          </p:nvSpPr>
          <p:spPr>
            <a:xfrm>
              <a:off x="3815350" y="3113600"/>
              <a:ext cx="7450" cy="6650"/>
            </a:xfrm>
            <a:custGeom>
              <a:rect b="b" l="l" r="r" t="t"/>
              <a:pathLst>
                <a:path extrusionOk="0" h="266" w="298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3"/>
                    <a:pt x="61" y="266"/>
                    <a:pt x="125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56"/>
                    <a:pt x="250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6"/>
            <p:cNvSpPr/>
            <p:nvPr/>
          </p:nvSpPr>
          <p:spPr>
            <a:xfrm>
              <a:off x="2695275" y="3010025"/>
              <a:ext cx="6850" cy="6575"/>
            </a:xfrm>
            <a:custGeom>
              <a:rect b="b" l="l" r="r" t="t"/>
              <a:pathLst>
                <a:path extrusionOk="0" h="263" w="274">
                  <a:moveTo>
                    <a:pt x="131" y="0"/>
                  </a:moveTo>
                  <a:cubicBezTo>
                    <a:pt x="60" y="0"/>
                    <a:pt x="0" y="60"/>
                    <a:pt x="0" y="131"/>
                  </a:cubicBezTo>
                  <a:cubicBezTo>
                    <a:pt x="0" y="203"/>
                    <a:pt x="60" y="262"/>
                    <a:pt x="131" y="262"/>
                  </a:cubicBezTo>
                  <a:cubicBezTo>
                    <a:pt x="203" y="262"/>
                    <a:pt x="274" y="203"/>
                    <a:pt x="274" y="131"/>
                  </a:cubicBezTo>
                  <a:cubicBezTo>
                    <a:pt x="274" y="60"/>
                    <a:pt x="203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6"/>
            <p:cNvSpPr/>
            <p:nvPr/>
          </p:nvSpPr>
          <p:spPr>
            <a:xfrm>
              <a:off x="1995775" y="2767725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72" y="1"/>
                    <a:pt x="12" y="60"/>
                    <a:pt x="0" y="132"/>
                  </a:cubicBezTo>
                  <a:cubicBezTo>
                    <a:pt x="0" y="207"/>
                    <a:pt x="70" y="258"/>
                    <a:pt x="141" y="258"/>
                  </a:cubicBezTo>
                  <a:cubicBezTo>
                    <a:pt x="171" y="258"/>
                    <a:pt x="201" y="249"/>
                    <a:pt x="227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6"/>
            <p:cNvSpPr/>
            <p:nvPr/>
          </p:nvSpPr>
          <p:spPr>
            <a:xfrm>
              <a:off x="1842475" y="2609675"/>
              <a:ext cx="7475" cy="6525"/>
            </a:xfrm>
            <a:custGeom>
              <a:rect b="b" l="l" r="r" t="t"/>
              <a:pathLst>
                <a:path extrusionOk="0" h="261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0"/>
                    <a:pt x="126" y="260"/>
                  </a:cubicBezTo>
                  <a:cubicBezTo>
                    <a:pt x="157" y="260"/>
                    <a:pt x="188" y="250"/>
                    <a:pt x="215" y="227"/>
                  </a:cubicBezTo>
                  <a:cubicBezTo>
                    <a:pt x="298" y="143"/>
                    <a:pt x="251" y="12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6"/>
            <p:cNvSpPr/>
            <p:nvPr/>
          </p:nvSpPr>
          <p:spPr>
            <a:xfrm>
              <a:off x="1810500" y="1837825"/>
              <a:ext cx="9225" cy="6625"/>
            </a:xfrm>
            <a:custGeom>
              <a:rect b="b" l="l" r="r" t="t"/>
              <a:pathLst>
                <a:path extrusionOk="0" h="265" w="369">
                  <a:moveTo>
                    <a:pt x="164" y="0"/>
                  </a:moveTo>
                  <a:cubicBezTo>
                    <a:pt x="1" y="0"/>
                    <a:pt x="1" y="265"/>
                    <a:pt x="164" y="265"/>
                  </a:cubicBezTo>
                  <a:cubicBezTo>
                    <a:pt x="170" y="265"/>
                    <a:pt x="177" y="265"/>
                    <a:pt x="184" y="264"/>
                  </a:cubicBezTo>
                  <a:cubicBezTo>
                    <a:pt x="191" y="265"/>
                    <a:pt x="198" y="265"/>
                    <a:pt x="205" y="265"/>
                  </a:cubicBezTo>
                  <a:cubicBezTo>
                    <a:pt x="368" y="265"/>
                    <a:pt x="368" y="0"/>
                    <a:pt x="205" y="0"/>
                  </a:cubicBezTo>
                  <a:cubicBezTo>
                    <a:pt x="198" y="0"/>
                    <a:pt x="191" y="1"/>
                    <a:pt x="184" y="2"/>
                  </a:cubicBezTo>
                  <a:cubicBezTo>
                    <a:pt x="177" y="1"/>
                    <a:pt x="170" y="0"/>
                    <a:pt x="1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6"/>
            <p:cNvSpPr/>
            <p:nvPr/>
          </p:nvSpPr>
          <p:spPr>
            <a:xfrm>
              <a:off x="1120375" y="1474375"/>
              <a:ext cx="7450" cy="6400"/>
            </a:xfrm>
            <a:custGeom>
              <a:rect b="b" l="l" r="r" t="t"/>
              <a:pathLst>
                <a:path extrusionOk="0" h="256" w="298">
                  <a:moveTo>
                    <a:pt x="113" y="1"/>
                  </a:moveTo>
                  <a:cubicBezTo>
                    <a:pt x="50" y="1"/>
                    <a:pt x="0" y="57"/>
                    <a:pt x="0" y="133"/>
                  </a:cubicBezTo>
                  <a:cubicBezTo>
                    <a:pt x="0" y="205"/>
                    <a:pt x="59" y="256"/>
                    <a:pt x="124" y="256"/>
                  </a:cubicBezTo>
                  <a:cubicBezTo>
                    <a:pt x="155" y="256"/>
                    <a:pt x="187" y="244"/>
                    <a:pt x="214" y="217"/>
                  </a:cubicBezTo>
                  <a:cubicBezTo>
                    <a:pt x="298" y="145"/>
                    <a:pt x="250" y="2"/>
                    <a:pt x="131" y="2"/>
                  </a:cubicBezTo>
                  <a:cubicBezTo>
                    <a:pt x="125" y="1"/>
                    <a:pt x="119" y="1"/>
                    <a:pt x="1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6"/>
            <p:cNvSpPr/>
            <p:nvPr/>
          </p:nvSpPr>
          <p:spPr>
            <a:xfrm>
              <a:off x="1754675" y="1531525"/>
              <a:ext cx="7750" cy="6400"/>
            </a:xfrm>
            <a:custGeom>
              <a:rect b="b" l="l" r="r" t="t"/>
              <a:pathLst>
                <a:path extrusionOk="0" h="256" w="310">
                  <a:moveTo>
                    <a:pt x="125" y="1"/>
                  </a:moveTo>
                  <a:cubicBezTo>
                    <a:pt x="60" y="1"/>
                    <a:pt x="0" y="57"/>
                    <a:pt x="0" y="133"/>
                  </a:cubicBezTo>
                  <a:cubicBezTo>
                    <a:pt x="0" y="205"/>
                    <a:pt x="65" y="256"/>
                    <a:pt x="133" y="256"/>
                  </a:cubicBezTo>
                  <a:cubicBezTo>
                    <a:pt x="166" y="256"/>
                    <a:pt x="199" y="244"/>
                    <a:pt x="227" y="217"/>
                  </a:cubicBezTo>
                  <a:cubicBezTo>
                    <a:pt x="310" y="145"/>
                    <a:pt x="250" y="2"/>
                    <a:pt x="143" y="2"/>
                  </a:cubicBezTo>
                  <a:cubicBezTo>
                    <a:pt x="137" y="1"/>
                    <a:pt x="131" y="1"/>
                    <a:pt x="12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6"/>
            <p:cNvSpPr/>
            <p:nvPr/>
          </p:nvSpPr>
          <p:spPr>
            <a:xfrm>
              <a:off x="1641050" y="1002925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40" y="1"/>
                  </a:moveTo>
                  <a:cubicBezTo>
                    <a:pt x="69" y="1"/>
                    <a:pt x="9" y="60"/>
                    <a:pt x="9" y="132"/>
                  </a:cubicBezTo>
                  <a:cubicBezTo>
                    <a:pt x="1" y="212"/>
                    <a:pt x="64" y="266"/>
                    <a:pt x="132" y="266"/>
                  </a:cubicBezTo>
                  <a:cubicBezTo>
                    <a:pt x="164" y="266"/>
                    <a:pt x="197" y="254"/>
                    <a:pt x="223" y="227"/>
                  </a:cubicBezTo>
                  <a:cubicBezTo>
                    <a:pt x="307" y="144"/>
                    <a:pt x="259" y="1"/>
                    <a:pt x="1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6"/>
            <p:cNvSpPr/>
            <p:nvPr/>
          </p:nvSpPr>
          <p:spPr>
            <a:xfrm>
              <a:off x="1448075" y="249210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3" y="60"/>
                    <a:pt x="1" y="132"/>
                  </a:cubicBezTo>
                  <a:cubicBezTo>
                    <a:pt x="1" y="212"/>
                    <a:pt x="67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55"/>
                    <a:pt x="263" y="13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6"/>
            <p:cNvSpPr/>
            <p:nvPr/>
          </p:nvSpPr>
          <p:spPr>
            <a:xfrm>
              <a:off x="1562550" y="2880800"/>
              <a:ext cx="9225" cy="6650"/>
            </a:xfrm>
            <a:custGeom>
              <a:rect b="b" l="l" r="r" t="t"/>
              <a:pathLst>
                <a:path extrusionOk="0" h="266" w="369">
                  <a:moveTo>
                    <a:pt x="164" y="1"/>
                  </a:moveTo>
                  <a:cubicBezTo>
                    <a:pt x="1" y="1"/>
                    <a:pt x="1" y="265"/>
                    <a:pt x="164" y="265"/>
                  </a:cubicBezTo>
                  <a:cubicBezTo>
                    <a:pt x="171" y="265"/>
                    <a:pt x="177" y="265"/>
                    <a:pt x="184" y="264"/>
                  </a:cubicBezTo>
                  <a:cubicBezTo>
                    <a:pt x="191" y="265"/>
                    <a:pt x="198" y="265"/>
                    <a:pt x="205" y="265"/>
                  </a:cubicBezTo>
                  <a:cubicBezTo>
                    <a:pt x="368" y="265"/>
                    <a:pt x="368" y="1"/>
                    <a:pt x="205" y="1"/>
                  </a:cubicBezTo>
                  <a:cubicBezTo>
                    <a:pt x="198" y="1"/>
                    <a:pt x="191" y="1"/>
                    <a:pt x="184" y="2"/>
                  </a:cubicBezTo>
                  <a:cubicBezTo>
                    <a:pt x="177" y="1"/>
                    <a:pt x="171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6"/>
            <p:cNvSpPr/>
            <p:nvPr/>
          </p:nvSpPr>
          <p:spPr>
            <a:xfrm>
              <a:off x="2004500" y="2263775"/>
              <a:ext cx="9350" cy="6600"/>
            </a:xfrm>
            <a:custGeom>
              <a:rect b="b" l="l" r="r" t="t"/>
              <a:pathLst>
                <a:path extrusionOk="0" h="264" w="374">
                  <a:moveTo>
                    <a:pt x="166" y="0"/>
                  </a:moveTo>
                  <a:cubicBezTo>
                    <a:pt x="0" y="0"/>
                    <a:pt x="4" y="264"/>
                    <a:pt x="176" y="264"/>
                  </a:cubicBezTo>
                  <a:cubicBezTo>
                    <a:pt x="180" y="264"/>
                    <a:pt x="183" y="264"/>
                    <a:pt x="187" y="263"/>
                  </a:cubicBezTo>
                  <a:cubicBezTo>
                    <a:pt x="191" y="264"/>
                    <a:pt x="195" y="264"/>
                    <a:pt x="198" y="264"/>
                  </a:cubicBezTo>
                  <a:cubicBezTo>
                    <a:pt x="371" y="264"/>
                    <a:pt x="374" y="0"/>
                    <a:pt x="208" y="0"/>
                  </a:cubicBezTo>
                  <a:cubicBezTo>
                    <a:pt x="202" y="0"/>
                    <a:pt x="195" y="1"/>
                    <a:pt x="187" y="2"/>
                  </a:cubicBezTo>
                  <a:cubicBezTo>
                    <a:pt x="180" y="1"/>
                    <a:pt x="173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6"/>
            <p:cNvSpPr/>
            <p:nvPr/>
          </p:nvSpPr>
          <p:spPr>
            <a:xfrm>
              <a:off x="1084350" y="2031025"/>
              <a:ext cx="7475" cy="6600"/>
            </a:xfrm>
            <a:custGeom>
              <a:rect b="b" l="l" r="r" t="t"/>
              <a:pathLst>
                <a:path extrusionOk="0" h="264" w="299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6"/>
                    <a:pt x="64" y="264"/>
                    <a:pt x="130" y="264"/>
                  </a:cubicBezTo>
                  <a:cubicBezTo>
                    <a:pt x="160" y="264"/>
                    <a:pt x="189" y="253"/>
                    <a:pt x="215" y="227"/>
                  </a:cubicBezTo>
                  <a:cubicBezTo>
                    <a:pt x="298" y="144"/>
                    <a:pt x="251" y="1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6"/>
            <p:cNvSpPr/>
            <p:nvPr/>
          </p:nvSpPr>
          <p:spPr>
            <a:xfrm>
              <a:off x="1136450" y="2258750"/>
              <a:ext cx="7450" cy="6450"/>
            </a:xfrm>
            <a:custGeom>
              <a:rect b="b" l="l" r="r" t="t"/>
              <a:pathLst>
                <a:path extrusionOk="0" h="258" w="298">
                  <a:moveTo>
                    <a:pt x="131" y="0"/>
                  </a:moveTo>
                  <a:cubicBezTo>
                    <a:pt x="60" y="0"/>
                    <a:pt x="0" y="48"/>
                    <a:pt x="0" y="131"/>
                  </a:cubicBezTo>
                  <a:cubicBezTo>
                    <a:pt x="0" y="206"/>
                    <a:pt x="64" y="258"/>
                    <a:pt x="131" y="258"/>
                  </a:cubicBezTo>
                  <a:cubicBezTo>
                    <a:pt x="160" y="258"/>
                    <a:pt x="189" y="248"/>
                    <a:pt x="214" y="226"/>
                  </a:cubicBezTo>
                  <a:cubicBezTo>
                    <a:pt x="298" y="143"/>
                    <a:pt x="250" y="0"/>
                    <a:pt x="1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6"/>
            <p:cNvSpPr/>
            <p:nvPr/>
          </p:nvSpPr>
          <p:spPr>
            <a:xfrm>
              <a:off x="2517275" y="1742000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7"/>
                    <a:pt x="70" y="258"/>
                    <a:pt x="140" y="258"/>
                  </a:cubicBezTo>
                  <a:cubicBezTo>
                    <a:pt x="171" y="258"/>
                    <a:pt x="201" y="249"/>
                    <a:pt x="226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6"/>
            <p:cNvSpPr/>
            <p:nvPr/>
          </p:nvSpPr>
          <p:spPr>
            <a:xfrm>
              <a:off x="2397900" y="1508950"/>
              <a:ext cx="6875" cy="6575"/>
            </a:xfrm>
            <a:custGeom>
              <a:rect b="b" l="l" r="r" t="t"/>
              <a:pathLst>
                <a:path extrusionOk="0" h="263" w="275">
                  <a:moveTo>
                    <a:pt x="144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03"/>
                    <a:pt x="60" y="262"/>
                    <a:pt x="144" y="262"/>
                  </a:cubicBezTo>
                  <a:cubicBezTo>
                    <a:pt x="215" y="262"/>
                    <a:pt x="275" y="203"/>
                    <a:pt x="275" y="131"/>
                  </a:cubicBezTo>
                  <a:cubicBezTo>
                    <a:pt x="275" y="60"/>
                    <a:pt x="215" y="0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6"/>
            <p:cNvSpPr/>
            <p:nvPr/>
          </p:nvSpPr>
          <p:spPr>
            <a:xfrm>
              <a:off x="2788725" y="1418150"/>
              <a:ext cx="7475" cy="6675"/>
            </a:xfrm>
            <a:custGeom>
              <a:rect b="b" l="l" r="r" t="t"/>
              <a:pathLst>
                <a:path extrusionOk="0" h="267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3"/>
                    <a:pt x="61" y="266"/>
                    <a:pt x="126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56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6"/>
            <p:cNvSpPr/>
            <p:nvPr/>
          </p:nvSpPr>
          <p:spPr>
            <a:xfrm>
              <a:off x="2573225" y="1144925"/>
              <a:ext cx="7775" cy="6450"/>
            </a:xfrm>
            <a:custGeom>
              <a:rect b="b" l="l" r="r" t="t"/>
              <a:pathLst>
                <a:path extrusionOk="0" h="258" w="311">
                  <a:moveTo>
                    <a:pt x="132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64" y="257"/>
                    <a:pt x="131" y="257"/>
                  </a:cubicBezTo>
                  <a:cubicBezTo>
                    <a:pt x="160" y="257"/>
                    <a:pt x="190" y="248"/>
                    <a:pt x="215" y="226"/>
                  </a:cubicBezTo>
                  <a:cubicBezTo>
                    <a:pt x="310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6"/>
            <p:cNvSpPr/>
            <p:nvPr/>
          </p:nvSpPr>
          <p:spPr>
            <a:xfrm>
              <a:off x="3230150" y="1622050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12"/>
                    <a:pt x="61" y="266"/>
                    <a:pt x="126" y="266"/>
                  </a:cubicBezTo>
                  <a:cubicBezTo>
                    <a:pt x="156" y="266"/>
                    <a:pt x="188" y="254"/>
                    <a:pt x="215" y="227"/>
                  </a:cubicBezTo>
                  <a:cubicBezTo>
                    <a:pt x="298" y="144"/>
                    <a:pt x="251" y="13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6"/>
            <p:cNvSpPr/>
            <p:nvPr/>
          </p:nvSpPr>
          <p:spPr>
            <a:xfrm>
              <a:off x="3298900" y="1128550"/>
              <a:ext cx="7475" cy="6500"/>
            </a:xfrm>
            <a:custGeom>
              <a:rect b="b" l="l" r="r" t="t"/>
              <a:pathLst>
                <a:path extrusionOk="0" h="260" w="299">
                  <a:moveTo>
                    <a:pt x="144" y="0"/>
                  </a:moveTo>
                  <a:cubicBezTo>
                    <a:pt x="61" y="0"/>
                    <a:pt x="1" y="60"/>
                    <a:pt x="1" y="131"/>
                  </a:cubicBezTo>
                  <a:cubicBezTo>
                    <a:pt x="1" y="212"/>
                    <a:pt x="67" y="260"/>
                    <a:pt x="132" y="260"/>
                  </a:cubicBezTo>
                  <a:cubicBezTo>
                    <a:pt x="162" y="260"/>
                    <a:pt x="192" y="249"/>
                    <a:pt x="215" y="226"/>
                  </a:cubicBezTo>
                  <a:cubicBezTo>
                    <a:pt x="299" y="143"/>
                    <a:pt x="251" y="12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6"/>
            <p:cNvSpPr/>
            <p:nvPr/>
          </p:nvSpPr>
          <p:spPr>
            <a:xfrm>
              <a:off x="3527800" y="2197100"/>
              <a:ext cx="7775" cy="6375"/>
            </a:xfrm>
            <a:custGeom>
              <a:rect b="b" l="l" r="r" t="t"/>
              <a:pathLst>
                <a:path extrusionOk="0" h="255" w="311">
                  <a:moveTo>
                    <a:pt x="125" y="0"/>
                  </a:moveTo>
                  <a:cubicBezTo>
                    <a:pt x="61" y="0"/>
                    <a:pt x="1" y="55"/>
                    <a:pt x="1" y="121"/>
                  </a:cubicBezTo>
                  <a:cubicBezTo>
                    <a:pt x="1" y="201"/>
                    <a:pt x="67" y="255"/>
                    <a:pt x="135" y="255"/>
                  </a:cubicBezTo>
                  <a:cubicBezTo>
                    <a:pt x="167" y="255"/>
                    <a:pt x="200" y="243"/>
                    <a:pt x="227" y="216"/>
                  </a:cubicBezTo>
                  <a:cubicBezTo>
                    <a:pt x="310" y="144"/>
                    <a:pt x="251" y="2"/>
                    <a:pt x="144" y="2"/>
                  </a:cubicBezTo>
                  <a:cubicBezTo>
                    <a:pt x="138" y="1"/>
                    <a:pt x="131" y="0"/>
                    <a:pt x="1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6"/>
            <p:cNvSpPr/>
            <p:nvPr/>
          </p:nvSpPr>
          <p:spPr>
            <a:xfrm>
              <a:off x="3902050" y="2461450"/>
              <a:ext cx="7675" cy="6650"/>
            </a:xfrm>
            <a:custGeom>
              <a:rect b="b" l="l" r="r" t="t"/>
              <a:pathLst>
                <a:path extrusionOk="0" h="266" w="307">
                  <a:moveTo>
                    <a:pt x="140" y="0"/>
                  </a:moveTo>
                  <a:cubicBezTo>
                    <a:pt x="68" y="0"/>
                    <a:pt x="9" y="60"/>
                    <a:pt x="9" y="131"/>
                  </a:cubicBezTo>
                  <a:cubicBezTo>
                    <a:pt x="1" y="212"/>
                    <a:pt x="64" y="265"/>
                    <a:pt x="131" y="265"/>
                  </a:cubicBezTo>
                  <a:cubicBezTo>
                    <a:pt x="163" y="265"/>
                    <a:pt x="196" y="253"/>
                    <a:pt x="223" y="226"/>
                  </a:cubicBezTo>
                  <a:cubicBezTo>
                    <a:pt x="307" y="143"/>
                    <a:pt x="259" y="0"/>
                    <a:pt x="1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6"/>
            <p:cNvSpPr/>
            <p:nvPr/>
          </p:nvSpPr>
          <p:spPr>
            <a:xfrm>
              <a:off x="3531375" y="205217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1" y="265"/>
                    <a:pt x="126" y="265"/>
                  </a:cubicBezTo>
                  <a:cubicBezTo>
                    <a:pt x="156" y="265"/>
                    <a:pt x="188" y="253"/>
                    <a:pt x="215" y="226"/>
                  </a:cubicBezTo>
                  <a:cubicBezTo>
                    <a:pt x="298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6"/>
            <p:cNvSpPr/>
            <p:nvPr/>
          </p:nvSpPr>
          <p:spPr>
            <a:xfrm>
              <a:off x="1701100" y="23879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53" y="1"/>
                  </a:moveTo>
                  <a:cubicBezTo>
                    <a:pt x="109" y="1"/>
                    <a:pt x="0" y="115"/>
                    <a:pt x="0" y="251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1" y="490"/>
                    <a:pt x="429" y="442"/>
                  </a:cubicBezTo>
                  <a:cubicBezTo>
                    <a:pt x="596" y="275"/>
                    <a:pt x="488" y="1"/>
                    <a:pt x="274" y="1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6"/>
            <p:cNvSpPr/>
            <p:nvPr/>
          </p:nvSpPr>
          <p:spPr>
            <a:xfrm>
              <a:off x="864375" y="3061525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0"/>
                  </a:moveTo>
                  <a:cubicBezTo>
                    <a:pt x="132" y="0"/>
                    <a:pt x="13" y="107"/>
                    <a:pt x="1" y="262"/>
                  </a:cubicBezTo>
                  <a:cubicBezTo>
                    <a:pt x="1" y="409"/>
                    <a:pt x="129" y="511"/>
                    <a:pt x="260" y="511"/>
                  </a:cubicBezTo>
                  <a:cubicBezTo>
                    <a:pt x="320" y="511"/>
                    <a:pt x="381" y="490"/>
                    <a:pt x="429" y="441"/>
                  </a:cubicBezTo>
                  <a:cubicBezTo>
                    <a:pt x="596" y="286"/>
                    <a:pt x="489" y="12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6"/>
            <p:cNvSpPr/>
            <p:nvPr/>
          </p:nvSpPr>
          <p:spPr>
            <a:xfrm>
              <a:off x="1461175" y="1886075"/>
              <a:ext cx="14925" cy="12850"/>
            </a:xfrm>
            <a:custGeom>
              <a:rect b="b" l="l" r="r" t="t"/>
              <a:pathLst>
                <a:path extrusionOk="0" h="514" w="597">
                  <a:moveTo>
                    <a:pt x="263" y="1"/>
                  </a:moveTo>
                  <a:cubicBezTo>
                    <a:pt x="120" y="1"/>
                    <a:pt x="1" y="120"/>
                    <a:pt x="1" y="262"/>
                  </a:cubicBezTo>
                  <a:cubicBezTo>
                    <a:pt x="1" y="415"/>
                    <a:pt x="120" y="514"/>
                    <a:pt x="249" y="514"/>
                  </a:cubicBezTo>
                  <a:cubicBezTo>
                    <a:pt x="311" y="514"/>
                    <a:pt x="375" y="491"/>
                    <a:pt x="429" y="441"/>
                  </a:cubicBezTo>
                  <a:cubicBezTo>
                    <a:pt x="596" y="286"/>
                    <a:pt x="489" y="12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6"/>
            <p:cNvSpPr/>
            <p:nvPr/>
          </p:nvSpPr>
          <p:spPr>
            <a:xfrm>
              <a:off x="1077500" y="17420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20" y="1"/>
                    <a:pt x="1" y="108"/>
                    <a:pt x="1" y="263"/>
                  </a:cubicBezTo>
                  <a:cubicBezTo>
                    <a:pt x="1" y="410"/>
                    <a:pt x="129" y="512"/>
                    <a:pt x="260" y="512"/>
                  </a:cubicBezTo>
                  <a:cubicBezTo>
                    <a:pt x="320" y="512"/>
                    <a:pt x="381" y="490"/>
                    <a:pt x="429" y="441"/>
                  </a:cubicBezTo>
                  <a:cubicBezTo>
                    <a:pt x="596" y="287"/>
                    <a:pt x="489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6"/>
            <p:cNvSpPr/>
            <p:nvPr/>
          </p:nvSpPr>
          <p:spPr>
            <a:xfrm>
              <a:off x="1835050" y="1697075"/>
              <a:ext cx="14900" cy="12775"/>
            </a:xfrm>
            <a:custGeom>
              <a:rect b="b" l="l" r="r" t="t"/>
              <a:pathLst>
                <a:path extrusionOk="0" h="511" w="596">
                  <a:moveTo>
                    <a:pt x="274" y="0"/>
                  </a:moveTo>
                  <a:cubicBezTo>
                    <a:pt x="119" y="0"/>
                    <a:pt x="0" y="107"/>
                    <a:pt x="0" y="250"/>
                  </a:cubicBezTo>
                  <a:cubicBezTo>
                    <a:pt x="0" y="406"/>
                    <a:pt x="130" y="511"/>
                    <a:pt x="261" y="511"/>
                  </a:cubicBezTo>
                  <a:cubicBezTo>
                    <a:pt x="320" y="511"/>
                    <a:pt x="380" y="489"/>
                    <a:pt x="429" y="441"/>
                  </a:cubicBezTo>
                  <a:cubicBezTo>
                    <a:pt x="595" y="286"/>
                    <a:pt x="488" y="12"/>
                    <a:pt x="2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6"/>
            <p:cNvSpPr/>
            <p:nvPr/>
          </p:nvSpPr>
          <p:spPr>
            <a:xfrm>
              <a:off x="2043100" y="141517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406"/>
                    <a:pt x="124" y="511"/>
                    <a:pt x="256" y="511"/>
                  </a:cubicBezTo>
                  <a:cubicBezTo>
                    <a:pt x="316" y="511"/>
                    <a:pt x="377" y="490"/>
                    <a:pt x="429" y="441"/>
                  </a:cubicBezTo>
                  <a:cubicBezTo>
                    <a:pt x="596" y="287"/>
                    <a:pt x="489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6"/>
            <p:cNvSpPr/>
            <p:nvPr/>
          </p:nvSpPr>
          <p:spPr>
            <a:xfrm>
              <a:off x="1567450" y="1319325"/>
              <a:ext cx="14900" cy="12700"/>
            </a:xfrm>
            <a:custGeom>
              <a:rect b="b" l="l" r="r" t="t"/>
              <a:pathLst>
                <a:path extrusionOk="0" h="508" w="596">
                  <a:moveTo>
                    <a:pt x="243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404"/>
                    <a:pt x="120" y="508"/>
                    <a:pt x="249" y="508"/>
                  </a:cubicBezTo>
                  <a:cubicBezTo>
                    <a:pt x="311" y="508"/>
                    <a:pt x="375" y="484"/>
                    <a:pt x="429" y="430"/>
                  </a:cubicBezTo>
                  <a:cubicBezTo>
                    <a:pt x="596" y="275"/>
                    <a:pt x="488" y="1"/>
                    <a:pt x="262" y="1"/>
                  </a:cubicBezTo>
                  <a:cubicBezTo>
                    <a:pt x="256" y="1"/>
                    <a:pt x="249" y="0"/>
                    <a:pt x="2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6"/>
            <p:cNvSpPr/>
            <p:nvPr/>
          </p:nvSpPr>
          <p:spPr>
            <a:xfrm>
              <a:off x="2514000" y="1936950"/>
              <a:ext cx="14900" cy="12575"/>
            </a:xfrm>
            <a:custGeom>
              <a:rect b="b" l="l" r="r" t="t"/>
              <a:pathLst>
                <a:path extrusionOk="0" h="503" w="596">
                  <a:moveTo>
                    <a:pt x="253" y="1"/>
                  </a:moveTo>
                  <a:cubicBezTo>
                    <a:pt x="108" y="1"/>
                    <a:pt x="0" y="115"/>
                    <a:pt x="0" y="252"/>
                  </a:cubicBezTo>
                  <a:cubicBezTo>
                    <a:pt x="0" y="404"/>
                    <a:pt x="120" y="503"/>
                    <a:pt x="249" y="503"/>
                  </a:cubicBezTo>
                  <a:cubicBezTo>
                    <a:pt x="311" y="503"/>
                    <a:pt x="375" y="480"/>
                    <a:pt x="429" y="430"/>
                  </a:cubicBezTo>
                  <a:cubicBezTo>
                    <a:pt x="596" y="275"/>
                    <a:pt x="488" y="2"/>
                    <a:pt x="274" y="2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6"/>
            <p:cNvSpPr/>
            <p:nvPr/>
          </p:nvSpPr>
          <p:spPr>
            <a:xfrm>
              <a:off x="3094125" y="1260400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74" y="1"/>
                  </a:moveTo>
                  <a:cubicBezTo>
                    <a:pt x="131" y="1"/>
                    <a:pt x="12" y="120"/>
                    <a:pt x="0" y="263"/>
                  </a:cubicBezTo>
                  <a:cubicBezTo>
                    <a:pt x="0" y="415"/>
                    <a:pt x="126" y="514"/>
                    <a:pt x="254" y="514"/>
                  </a:cubicBezTo>
                  <a:cubicBezTo>
                    <a:pt x="316" y="514"/>
                    <a:pt x="379" y="491"/>
                    <a:pt x="429" y="441"/>
                  </a:cubicBezTo>
                  <a:cubicBezTo>
                    <a:pt x="596" y="286"/>
                    <a:pt x="489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6"/>
            <p:cNvSpPr/>
            <p:nvPr/>
          </p:nvSpPr>
          <p:spPr>
            <a:xfrm>
              <a:off x="2049650" y="20343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31" y="1"/>
                    <a:pt x="12" y="108"/>
                    <a:pt x="0" y="251"/>
                  </a:cubicBezTo>
                  <a:cubicBezTo>
                    <a:pt x="0" y="406"/>
                    <a:pt x="130" y="511"/>
                    <a:pt x="265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7"/>
                    <a:pt x="501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6"/>
            <p:cNvSpPr/>
            <p:nvPr/>
          </p:nvSpPr>
          <p:spPr>
            <a:xfrm>
              <a:off x="2491075" y="33996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74" y="1"/>
                  </a:moveTo>
                  <a:cubicBezTo>
                    <a:pt x="131" y="1"/>
                    <a:pt x="12" y="108"/>
                    <a:pt x="0" y="251"/>
                  </a:cubicBezTo>
                  <a:cubicBezTo>
                    <a:pt x="0" y="406"/>
                    <a:pt x="130" y="511"/>
                    <a:pt x="265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6"/>
                    <a:pt x="500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6"/>
            <p:cNvSpPr/>
            <p:nvPr/>
          </p:nvSpPr>
          <p:spPr>
            <a:xfrm>
              <a:off x="2840525" y="3715475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0"/>
                  </a:moveTo>
                  <a:cubicBezTo>
                    <a:pt x="119" y="0"/>
                    <a:pt x="0" y="107"/>
                    <a:pt x="0" y="262"/>
                  </a:cubicBezTo>
                  <a:cubicBezTo>
                    <a:pt x="0" y="409"/>
                    <a:pt x="129" y="511"/>
                    <a:pt x="260" y="511"/>
                  </a:cubicBezTo>
                  <a:cubicBezTo>
                    <a:pt x="320" y="511"/>
                    <a:pt x="380" y="489"/>
                    <a:pt x="429" y="441"/>
                  </a:cubicBezTo>
                  <a:cubicBezTo>
                    <a:pt x="596" y="286"/>
                    <a:pt x="489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6"/>
            <p:cNvSpPr/>
            <p:nvPr/>
          </p:nvSpPr>
          <p:spPr>
            <a:xfrm>
              <a:off x="2212775" y="40399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19" y="1"/>
                    <a:pt x="0" y="108"/>
                    <a:pt x="0" y="263"/>
                  </a:cubicBezTo>
                  <a:cubicBezTo>
                    <a:pt x="0" y="410"/>
                    <a:pt x="129" y="512"/>
                    <a:pt x="259" y="512"/>
                  </a:cubicBezTo>
                  <a:cubicBezTo>
                    <a:pt x="319" y="512"/>
                    <a:pt x="380" y="490"/>
                    <a:pt x="429" y="442"/>
                  </a:cubicBezTo>
                  <a:cubicBezTo>
                    <a:pt x="595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6"/>
            <p:cNvSpPr/>
            <p:nvPr/>
          </p:nvSpPr>
          <p:spPr>
            <a:xfrm>
              <a:off x="3233425" y="3608875"/>
              <a:ext cx="14900" cy="12600"/>
            </a:xfrm>
            <a:custGeom>
              <a:rect b="b" l="l" r="r" t="t"/>
              <a:pathLst>
                <a:path extrusionOk="0" h="504" w="596">
                  <a:moveTo>
                    <a:pt x="255" y="1"/>
                  </a:moveTo>
                  <a:cubicBezTo>
                    <a:pt x="121" y="1"/>
                    <a:pt x="12" y="116"/>
                    <a:pt x="1" y="252"/>
                  </a:cubicBezTo>
                  <a:cubicBezTo>
                    <a:pt x="1" y="405"/>
                    <a:pt x="126" y="503"/>
                    <a:pt x="255" y="503"/>
                  </a:cubicBezTo>
                  <a:cubicBezTo>
                    <a:pt x="316" y="503"/>
                    <a:pt x="379" y="481"/>
                    <a:pt x="429" y="430"/>
                  </a:cubicBezTo>
                  <a:cubicBezTo>
                    <a:pt x="596" y="276"/>
                    <a:pt x="489" y="14"/>
                    <a:pt x="274" y="2"/>
                  </a:cubicBezTo>
                  <a:cubicBezTo>
                    <a:pt x="268" y="1"/>
                    <a:pt x="261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6"/>
            <p:cNvSpPr/>
            <p:nvPr/>
          </p:nvSpPr>
          <p:spPr>
            <a:xfrm>
              <a:off x="3660575" y="3771725"/>
              <a:ext cx="14900" cy="12775"/>
            </a:xfrm>
            <a:custGeom>
              <a:rect b="b" l="l" r="r" t="t"/>
              <a:pathLst>
                <a:path extrusionOk="0" h="511" w="596">
                  <a:moveTo>
                    <a:pt x="262" y="0"/>
                  </a:moveTo>
                  <a:cubicBezTo>
                    <a:pt x="119" y="0"/>
                    <a:pt x="0" y="108"/>
                    <a:pt x="0" y="251"/>
                  </a:cubicBezTo>
                  <a:cubicBezTo>
                    <a:pt x="0" y="406"/>
                    <a:pt x="124" y="511"/>
                    <a:pt x="256" y="511"/>
                  </a:cubicBezTo>
                  <a:cubicBezTo>
                    <a:pt x="315" y="511"/>
                    <a:pt x="377" y="489"/>
                    <a:pt x="429" y="441"/>
                  </a:cubicBezTo>
                  <a:cubicBezTo>
                    <a:pt x="595" y="286"/>
                    <a:pt x="488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6"/>
            <p:cNvSpPr/>
            <p:nvPr/>
          </p:nvSpPr>
          <p:spPr>
            <a:xfrm>
              <a:off x="2879225" y="302280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53" y="1"/>
                  </a:moveTo>
                  <a:cubicBezTo>
                    <a:pt x="108" y="1"/>
                    <a:pt x="0" y="115"/>
                    <a:pt x="0" y="251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0" y="490"/>
                    <a:pt x="429" y="442"/>
                  </a:cubicBezTo>
                  <a:cubicBezTo>
                    <a:pt x="595" y="287"/>
                    <a:pt x="500" y="1"/>
                    <a:pt x="274" y="1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6"/>
            <p:cNvSpPr/>
            <p:nvPr/>
          </p:nvSpPr>
          <p:spPr>
            <a:xfrm>
              <a:off x="2879225" y="3450525"/>
              <a:ext cx="14900" cy="12825"/>
            </a:xfrm>
            <a:custGeom>
              <a:rect b="b" l="l" r="r" t="t"/>
              <a:pathLst>
                <a:path extrusionOk="0" h="513" w="596">
                  <a:moveTo>
                    <a:pt x="253" y="1"/>
                  </a:moveTo>
                  <a:cubicBezTo>
                    <a:pt x="108" y="1"/>
                    <a:pt x="0" y="115"/>
                    <a:pt x="0" y="252"/>
                  </a:cubicBezTo>
                  <a:cubicBezTo>
                    <a:pt x="0" y="407"/>
                    <a:pt x="130" y="512"/>
                    <a:pt x="261" y="512"/>
                  </a:cubicBezTo>
                  <a:cubicBezTo>
                    <a:pt x="321" y="512"/>
                    <a:pt x="380" y="491"/>
                    <a:pt x="429" y="442"/>
                  </a:cubicBezTo>
                  <a:cubicBezTo>
                    <a:pt x="595" y="287"/>
                    <a:pt x="488" y="14"/>
                    <a:pt x="274" y="2"/>
                  </a:cubicBezTo>
                  <a:cubicBezTo>
                    <a:pt x="267" y="1"/>
                    <a:pt x="260" y="1"/>
                    <a:pt x="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6"/>
            <p:cNvSpPr/>
            <p:nvPr/>
          </p:nvSpPr>
          <p:spPr>
            <a:xfrm>
              <a:off x="3305175" y="3364825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74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6"/>
                    <a:pt x="125" y="514"/>
                    <a:pt x="258" y="514"/>
                  </a:cubicBezTo>
                  <a:cubicBezTo>
                    <a:pt x="321" y="514"/>
                    <a:pt x="387" y="491"/>
                    <a:pt x="441" y="441"/>
                  </a:cubicBezTo>
                  <a:cubicBezTo>
                    <a:pt x="595" y="286"/>
                    <a:pt x="488" y="13"/>
                    <a:pt x="2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6"/>
            <p:cNvSpPr/>
            <p:nvPr/>
          </p:nvSpPr>
          <p:spPr>
            <a:xfrm>
              <a:off x="4574375" y="27644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1"/>
                  </a:moveTo>
                  <a:cubicBezTo>
                    <a:pt x="119" y="1"/>
                    <a:pt x="0" y="120"/>
                    <a:pt x="0" y="263"/>
                  </a:cubicBezTo>
                  <a:cubicBezTo>
                    <a:pt x="0" y="410"/>
                    <a:pt x="129" y="512"/>
                    <a:pt x="259" y="512"/>
                  </a:cubicBezTo>
                  <a:cubicBezTo>
                    <a:pt x="320" y="512"/>
                    <a:pt x="380" y="490"/>
                    <a:pt x="429" y="441"/>
                  </a:cubicBezTo>
                  <a:cubicBezTo>
                    <a:pt x="596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6"/>
            <p:cNvSpPr/>
            <p:nvPr/>
          </p:nvSpPr>
          <p:spPr>
            <a:xfrm>
              <a:off x="3424225" y="2839175"/>
              <a:ext cx="13425" cy="12825"/>
            </a:xfrm>
            <a:custGeom>
              <a:rect b="b" l="l" r="r" t="t"/>
              <a:pathLst>
                <a:path extrusionOk="0" h="513" w="537">
                  <a:moveTo>
                    <a:pt x="262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93"/>
                    <a:pt x="120" y="512"/>
                    <a:pt x="262" y="512"/>
                  </a:cubicBezTo>
                  <a:cubicBezTo>
                    <a:pt x="417" y="512"/>
                    <a:pt x="536" y="393"/>
                    <a:pt x="536" y="250"/>
                  </a:cubicBezTo>
                  <a:cubicBezTo>
                    <a:pt x="536" y="107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6"/>
            <p:cNvSpPr/>
            <p:nvPr/>
          </p:nvSpPr>
          <p:spPr>
            <a:xfrm>
              <a:off x="3175975" y="2653725"/>
              <a:ext cx="13425" cy="12525"/>
            </a:xfrm>
            <a:custGeom>
              <a:rect b="b" l="l" r="r" t="t"/>
              <a:pathLst>
                <a:path extrusionOk="0" h="501" w="537">
                  <a:moveTo>
                    <a:pt x="263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394"/>
                    <a:pt x="120" y="501"/>
                    <a:pt x="263" y="501"/>
                  </a:cubicBezTo>
                  <a:cubicBezTo>
                    <a:pt x="417" y="501"/>
                    <a:pt x="536" y="394"/>
                    <a:pt x="536" y="251"/>
                  </a:cubicBezTo>
                  <a:cubicBezTo>
                    <a:pt x="536" y="108"/>
                    <a:pt x="417" y="1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6"/>
            <p:cNvSpPr/>
            <p:nvPr/>
          </p:nvSpPr>
          <p:spPr>
            <a:xfrm>
              <a:off x="4679450" y="2461750"/>
              <a:ext cx="13400" cy="12825"/>
            </a:xfrm>
            <a:custGeom>
              <a:rect b="b" l="l" r="r" t="t"/>
              <a:pathLst>
                <a:path extrusionOk="0" h="513" w="536">
                  <a:moveTo>
                    <a:pt x="262" y="0"/>
                  </a:moveTo>
                  <a:cubicBezTo>
                    <a:pt x="119" y="0"/>
                    <a:pt x="0" y="119"/>
                    <a:pt x="0" y="250"/>
                  </a:cubicBezTo>
                  <a:cubicBezTo>
                    <a:pt x="0" y="393"/>
                    <a:pt x="119" y="512"/>
                    <a:pt x="262" y="512"/>
                  </a:cubicBezTo>
                  <a:cubicBezTo>
                    <a:pt x="417" y="512"/>
                    <a:pt x="536" y="393"/>
                    <a:pt x="536" y="250"/>
                  </a:cubicBezTo>
                  <a:cubicBezTo>
                    <a:pt x="536" y="119"/>
                    <a:pt x="417" y="0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6"/>
            <p:cNvSpPr/>
            <p:nvPr/>
          </p:nvSpPr>
          <p:spPr>
            <a:xfrm>
              <a:off x="4420475" y="2324825"/>
              <a:ext cx="13425" cy="12525"/>
            </a:xfrm>
            <a:custGeom>
              <a:rect b="b" l="l" r="r" t="t"/>
              <a:pathLst>
                <a:path extrusionOk="0" h="501" w="537">
                  <a:moveTo>
                    <a:pt x="263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393"/>
                    <a:pt x="120" y="500"/>
                    <a:pt x="263" y="500"/>
                  </a:cubicBezTo>
                  <a:cubicBezTo>
                    <a:pt x="417" y="500"/>
                    <a:pt x="537" y="393"/>
                    <a:pt x="537" y="250"/>
                  </a:cubicBezTo>
                  <a:cubicBezTo>
                    <a:pt x="537" y="107"/>
                    <a:pt x="417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6"/>
            <p:cNvSpPr/>
            <p:nvPr/>
          </p:nvSpPr>
          <p:spPr>
            <a:xfrm>
              <a:off x="4200800" y="2052175"/>
              <a:ext cx="13425" cy="12825"/>
            </a:xfrm>
            <a:custGeom>
              <a:rect b="b" l="l" r="r" t="t"/>
              <a:pathLst>
                <a:path extrusionOk="0" h="513" w="537">
                  <a:moveTo>
                    <a:pt x="263" y="0"/>
                  </a:moveTo>
                  <a:cubicBezTo>
                    <a:pt x="120" y="0"/>
                    <a:pt x="1" y="119"/>
                    <a:pt x="1" y="262"/>
                  </a:cubicBezTo>
                  <a:cubicBezTo>
                    <a:pt x="1" y="393"/>
                    <a:pt x="120" y="512"/>
                    <a:pt x="263" y="512"/>
                  </a:cubicBezTo>
                  <a:cubicBezTo>
                    <a:pt x="406" y="512"/>
                    <a:pt x="537" y="393"/>
                    <a:pt x="537" y="262"/>
                  </a:cubicBezTo>
                  <a:cubicBezTo>
                    <a:pt x="537" y="119"/>
                    <a:pt x="406" y="0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6"/>
            <p:cNvSpPr/>
            <p:nvPr/>
          </p:nvSpPr>
          <p:spPr>
            <a:xfrm>
              <a:off x="2892600" y="2091725"/>
              <a:ext cx="14925" cy="12825"/>
            </a:xfrm>
            <a:custGeom>
              <a:rect b="b" l="l" r="r" t="t"/>
              <a:pathLst>
                <a:path extrusionOk="0" h="513" w="597">
                  <a:moveTo>
                    <a:pt x="243" y="1"/>
                  </a:moveTo>
                  <a:cubicBezTo>
                    <a:pt x="109" y="1"/>
                    <a:pt x="1" y="116"/>
                    <a:pt x="1" y="252"/>
                  </a:cubicBezTo>
                  <a:cubicBezTo>
                    <a:pt x="1" y="407"/>
                    <a:pt x="125" y="512"/>
                    <a:pt x="256" y="512"/>
                  </a:cubicBezTo>
                  <a:cubicBezTo>
                    <a:pt x="316" y="512"/>
                    <a:pt x="378" y="491"/>
                    <a:pt x="430" y="442"/>
                  </a:cubicBezTo>
                  <a:cubicBezTo>
                    <a:pt x="596" y="287"/>
                    <a:pt x="489" y="14"/>
                    <a:pt x="263" y="2"/>
                  </a:cubicBezTo>
                  <a:cubicBezTo>
                    <a:pt x="256" y="1"/>
                    <a:pt x="250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6"/>
            <p:cNvSpPr/>
            <p:nvPr/>
          </p:nvSpPr>
          <p:spPr>
            <a:xfrm>
              <a:off x="3100975" y="1773550"/>
              <a:ext cx="14600" cy="12800"/>
            </a:xfrm>
            <a:custGeom>
              <a:rect b="b" l="l" r="r" t="t"/>
              <a:pathLst>
                <a:path extrusionOk="0" h="512" w="584">
                  <a:moveTo>
                    <a:pt x="262" y="1"/>
                  </a:moveTo>
                  <a:cubicBezTo>
                    <a:pt x="119" y="1"/>
                    <a:pt x="0" y="108"/>
                    <a:pt x="0" y="251"/>
                  </a:cubicBezTo>
                  <a:cubicBezTo>
                    <a:pt x="0" y="407"/>
                    <a:pt x="124" y="511"/>
                    <a:pt x="256" y="511"/>
                  </a:cubicBezTo>
                  <a:cubicBezTo>
                    <a:pt x="316" y="511"/>
                    <a:pt x="377" y="490"/>
                    <a:pt x="429" y="442"/>
                  </a:cubicBezTo>
                  <a:cubicBezTo>
                    <a:pt x="584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6"/>
            <p:cNvSpPr/>
            <p:nvPr/>
          </p:nvSpPr>
          <p:spPr>
            <a:xfrm>
              <a:off x="2931900" y="1586050"/>
              <a:ext cx="14600" cy="12775"/>
            </a:xfrm>
            <a:custGeom>
              <a:rect b="b" l="l" r="r" t="t"/>
              <a:pathLst>
                <a:path extrusionOk="0" h="511" w="584">
                  <a:moveTo>
                    <a:pt x="263" y="0"/>
                  </a:moveTo>
                  <a:cubicBezTo>
                    <a:pt x="120" y="0"/>
                    <a:pt x="1" y="107"/>
                    <a:pt x="1" y="250"/>
                  </a:cubicBezTo>
                  <a:cubicBezTo>
                    <a:pt x="1" y="406"/>
                    <a:pt x="124" y="511"/>
                    <a:pt x="256" y="511"/>
                  </a:cubicBezTo>
                  <a:cubicBezTo>
                    <a:pt x="316" y="511"/>
                    <a:pt x="377" y="489"/>
                    <a:pt x="429" y="441"/>
                  </a:cubicBezTo>
                  <a:cubicBezTo>
                    <a:pt x="584" y="286"/>
                    <a:pt x="489" y="12"/>
                    <a:pt x="26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6"/>
            <p:cNvSpPr/>
            <p:nvPr/>
          </p:nvSpPr>
          <p:spPr>
            <a:xfrm>
              <a:off x="3553400" y="13788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43" y="1"/>
                  </a:moveTo>
                  <a:cubicBezTo>
                    <a:pt x="109" y="1"/>
                    <a:pt x="1" y="115"/>
                    <a:pt x="1" y="251"/>
                  </a:cubicBezTo>
                  <a:cubicBezTo>
                    <a:pt x="1" y="407"/>
                    <a:pt x="130" y="512"/>
                    <a:pt x="262" y="512"/>
                  </a:cubicBezTo>
                  <a:cubicBezTo>
                    <a:pt x="321" y="512"/>
                    <a:pt x="381" y="490"/>
                    <a:pt x="429" y="442"/>
                  </a:cubicBezTo>
                  <a:cubicBezTo>
                    <a:pt x="596" y="275"/>
                    <a:pt x="489" y="1"/>
                    <a:pt x="263" y="1"/>
                  </a:cubicBezTo>
                  <a:cubicBezTo>
                    <a:pt x="256" y="1"/>
                    <a:pt x="250" y="1"/>
                    <a:pt x="2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6"/>
            <p:cNvSpPr/>
            <p:nvPr/>
          </p:nvSpPr>
          <p:spPr>
            <a:xfrm>
              <a:off x="3559950" y="25358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1"/>
                  </a:moveTo>
                  <a:cubicBezTo>
                    <a:pt x="132" y="1"/>
                    <a:pt x="13" y="108"/>
                    <a:pt x="1" y="251"/>
                  </a:cubicBezTo>
                  <a:cubicBezTo>
                    <a:pt x="1" y="406"/>
                    <a:pt x="130" y="511"/>
                    <a:pt x="265" y="511"/>
                  </a:cubicBezTo>
                  <a:cubicBezTo>
                    <a:pt x="327" y="511"/>
                    <a:pt x="389" y="490"/>
                    <a:pt x="441" y="441"/>
                  </a:cubicBezTo>
                  <a:cubicBezTo>
                    <a:pt x="596" y="287"/>
                    <a:pt x="501" y="13"/>
                    <a:pt x="2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6"/>
            <p:cNvSpPr/>
            <p:nvPr/>
          </p:nvSpPr>
          <p:spPr>
            <a:xfrm>
              <a:off x="3821900" y="2024775"/>
              <a:ext cx="14900" cy="12575"/>
            </a:xfrm>
            <a:custGeom>
              <a:rect b="b" l="l" r="r" t="t"/>
              <a:pathLst>
                <a:path extrusionOk="0" h="503" w="596">
                  <a:moveTo>
                    <a:pt x="253" y="0"/>
                  </a:moveTo>
                  <a:cubicBezTo>
                    <a:pt x="109" y="0"/>
                    <a:pt x="0" y="115"/>
                    <a:pt x="0" y="251"/>
                  </a:cubicBezTo>
                  <a:cubicBezTo>
                    <a:pt x="0" y="404"/>
                    <a:pt x="125" y="502"/>
                    <a:pt x="254" y="502"/>
                  </a:cubicBezTo>
                  <a:cubicBezTo>
                    <a:pt x="316" y="502"/>
                    <a:pt x="379" y="480"/>
                    <a:pt x="429" y="429"/>
                  </a:cubicBezTo>
                  <a:cubicBezTo>
                    <a:pt x="596" y="275"/>
                    <a:pt x="488" y="1"/>
                    <a:pt x="274" y="1"/>
                  </a:cubicBezTo>
                  <a:cubicBezTo>
                    <a:pt x="267" y="0"/>
                    <a:pt x="260" y="0"/>
                    <a:pt x="2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6"/>
            <p:cNvSpPr/>
            <p:nvPr/>
          </p:nvSpPr>
          <p:spPr>
            <a:xfrm>
              <a:off x="3681400" y="3347875"/>
              <a:ext cx="14900" cy="12850"/>
            </a:xfrm>
            <a:custGeom>
              <a:rect b="b" l="l" r="r" t="t"/>
              <a:pathLst>
                <a:path extrusionOk="0" h="514" w="596">
                  <a:moveTo>
                    <a:pt x="262" y="0"/>
                  </a:moveTo>
                  <a:cubicBezTo>
                    <a:pt x="120" y="0"/>
                    <a:pt x="1" y="119"/>
                    <a:pt x="1" y="262"/>
                  </a:cubicBezTo>
                  <a:cubicBezTo>
                    <a:pt x="1" y="415"/>
                    <a:pt x="126" y="513"/>
                    <a:pt x="254" y="513"/>
                  </a:cubicBezTo>
                  <a:cubicBezTo>
                    <a:pt x="316" y="513"/>
                    <a:pt x="379" y="491"/>
                    <a:pt x="429" y="441"/>
                  </a:cubicBezTo>
                  <a:cubicBezTo>
                    <a:pt x="596" y="286"/>
                    <a:pt x="489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6"/>
            <p:cNvSpPr/>
            <p:nvPr/>
          </p:nvSpPr>
          <p:spPr>
            <a:xfrm>
              <a:off x="3958825" y="3324350"/>
              <a:ext cx="14900" cy="12800"/>
            </a:xfrm>
            <a:custGeom>
              <a:rect b="b" l="l" r="r" t="t"/>
              <a:pathLst>
                <a:path extrusionOk="0" h="512" w="596">
                  <a:moveTo>
                    <a:pt x="262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409"/>
                    <a:pt x="129" y="511"/>
                    <a:pt x="259" y="511"/>
                  </a:cubicBezTo>
                  <a:cubicBezTo>
                    <a:pt x="319" y="511"/>
                    <a:pt x="380" y="490"/>
                    <a:pt x="429" y="441"/>
                  </a:cubicBezTo>
                  <a:cubicBezTo>
                    <a:pt x="595" y="286"/>
                    <a:pt x="488" y="12"/>
                    <a:pt x="2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6"/>
            <p:cNvSpPr/>
            <p:nvPr/>
          </p:nvSpPr>
          <p:spPr>
            <a:xfrm>
              <a:off x="4214200" y="3088300"/>
              <a:ext cx="14625" cy="12800"/>
            </a:xfrm>
            <a:custGeom>
              <a:rect b="b" l="l" r="r" t="t"/>
              <a:pathLst>
                <a:path extrusionOk="0" h="512" w="585">
                  <a:moveTo>
                    <a:pt x="263" y="1"/>
                  </a:moveTo>
                  <a:cubicBezTo>
                    <a:pt x="120" y="1"/>
                    <a:pt x="1" y="108"/>
                    <a:pt x="1" y="251"/>
                  </a:cubicBezTo>
                  <a:cubicBezTo>
                    <a:pt x="1" y="406"/>
                    <a:pt x="125" y="511"/>
                    <a:pt x="256" y="511"/>
                  </a:cubicBezTo>
                  <a:cubicBezTo>
                    <a:pt x="316" y="511"/>
                    <a:pt x="377" y="490"/>
                    <a:pt x="429" y="441"/>
                  </a:cubicBezTo>
                  <a:cubicBezTo>
                    <a:pt x="584" y="287"/>
                    <a:pt x="489" y="13"/>
                    <a:pt x="2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6"/>
            <p:cNvSpPr/>
            <p:nvPr/>
          </p:nvSpPr>
          <p:spPr>
            <a:xfrm>
              <a:off x="2329450" y="1421425"/>
              <a:ext cx="14600" cy="12800"/>
            </a:xfrm>
            <a:custGeom>
              <a:rect b="b" l="l" r="r" t="t"/>
              <a:pathLst>
                <a:path extrusionOk="0" h="512" w="584">
                  <a:moveTo>
                    <a:pt x="262" y="1"/>
                  </a:moveTo>
                  <a:cubicBezTo>
                    <a:pt x="119" y="1"/>
                    <a:pt x="0" y="108"/>
                    <a:pt x="0" y="263"/>
                  </a:cubicBezTo>
                  <a:cubicBezTo>
                    <a:pt x="0" y="410"/>
                    <a:pt x="123" y="512"/>
                    <a:pt x="254" y="512"/>
                  </a:cubicBezTo>
                  <a:cubicBezTo>
                    <a:pt x="314" y="512"/>
                    <a:pt x="376" y="490"/>
                    <a:pt x="429" y="441"/>
                  </a:cubicBezTo>
                  <a:cubicBezTo>
                    <a:pt x="584" y="287"/>
                    <a:pt x="488" y="13"/>
                    <a:pt x="2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6"/>
            <p:cNvSpPr/>
            <p:nvPr/>
          </p:nvSpPr>
          <p:spPr>
            <a:xfrm>
              <a:off x="1648400" y="336392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1" y="656"/>
                  </a:lnTo>
                  <a:lnTo>
                    <a:pt x="489" y="811"/>
                  </a:lnTo>
                  <a:lnTo>
                    <a:pt x="489" y="1299"/>
                  </a:lnTo>
                  <a:lnTo>
                    <a:pt x="799" y="906"/>
                  </a:lnTo>
                  <a:lnTo>
                    <a:pt x="1287" y="1061"/>
                  </a:lnTo>
                  <a:lnTo>
                    <a:pt x="989" y="656"/>
                  </a:lnTo>
                  <a:lnTo>
                    <a:pt x="1287" y="251"/>
                  </a:lnTo>
                  <a:lnTo>
                    <a:pt x="799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6"/>
            <p:cNvSpPr/>
            <p:nvPr/>
          </p:nvSpPr>
          <p:spPr>
            <a:xfrm>
              <a:off x="1724025" y="3057950"/>
              <a:ext cx="32450" cy="32775"/>
            </a:xfrm>
            <a:custGeom>
              <a:rect b="b" l="l" r="r" t="t"/>
              <a:pathLst>
                <a:path extrusionOk="0" h="1311" w="1298">
                  <a:moveTo>
                    <a:pt x="500" y="0"/>
                  </a:moveTo>
                  <a:lnTo>
                    <a:pt x="500" y="500"/>
                  </a:lnTo>
                  <a:lnTo>
                    <a:pt x="0" y="655"/>
                  </a:lnTo>
                  <a:lnTo>
                    <a:pt x="500" y="810"/>
                  </a:lnTo>
                  <a:lnTo>
                    <a:pt x="500" y="1310"/>
                  </a:lnTo>
                  <a:lnTo>
                    <a:pt x="810" y="905"/>
                  </a:lnTo>
                  <a:lnTo>
                    <a:pt x="1298" y="1060"/>
                  </a:lnTo>
                  <a:lnTo>
                    <a:pt x="988" y="655"/>
                  </a:lnTo>
                  <a:lnTo>
                    <a:pt x="1298" y="250"/>
                  </a:lnTo>
                  <a:lnTo>
                    <a:pt x="810" y="40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6"/>
            <p:cNvSpPr/>
            <p:nvPr/>
          </p:nvSpPr>
          <p:spPr>
            <a:xfrm>
              <a:off x="1903200" y="3678850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501"/>
                  </a:lnTo>
                  <a:lnTo>
                    <a:pt x="1" y="656"/>
                  </a:lnTo>
                  <a:lnTo>
                    <a:pt x="489" y="810"/>
                  </a:lnTo>
                  <a:lnTo>
                    <a:pt x="489" y="1299"/>
                  </a:lnTo>
                  <a:lnTo>
                    <a:pt x="798" y="906"/>
                  </a:lnTo>
                  <a:lnTo>
                    <a:pt x="1286" y="1048"/>
                  </a:lnTo>
                  <a:lnTo>
                    <a:pt x="989" y="656"/>
                  </a:lnTo>
                  <a:lnTo>
                    <a:pt x="1286" y="251"/>
                  </a:lnTo>
                  <a:lnTo>
                    <a:pt x="798" y="406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6"/>
            <p:cNvSpPr/>
            <p:nvPr/>
          </p:nvSpPr>
          <p:spPr>
            <a:xfrm>
              <a:off x="1379325" y="3424650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3" y="1"/>
                  </a:moveTo>
                  <a:cubicBezTo>
                    <a:pt x="72" y="1"/>
                    <a:pt x="1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3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6"/>
            <p:cNvSpPr/>
            <p:nvPr/>
          </p:nvSpPr>
          <p:spPr>
            <a:xfrm>
              <a:off x="1782650" y="3521700"/>
              <a:ext cx="7775" cy="6450"/>
            </a:xfrm>
            <a:custGeom>
              <a:rect b="b" l="l" r="r" t="t"/>
              <a:pathLst>
                <a:path extrusionOk="0" h="258" w="311">
                  <a:moveTo>
                    <a:pt x="143" y="0"/>
                  </a:moveTo>
                  <a:cubicBezTo>
                    <a:pt x="60" y="0"/>
                    <a:pt x="1" y="48"/>
                    <a:pt x="1" y="131"/>
                  </a:cubicBezTo>
                  <a:cubicBezTo>
                    <a:pt x="1" y="206"/>
                    <a:pt x="70" y="258"/>
                    <a:pt x="141" y="258"/>
                  </a:cubicBezTo>
                  <a:cubicBezTo>
                    <a:pt x="171" y="258"/>
                    <a:pt x="202" y="248"/>
                    <a:pt x="227" y="226"/>
                  </a:cubicBezTo>
                  <a:cubicBezTo>
                    <a:pt x="310" y="143"/>
                    <a:pt x="251" y="0"/>
                    <a:pt x="1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6"/>
            <p:cNvSpPr/>
            <p:nvPr/>
          </p:nvSpPr>
          <p:spPr>
            <a:xfrm>
              <a:off x="1982375" y="3265125"/>
              <a:ext cx="7475" cy="6650"/>
            </a:xfrm>
            <a:custGeom>
              <a:rect b="b" l="l" r="r" t="t"/>
              <a:pathLst>
                <a:path extrusionOk="0" h="266" w="299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2"/>
                    <a:pt x="61" y="265"/>
                    <a:pt x="126" y="265"/>
                  </a:cubicBezTo>
                  <a:cubicBezTo>
                    <a:pt x="156" y="265"/>
                    <a:pt x="188" y="253"/>
                    <a:pt x="215" y="226"/>
                  </a:cubicBezTo>
                  <a:cubicBezTo>
                    <a:pt x="298" y="143"/>
                    <a:pt x="251" y="0"/>
                    <a:pt x="1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6"/>
            <p:cNvSpPr/>
            <p:nvPr/>
          </p:nvSpPr>
          <p:spPr>
            <a:xfrm>
              <a:off x="1567150" y="3227300"/>
              <a:ext cx="7750" cy="6475"/>
            </a:xfrm>
            <a:custGeom>
              <a:rect b="b" l="l" r="r" t="t"/>
              <a:pathLst>
                <a:path extrusionOk="0" h="259" w="310">
                  <a:moveTo>
                    <a:pt x="143" y="1"/>
                  </a:moveTo>
                  <a:cubicBezTo>
                    <a:pt x="72" y="1"/>
                    <a:pt x="0" y="61"/>
                    <a:pt x="0" y="132"/>
                  </a:cubicBezTo>
                  <a:cubicBezTo>
                    <a:pt x="0" y="207"/>
                    <a:pt x="70" y="258"/>
                    <a:pt x="140" y="258"/>
                  </a:cubicBezTo>
                  <a:cubicBezTo>
                    <a:pt x="171" y="258"/>
                    <a:pt x="201" y="249"/>
                    <a:pt x="227" y="227"/>
                  </a:cubicBezTo>
                  <a:cubicBezTo>
                    <a:pt x="310" y="144"/>
                    <a:pt x="250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6"/>
            <p:cNvSpPr/>
            <p:nvPr/>
          </p:nvSpPr>
          <p:spPr>
            <a:xfrm>
              <a:off x="1779375" y="3314800"/>
              <a:ext cx="14900" cy="12725"/>
            </a:xfrm>
            <a:custGeom>
              <a:rect b="b" l="l" r="r" t="t"/>
              <a:pathLst>
                <a:path extrusionOk="0" h="509" w="596">
                  <a:moveTo>
                    <a:pt x="255" y="1"/>
                  </a:moveTo>
                  <a:cubicBezTo>
                    <a:pt x="121" y="1"/>
                    <a:pt x="12" y="115"/>
                    <a:pt x="1" y="251"/>
                  </a:cubicBezTo>
                  <a:cubicBezTo>
                    <a:pt x="1" y="404"/>
                    <a:pt x="125" y="508"/>
                    <a:pt x="258" y="508"/>
                  </a:cubicBezTo>
                  <a:cubicBezTo>
                    <a:pt x="322" y="508"/>
                    <a:pt x="387" y="484"/>
                    <a:pt x="441" y="430"/>
                  </a:cubicBezTo>
                  <a:cubicBezTo>
                    <a:pt x="596" y="275"/>
                    <a:pt x="501" y="1"/>
                    <a:pt x="274" y="1"/>
                  </a:cubicBezTo>
                  <a:cubicBezTo>
                    <a:pt x="268" y="1"/>
                    <a:pt x="261" y="1"/>
                    <a:pt x="2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6"/>
            <p:cNvSpPr/>
            <p:nvPr/>
          </p:nvSpPr>
          <p:spPr>
            <a:xfrm>
              <a:off x="1654350" y="4108075"/>
              <a:ext cx="32175" cy="32475"/>
            </a:xfrm>
            <a:custGeom>
              <a:rect b="b" l="l" r="r" t="t"/>
              <a:pathLst>
                <a:path extrusionOk="0" h="1299" w="1287">
                  <a:moveTo>
                    <a:pt x="489" y="1"/>
                  </a:moveTo>
                  <a:lnTo>
                    <a:pt x="489" y="489"/>
                  </a:lnTo>
                  <a:lnTo>
                    <a:pt x="1" y="643"/>
                  </a:lnTo>
                  <a:lnTo>
                    <a:pt x="489" y="798"/>
                  </a:lnTo>
                  <a:lnTo>
                    <a:pt x="489" y="1298"/>
                  </a:lnTo>
                  <a:lnTo>
                    <a:pt x="799" y="893"/>
                  </a:lnTo>
                  <a:lnTo>
                    <a:pt x="1287" y="1048"/>
                  </a:lnTo>
                  <a:lnTo>
                    <a:pt x="989" y="643"/>
                  </a:lnTo>
                  <a:lnTo>
                    <a:pt x="1287" y="251"/>
                  </a:lnTo>
                  <a:lnTo>
                    <a:pt x="799" y="393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6"/>
            <p:cNvSpPr/>
            <p:nvPr/>
          </p:nvSpPr>
          <p:spPr>
            <a:xfrm>
              <a:off x="1129400" y="3853850"/>
              <a:ext cx="9350" cy="6600"/>
            </a:xfrm>
            <a:custGeom>
              <a:rect b="b" l="l" r="r" t="t"/>
              <a:pathLst>
                <a:path extrusionOk="0" h="264" w="374">
                  <a:moveTo>
                    <a:pt x="166" y="0"/>
                  </a:moveTo>
                  <a:cubicBezTo>
                    <a:pt x="0" y="0"/>
                    <a:pt x="3" y="264"/>
                    <a:pt x="176" y="264"/>
                  </a:cubicBezTo>
                  <a:cubicBezTo>
                    <a:pt x="179" y="264"/>
                    <a:pt x="183" y="264"/>
                    <a:pt x="187" y="264"/>
                  </a:cubicBezTo>
                  <a:cubicBezTo>
                    <a:pt x="191" y="264"/>
                    <a:pt x="194" y="264"/>
                    <a:pt x="198" y="264"/>
                  </a:cubicBezTo>
                  <a:cubicBezTo>
                    <a:pt x="370" y="264"/>
                    <a:pt x="374" y="0"/>
                    <a:pt x="208" y="0"/>
                  </a:cubicBezTo>
                  <a:cubicBezTo>
                    <a:pt x="201" y="0"/>
                    <a:pt x="194" y="1"/>
                    <a:pt x="187" y="2"/>
                  </a:cubicBezTo>
                  <a:cubicBezTo>
                    <a:pt x="179" y="1"/>
                    <a:pt x="172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6"/>
            <p:cNvSpPr/>
            <p:nvPr/>
          </p:nvSpPr>
          <p:spPr>
            <a:xfrm>
              <a:off x="1533800" y="39506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0"/>
                  </a:moveTo>
                  <a:cubicBezTo>
                    <a:pt x="72" y="0"/>
                    <a:pt x="13" y="60"/>
                    <a:pt x="1" y="131"/>
                  </a:cubicBezTo>
                  <a:cubicBezTo>
                    <a:pt x="1" y="212"/>
                    <a:pt x="67" y="265"/>
                    <a:pt x="135" y="265"/>
                  </a:cubicBezTo>
                  <a:cubicBezTo>
                    <a:pt x="167" y="265"/>
                    <a:pt x="200" y="253"/>
                    <a:pt x="227" y="226"/>
                  </a:cubicBezTo>
                  <a:cubicBezTo>
                    <a:pt x="310" y="143"/>
                    <a:pt x="251" y="12"/>
                    <a:pt x="1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6"/>
            <p:cNvSpPr/>
            <p:nvPr/>
          </p:nvSpPr>
          <p:spPr>
            <a:xfrm>
              <a:off x="1733550" y="3694025"/>
              <a:ext cx="7450" cy="6675"/>
            </a:xfrm>
            <a:custGeom>
              <a:rect b="b" l="l" r="r" t="t"/>
              <a:pathLst>
                <a:path extrusionOk="0" h="267" w="298">
                  <a:moveTo>
                    <a:pt x="131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13"/>
                    <a:pt x="60" y="266"/>
                    <a:pt x="125" y="266"/>
                  </a:cubicBezTo>
                  <a:cubicBezTo>
                    <a:pt x="156" y="266"/>
                    <a:pt x="187" y="254"/>
                    <a:pt x="214" y="227"/>
                  </a:cubicBezTo>
                  <a:cubicBezTo>
                    <a:pt x="298" y="144"/>
                    <a:pt x="250" y="13"/>
                    <a:pt x="1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6"/>
            <p:cNvSpPr/>
            <p:nvPr/>
          </p:nvSpPr>
          <p:spPr>
            <a:xfrm>
              <a:off x="1318300" y="3656225"/>
              <a:ext cx="7775" cy="6650"/>
            </a:xfrm>
            <a:custGeom>
              <a:rect b="b" l="l" r="r" t="t"/>
              <a:pathLst>
                <a:path extrusionOk="0" h="266" w="311">
                  <a:moveTo>
                    <a:pt x="144" y="1"/>
                  </a:moveTo>
                  <a:cubicBezTo>
                    <a:pt x="72" y="1"/>
                    <a:pt x="13" y="60"/>
                    <a:pt x="1" y="132"/>
                  </a:cubicBezTo>
                  <a:cubicBezTo>
                    <a:pt x="1" y="213"/>
                    <a:pt x="66" y="266"/>
                    <a:pt x="135" y="266"/>
                  </a:cubicBezTo>
                  <a:cubicBezTo>
                    <a:pt x="167" y="266"/>
                    <a:pt x="200" y="254"/>
                    <a:pt x="227" y="227"/>
                  </a:cubicBezTo>
                  <a:cubicBezTo>
                    <a:pt x="310" y="144"/>
                    <a:pt x="251" y="13"/>
                    <a:pt x="1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6"/>
            <p:cNvSpPr/>
            <p:nvPr/>
          </p:nvSpPr>
          <p:spPr>
            <a:xfrm>
              <a:off x="1530525" y="3743750"/>
              <a:ext cx="14925" cy="12800"/>
            </a:xfrm>
            <a:custGeom>
              <a:rect b="b" l="l" r="r" t="t"/>
              <a:pathLst>
                <a:path extrusionOk="0" h="512" w="597">
                  <a:moveTo>
                    <a:pt x="275" y="0"/>
                  </a:moveTo>
                  <a:cubicBezTo>
                    <a:pt x="132" y="0"/>
                    <a:pt x="13" y="107"/>
                    <a:pt x="1" y="262"/>
                  </a:cubicBezTo>
                  <a:cubicBezTo>
                    <a:pt x="1" y="409"/>
                    <a:pt x="129" y="511"/>
                    <a:pt x="264" y="511"/>
                  </a:cubicBezTo>
                  <a:cubicBezTo>
                    <a:pt x="326" y="511"/>
                    <a:pt x="389" y="490"/>
                    <a:pt x="441" y="441"/>
                  </a:cubicBezTo>
                  <a:cubicBezTo>
                    <a:pt x="596" y="286"/>
                    <a:pt x="501" y="12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6"/>
            <p:cNvSpPr/>
            <p:nvPr/>
          </p:nvSpPr>
          <p:spPr>
            <a:xfrm>
              <a:off x="844725" y="3330900"/>
              <a:ext cx="31875" cy="33650"/>
            </a:xfrm>
            <a:custGeom>
              <a:rect b="b" l="l" r="r" t="t"/>
              <a:pathLst>
                <a:path extrusionOk="0" h="1346" w="1275">
                  <a:moveTo>
                    <a:pt x="727" y="0"/>
                  </a:moveTo>
                  <a:lnTo>
                    <a:pt x="489" y="453"/>
                  </a:lnTo>
                  <a:lnTo>
                    <a:pt x="1" y="358"/>
                  </a:lnTo>
                  <a:lnTo>
                    <a:pt x="334" y="739"/>
                  </a:lnTo>
                  <a:lnTo>
                    <a:pt x="84" y="1191"/>
                  </a:lnTo>
                  <a:lnTo>
                    <a:pt x="84" y="1191"/>
                  </a:lnTo>
                  <a:lnTo>
                    <a:pt x="537" y="965"/>
                  </a:lnTo>
                  <a:lnTo>
                    <a:pt x="870" y="1346"/>
                  </a:lnTo>
                  <a:lnTo>
                    <a:pt x="822" y="834"/>
                  </a:lnTo>
                  <a:lnTo>
                    <a:pt x="1275" y="608"/>
                  </a:lnTo>
                  <a:lnTo>
                    <a:pt x="787" y="512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6"/>
            <p:cNvSpPr/>
            <p:nvPr/>
          </p:nvSpPr>
          <p:spPr>
            <a:xfrm>
              <a:off x="1221925" y="2868625"/>
              <a:ext cx="7700" cy="6600"/>
            </a:xfrm>
            <a:custGeom>
              <a:rect b="b" l="l" r="r" t="t"/>
              <a:pathLst>
                <a:path extrusionOk="0" h="264" w="308">
                  <a:moveTo>
                    <a:pt x="174" y="0"/>
                  </a:moveTo>
                  <a:cubicBezTo>
                    <a:pt x="74" y="0"/>
                    <a:pt x="1" y="113"/>
                    <a:pt x="58" y="203"/>
                  </a:cubicBezTo>
                  <a:cubicBezTo>
                    <a:pt x="83" y="244"/>
                    <a:pt x="124" y="263"/>
                    <a:pt x="164" y="263"/>
                  </a:cubicBezTo>
                  <a:cubicBezTo>
                    <a:pt x="218" y="263"/>
                    <a:pt x="270" y="229"/>
                    <a:pt x="284" y="168"/>
                  </a:cubicBezTo>
                  <a:cubicBezTo>
                    <a:pt x="308" y="96"/>
                    <a:pt x="260" y="25"/>
                    <a:pt x="189" y="1"/>
                  </a:cubicBezTo>
                  <a:cubicBezTo>
                    <a:pt x="184" y="0"/>
                    <a:pt x="179" y="0"/>
                    <a:pt x="17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6"/>
            <p:cNvSpPr/>
            <p:nvPr/>
          </p:nvSpPr>
          <p:spPr>
            <a:xfrm>
              <a:off x="1048500" y="3245700"/>
              <a:ext cx="7900" cy="6350"/>
            </a:xfrm>
            <a:custGeom>
              <a:rect b="b" l="l" r="r" t="t"/>
              <a:pathLst>
                <a:path extrusionOk="0" h="254" w="316">
                  <a:moveTo>
                    <a:pt x="166" y="0"/>
                  </a:moveTo>
                  <a:cubicBezTo>
                    <a:pt x="64" y="0"/>
                    <a:pt x="0" y="107"/>
                    <a:pt x="65" y="194"/>
                  </a:cubicBezTo>
                  <a:cubicBezTo>
                    <a:pt x="91" y="234"/>
                    <a:pt x="131" y="253"/>
                    <a:pt x="171" y="253"/>
                  </a:cubicBezTo>
                  <a:cubicBezTo>
                    <a:pt x="225" y="253"/>
                    <a:pt x="278" y="219"/>
                    <a:pt x="291" y="158"/>
                  </a:cubicBezTo>
                  <a:cubicBezTo>
                    <a:pt x="315" y="87"/>
                    <a:pt x="268" y="15"/>
                    <a:pt x="196" y="3"/>
                  </a:cubicBezTo>
                  <a:cubicBezTo>
                    <a:pt x="186" y="1"/>
                    <a:pt x="176" y="0"/>
                    <a:pt x="1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6"/>
            <p:cNvSpPr/>
            <p:nvPr/>
          </p:nvSpPr>
          <p:spPr>
            <a:xfrm>
              <a:off x="1261325" y="3491250"/>
              <a:ext cx="7900" cy="6350"/>
            </a:xfrm>
            <a:custGeom>
              <a:rect b="b" l="l" r="r" t="t"/>
              <a:pathLst>
                <a:path extrusionOk="0" h="254" w="316">
                  <a:moveTo>
                    <a:pt x="166" y="1"/>
                  </a:moveTo>
                  <a:cubicBezTo>
                    <a:pt x="64" y="1"/>
                    <a:pt x="0" y="107"/>
                    <a:pt x="65" y="194"/>
                  </a:cubicBezTo>
                  <a:cubicBezTo>
                    <a:pt x="91" y="235"/>
                    <a:pt x="131" y="254"/>
                    <a:pt x="172" y="254"/>
                  </a:cubicBezTo>
                  <a:cubicBezTo>
                    <a:pt x="227" y="254"/>
                    <a:pt x="283" y="220"/>
                    <a:pt x="303" y="159"/>
                  </a:cubicBezTo>
                  <a:cubicBezTo>
                    <a:pt x="315" y="87"/>
                    <a:pt x="268" y="16"/>
                    <a:pt x="196" y="4"/>
                  </a:cubicBezTo>
                  <a:cubicBezTo>
                    <a:pt x="186" y="2"/>
                    <a:pt x="176" y="1"/>
                    <a:pt x="1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6"/>
            <p:cNvSpPr/>
            <p:nvPr/>
          </p:nvSpPr>
          <p:spPr>
            <a:xfrm>
              <a:off x="1378425" y="3091225"/>
              <a:ext cx="8525" cy="6925"/>
            </a:xfrm>
            <a:custGeom>
              <a:rect b="b" l="l" r="r" t="t"/>
              <a:pathLst>
                <a:path extrusionOk="0" h="277" w="341">
                  <a:moveTo>
                    <a:pt x="186" y="0"/>
                  </a:moveTo>
                  <a:cubicBezTo>
                    <a:pt x="159" y="0"/>
                    <a:pt x="132" y="9"/>
                    <a:pt x="108" y="27"/>
                  </a:cubicBezTo>
                  <a:cubicBezTo>
                    <a:pt x="1" y="98"/>
                    <a:pt x="48" y="253"/>
                    <a:pt x="179" y="277"/>
                  </a:cubicBezTo>
                  <a:cubicBezTo>
                    <a:pt x="239" y="277"/>
                    <a:pt x="310" y="229"/>
                    <a:pt x="322" y="170"/>
                  </a:cubicBezTo>
                  <a:cubicBezTo>
                    <a:pt x="340" y="72"/>
                    <a:pt x="265" y="0"/>
                    <a:pt x="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6"/>
            <p:cNvSpPr/>
            <p:nvPr/>
          </p:nvSpPr>
          <p:spPr>
            <a:xfrm>
              <a:off x="1244750" y="3281925"/>
              <a:ext cx="14950" cy="12700"/>
            </a:xfrm>
            <a:custGeom>
              <a:rect b="b" l="l" r="r" t="t"/>
              <a:pathLst>
                <a:path extrusionOk="0" h="508" w="598">
                  <a:moveTo>
                    <a:pt x="313" y="1"/>
                  </a:moveTo>
                  <a:cubicBezTo>
                    <a:pt x="120" y="1"/>
                    <a:pt x="0" y="214"/>
                    <a:pt x="109" y="388"/>
                  </a:cubicBezTo>
                  <a:cubicBezTo>
                    <a:pt x="160" y="469"/>
                    <a:pt x="241" y="507"/>
                    <a:pt x="321" y="507"/>
                  </a:cubicBezTo>
                  <a:cubicBezTo>
                    <a:pt x="429" y="507"/>
                    <a:pt x="534" y="439"/>
                    <a:pt x="562" y="316"/>
                  </a:cubicBezTo>
                  <a:cubicBezTo>
                    <a:pt x="597" y="173"/>
                    <a:pt x="502" y="31"/>
                    <a:pt x="371" y="7"/>
                  </a:cubicBezTo>
                  <a:cubicBezTo>
                    <a:pt x="351" y="3"/>
                    <a:pt x="332" y="1"/>
                    <a:pt x="3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0" name="Google Shape;2660;p7"/>
          <p:cNvGrpSpPr/>
          <p:nvPr/>
        </p:nvGrpSpPr>
        <p:grpSpPr>
          <a:xfrm>
            <a:off x="-920900" y="-2309228"/>
            <a:ext cx="11206080" cy="9214181"/>
            <a:chOff x="-920900" y="-2309228"/>
            <a:chExt cx="11206080" cy="9214181"/>
          </a:xfrm>
        </p:grpSpPr>
        <p:grpSp>
          <p:nvGrpSpPr>
            <p:cNvPr id="2661" name="Google Shape;2661;p7"/>
            <p:cNvGrpSpPr/>
            <p:nvPr/>
          </p:nvGrpSpPr>
          <p:grpSpPr>
            <a:xfrm>
              <a:off x="-704138" y="-2309228"/>
              <a:ext cx="10989318" cy="9214181"/>
              <a:chOff x="-704138" y="-2309228"/>
              <a:chExt cx="10989318" cy="9214181"/>
            </a:xfrm>
          </p:grpSpPr>
          <p:sp>
            <p:nvSpPr>
              <p:cNvPr id="2662" name="Google Shape;2662;p7"/>
              <p:cNvSpPr/>
              <p:nvPr/>
            </p:nvSpPr>
            <p:spPr>
              <a:xfrm flipH="1" rot="-10528285">
                <a:off x="-672315" y="-115982"/>
                <a:ext cx="9864093" cy="1196160"/>
              </a:xfrm>
              <a:custGeom>
                <a:rect b="b" l="l" r="r" t="t"/>
                <a:pathLst>
                  <a:path extrusionOk="0" h="15288" w="126076">
                    <a:moveTo>
                      <a:pt x="59089" y="1"/>
                    </a:moveTo>
                    <a:cubicBezTo>
                      <a:pt x="54525" y="1"/>
                      <a:pt x="49531" y="352"/>
                      <a:pt x="44078" y="1228"/>
                    </a:cubicBezTo>
                    <a:cubicBezTo>
                      <a:pt x="35277" y="2640"/>
                      <a:pt x="18210" y="7290"/>
                      <a:pt x="9247" y="7290"/>
                    </a:cubicBezTo>
                    <a:cubicBezTo>
                      <a:pt x="8084" y="7290"/>
                      <a:pt x="7058" y="7212"/>
                      <a:pt x="6204" y="7038"/>
                    </a:cubicBezTo>
                    <a:lnTo>
                      <a:pt x="1" y="10325"/>
                    </a:lnTo>
                    <a:cubicBezTo>
                      <a:pt x="1" y="10325"/>
                      <a:pt x="6332" y="14927"/>
                      <a:pt x="17749" y="14927"/>
                    </a:cubicBezTo>
                    <a:cubicBezTo>
                      <a:pt x="22796" y="14927"/>
                      <a:pt x="28839" y="14027"/>
                      <a:pt x="35767" y="11432"/>
                    </a:cubicBezTo>
                    <a:cubicBezTo>
                      <a:pt x="40647" y="9601"/>
                      <a:pt x="46516" y="8698"/>
                      <a:pt x="53350" y="8698"/>
                    </a:cubicBezTo>
                    <a:cubicBezTo>
                      <a:pt x="61623" y="8698"/>
                      <a:pt x="71310" y="10021"/>
                      <a:pt x="82368" y="12622"/>
                    </a:cubicBezTo>
                    <a:cubicBezTo>
                      <a:pt x="90771" y="14595"/>
                      <a:pt x="98053" y="15287"/>
                      <a:pt x="104133" y="15287"/>
                    </a:cubicBezTo>
                    <a:cubicBezTo>
                      <a:pt x="118419" y="15287"/>
                      <a:pt x="126076" y="11468"/>
                      <a:pt x="126076" y="11468"/>
                    </a:cubicBezTo>
                    <a:lnTo>
                      <a:pt x="126076" y="5895"/>
                    </a:lnTo>
                    <a:cubicBezTo>
                      <a:pt x="126076" y="5895"/>
                      <a:pt x="117555" y="6309"/>
                      <a:pt x="108633" y="6309"/>
                    </a:cubicBezTo>
                    <a:cubicBezTo>
                      <a:pt x="102048" y="6309"/>
                      <a:pt x="95245" y="6084"/>
                      <a:pt x="91488" y="5300"/>
                    </a:cubicBezTo>
                    <a:cubicBezTo>
                      <a:pt x="84679" y="3882"/>
                      <a:pt x="74254" y="1"/>
                      <a:pt x="5908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3" name="Google Shape;2663;p7"/>
              <p:cNvSpPr/>
              <p:nvPr/>
            </p:nvSpPr>
            <p:spPr>
              <a:xfrm>
                <a:off x="-1" y="3613875"/>
                <a:ext cx="9191938" cy="1453185"/>
              </a:xfrm>
              <a:custGeom>
                <a:rect b="b" l="l" r="r" t="t"/>
                <a:pathLst>
                  <a:path extrusionOk="0" h="17801" w="112598">
                    <a:moveTo>
                      <a:pt x="0" y="1"/>
                    </a:moveTo>
                    <a:lnTo>
                      <a:pt x="0" y="15253"/>
                    </a:lnTo>
                    <a:lnTo>
                      <a:pt x="21503" y="15253"/>
                    </a:lnTo>
                    <a:cubicBezTo>
                      <a:pt x="26218" y="15253"/>
                      <a:pt x="30707" y="14253"/>
                      <a:pt x="33838" y="12514"/>
                    </a:cubicBezTo>
                    <a:cubicBezTo>
                      <a:pt x="35517" y="11574"/>
                      <a:pt x="37934" y="11038"/>
                      <a:pt x="40482" y="11038"/>
                    </a:cubicBezTo>
                    <a:cubicBezTo>
                      <a:pt x="42256" y="11038"/>
                      <a:pt x="43958" y="11383"/>
                      <a:pt x="45209" y="12002"/>
                    </a:cubicBezTo>
                    <a:cubicBezTo>
                      <a:pt x="47673" y="13217"/>
                      <a:pt x="51019" y="13895"/>
                      <a:pt x="54495" y="13895"/>
                    </a:cubicBezTo>
                    <a:lnTo>
                      <a:pt x="71486" y="13895"/>
                    </a:lnTo>
                    <a:cubicBezTo>
                      <a:pt x="75046" y="13895"/>
                      <a:pt x="78332" y="14836"/>
                      <a:pt x="80082" y="16360"/>
                    </a:cubicBezTo>
                    <a:cubicBezTo>
                      <a:pt x="81106" y="17253"/>
                      <a:pt x="83035" y="17801"/>
                      <a:pt x="85106" y="17801"/>
                    </a:cubicBezTo>
                    <a:lnTo>
                      <a:pt x="112598" y="17801"/>
                    </a:lnTo>
                    <a:lnTo>
                      <a:pt x="112598" y="2549"/>
                    </a:lnTo>
                    <a:lnTo>
                      <a:pt x="91095" y="2549"/>
                    </a:lnTo>
                    <a:cubicBezTo>
                      <a:pt x="86380" y="2549"/>
                      <a:pt x="81892" y="3549"/>
                      <a:pt x="78760" y="5287"/>
                    </a:cubicBezTo>
                    <a:cubicBezTo>
                      <a:pt x="77082" y="6228"/>
                      <a:pt x="74665" y="6764"/>
                      <a:pt x="72117" y="6764"/>
                    </a:cubicBezTo>
                    <a:cubicBezTo>
                      <a:pt x="70343" y="6764"/>
                      <a:pt x="68640" y="6418"/>
                      <a:pt x="67390" y="5799"/>
                    </a:cubicBezTo>
                    <a:cubicBezTo>
                      <a:pt x="64925" y="4585"/>
                      <a:pt x="61580" y="3906"/>
                      <a:pt x="58103" y="3906"/>
                    </a:cubicBezTo>
                    <a:lnTo>
                      <a:pt x="41113" y="3906"/>
                    </a:lnTo>
                    <a:cubicBezTo>
                      <a:pt x="37553" y="3906"/>
                      <a:pt x="34267" y="2965"/>
                      <a:pt x="32516" y="1441"/>
                    </a:cubicBezTo>
                    <a:cubicBezTo>
                      <a:pt x="31493" y="548"/>
                      <a:pt x="29564" y="1"/>
                      <a:pt x="274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664" name="Google Shape;2664;p7"/>
              <p:cNvGrpSpPr/>
              <p:nvPr/>
            </p:nvGrpSpPr>
            <p:grpSpPr>
              <a:xfrm>
                <a:off x="-596575" y="3323639"/>
                <a:ext cx="1372388" cy="107731"/>
                <a:chOff x="5894475" y="435806"/>
                <a:chExt cx="1372388" cy="107731"/>
              </a:xfrm>
            </p:grpSpPr>
            <p:sp>
              <p:nvSpPr>
                <p:cNvPr id="2665" name="Google Shape;2665;p7"/>
                <p:cNvSpPr/>
                <p:nvPr/>
              </p:nvSpPr>
              <p:spPr>
                <a:xfrm>
                  <a:off x="5894475" y="435878"/>
                  <a:ext cx="1099114" cy="107659"/>
                </a:xfrm>
                <a:custGeom>
                  <a:rect b="b" l="l" r="r" t="t"/>
                  <a:pathLst>
                    <a:path extrusionOk="0" h="1501" w="15324">
                      <a:moveTo>
                        <a:pt x="751" y="0"/>
                      </a:moveTo>
                      <a:cubicBezTo>
                        <a:pt x="334" y="0"/>
                        <a:pt x="0" y="333"/>
                        <a:pt x="0" y="750"/>
                      </a:cubicBezTo>
                      <a:cubicBezTo>
                        <a:pt x="0" y="1167"/>
                        <a:pt x="334" y="1500"/>
                        <a:pt x="751" y="1500"/>
                      </a:cubicBezTo>
                      <a:lnTo>
                        <a:pt x="14574" y="1500"/>
                      </a:lnTo>
                      <a:cubicBezTo>
                        <a:pt x="14990" y="1500"/>
                        <a:pt x="15324" y="1167"/>
                        <a:pt x="15324" y="750"/>
                      </a:cubicBezTo>
                      <a:cubicBezTo>
                        <a:pt x="15324" y="333"/>
                        <a:pt x="14990" y="0"/>
                        <a:pt x="145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6" name="Google Shape;2666;p7"/>
                <p:cNvSpPr/>
                <p:nvPr/>
              </p:nvSpPr>
              <p:spPr>
                <a:xfrm>
                  <a:off x="7099457" y="435806"/>
                  <a:ext cx="167406" cy="107731"/>
                </a:xfrm>
                <a:custGeom>
                  <a:rect b="b" l="l" r="r" t="t"/>
                  <a:pathLst>
                    <a:path extrusionOk="0" h="1502" w="2334">
                      <a:moveTo>
                        <a:pt x="729" y="1"/>
                      </a:moveTo>
                      <a:cubicBezTo>
                        <a:pt x="322" y="1"/>
                        <a:pt x="0" y="341"/>
                        <a:pt x="0" y="751"/>
                      </a:cubicBezTo>
                      <a:cubicBezTo>
                        <a:pt x="0" y="1168"/>
                        <a:pt x="334" y="1501"/>
                        <a:pt x="750" y="1501"/>
                      </a:cubicBezTo>
                      <a:lnTo>
                        <a:pt x="1584" y="1501"/>
                      </a:lnTo>
                      <a:cubicBezTo>
                        <a:pt x="2000" y="1501"/>
                        <a:pt x="2334" y="1168"/>
                        <a:pt x="2334" y="751"/>
                      </a:cubicBezTo>
                      <a:cubicBezTo>
                        <a:pt x="2334" y="334"/>
                        <a:pt x="2000" y="1"/>
                        <a:pt x="1584" y="1"/>
                      </a:cubicBezTo>
                      <a:lnTo>
                        <a:pt x="750" y="1"/>
                      </a:lnTo>
                      <a:cubicBezTo>
                        <a:pt x="743" y="1"/>
                        <a:pt x="736" y="1"/>
                        <a:pt x="7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67" name="Google Shape;2667;p7"/>
              <p:cNvGrpSpPr/>
              <p:nvPr/>
            </p:nvGrpSpPr>
            <p:grpSpPr>
              <a:xfrm>
                <a:off x="-142170" y="3802149"/>
                <a:ext cx="883939" cy="70936"/>
                <a:chOff x="5933780" y="1496474"/>
                <a:chExt cx="883939" cy="70936"/>
              </a:xfrm>
            </p:grpSpPr>
            <p:sp>
              <p:nvSpPr>
                <p:cNvPr id="2668" name="Google Shape;2668;p7"/>
                <p:cNvSpPr/>
                <p:nvPr/>
              </p:nvSpPr>
              <p:spPr>
                <a:xfrm>
                  <a:off x="6278778" y="1496474"/>
                  <a:ext cx="538942" cy="70936"/>
                </a:xfrm>
                <a:custGeom>
                  <a:rect b="b" l="l" r="r" t="t"/>
                  <a:pathLst>
                    <a:path extrusionOk="0" h="989" w="7514">
                      <a:moveTo>
                        <a:pt x="500" y="1"/>
                      </a:moveTo>
                      <a:cubicBezTo>
                        <a:pt x="227" y="1"/>
                        <a:pt x="0" y="215"/>
                        <a:pt x="0" y="489"/>
                      </a:cubicBezTo>
                      <a:cubicBezTo>
                        <a:pt x="0" y="763"/>
                        <a:pt x="227" y="989"/>
                        <a:pt x="500" y="989"/>
                      </a:cubicBezTo>
                      <a:lnTo>
                        <a:pt x="7013" y="989"/>
                      </a:lnTo>
                      <a:cubicBezTo>
                        <a:pt x="7287" y="989"/>
                        <a:pt x="7513" y="763"/>
                        <a:pt x="7513" y="489"/>
                      </a:cubicBezTo>
                      <a:cubicBezTo>
                        <a:pt x="7513" y="215"/>
                        <a:pt x="7287" y="1"/>
                        <a:pt x="70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9" name="Google Shape;2669;p7"/>
                <p:cNvSpPr/>
                <p:nvPr/>
              </p:nvSpPr>
              <p:spPr>
                <a:xfrm>
                  <a:off x="5933780" y="1496474"/>
                  <a:ext cx="248527" cy="70936"/>
                </a:xfrm>
                <a:custGeom>
                  <a:rect b="b" l="l" r="r" t="t"/>
                  <a:pathLst>
                    <a:path extrusionOk="0" h="989" w="3465">
                      <a:moveTo>
                        <a:pt x="500" y="1"/>
                      </a:moveTo>
                      <a:cubicBezTo>
                        <a:pt x="226" y="1"/>
                        <a:pt x="0" y="215"/>
                        <a:pt x="0" y="489"/>
                      </a:cubicBezTo>
                      <a:cubicBezTo>
                        <a:pt x="0" y="763"/>
                        <a:pt x="226" y="989"/>
                        <a:pt x="500" y="989"/>
                      </a:cubicBezTo>
                      <a:lnTo>
                        <a:pt x="2977" y="989"/>
                      </a:lnTo>
                      <a:cubicBezTo>
                        <a:pt x="3251" y="989"/>
                        <a:pt x="3465" y="763"/>
                        <a:pt x="3465" y="489"/>
                      </a:cubicBezTo>
                      <a:cubicBezTo>
                        <a:pt x="3465" y="215"/>
                        <a:pt x="3251" y="1"/>
                        <a:pt x="29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670" name="Google Shape;2670;p7"/>
              <p:cNvGrpSpPr/>
              <p:nvPr/>
            </p:nvGrpSpPr>
            <p:grpSpPr>
              <a:xfrm>
                <a:off x="5387556" y="-2309228"/>
                <a:ext cx="4578924" cy="4413681"/>
                <a:chOff x="5063725" y="2625150"/>
                <a:chExt cx="1764450" cy="1700775"/>
              </a:xfrm>
            </p:grpSpPr>
            <p:sp>
              <p:nvSpPr>
                <p:cNvPr id="2671" name="Google Shape;2671;p7"/>
                <p:cNvSpPr/>
                <p:nvPr/>
              </p:nvSpPr>
              <p:spPr>
                <a:xfrm>
                  <a:off x="5905200" y="3248150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0"/>
                      </a:moveTo>
                      <a:lnTo>
                        <a:pt x="357" y="370"/>
                      </a:lnTo>
                      <a:lnTo>
                        <a:pt x="0" y="477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929" y="762"/>
                      </a:lnTo>
                      <a:lnTo>
                        <a:pt x="714" y="477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2" name="Google Shape;2672;p7"/>
                <p:cNvSpPr/>
                <p:nvPr/>
              </p:nvSpPr>
              <p:spPr>
                <a:xfrm>
                  <a:off x="6483525" y="3286550"/>
                  <a:ext cx="23550" cy="23525"/>
                </a:xfrm>
                <a:custGeom>
                  <a:rect b="b" l="l" r="r" t="t"/>
                  <a:pathLst>
                    <a:path extrusionOk="0" h="941" w="942">
                      <a:moveTo>
                        <a:pt x="358" y="0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84" y="643"/>
                      </a:lnTo>
                      <a:lnTo>
                        <a:pt x="942" y="762"/>
                      </a:lnTo>
                      <a:lnTo>
                        <a:pt x="715" y="465"/>
                      </a:lnTo>
                      <a:lnTo>
                        <a:pt x="942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3" name="Google Shape;2673;p7"/>
                <p:cNvSpPr/>
                <p:nvPr/>
              </p:nvSpPr>
              <p:spPr>
                <a:xfrm>
                  <a:off x="5939725" y="268410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76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76"/>
                      </a:lnTo>
                      <a:lnTo>
                        <a:pt x="941" y="179"/>
                      </a:lnTo>
                      <a:lnTo>
                        <a:pt x="584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4" name="Google Shape;2674;p7"/>
                <p:cNvSpPr/>
                <p:nvPr/>
              </p:nvSpPr>
              <p:spPr>
                <a:xfrm>
                  <a:off x="6495450" y="2990075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6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5" name="Google Shape;2675;p7"/>
                <p:cNvSpPr/>
                <p:nvPr/>
              </p:nvSpPr>
              <p:spPr>
                <a:xfrm>
                  <a:off x="5339950" y="3106750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2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80"/>
                      </a:lnTo>
                      <a:lnTo>
                        <a:pt x="929" y="180"/>
                      </a:lnTo>
                      <a:lnTo>
                        <a:pt x="572" y="287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6" name="Google Shape;2676;p7"/>
                <p:cNvSpPr/>
                <p:nvPr/>
              </p:nvSpPr>
              <p:spPr>
                <a:xfrm>
                  <a:off x="5257800" y="3429425"/>
                  <a:ext cx="23225" cy="23525"/>
                </a:xfrm>
                <a:custGeom>
                  <a:rect b="b" l="l" r="r" t="t"/>
                  <a:pathLst>
                    <a:path extrusionOk="0" h="941" w="929">
                      <a:moveTo>
                        <a:pt x="357" y="0"/>
                      </a:moveTo>
                      <a:lnTo>
                        <a:pt x="357" y="358"/>
                      </a:lnTo>
                      <a:lnTo>
                        <a:pt x="0" y="477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714" y="477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7" name="Google Shape;2677;p7"/>
                <p:cNvSpPr/>
                <p:nvPr/>
              </p:nvSpPr>
              <p:spPr>
                <a:xfrm>
                  <a:off x="5687600" y="3351125"/>
                  <a:ext cx="23250" cy="23550"/>
                </a:xfrm>
                <a:custGeom>
                  <a:rect b="b" l="l" r="r" t="t"/>
                  <a:pathLst>
                    <a:path extrusionOk="0" h="942" w="93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2"/>
                      </a:lnTo>
                      <a:lnTo>
                        <a:pt x="584" y="644"/>
                      </a:lnTo>
                      <a:lnTo>
                        <a:pt x="929" y="763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80"/>
                      </a:lnTo>
                      <a:lnTo>
                        <a:pt x="584" y="287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8" name="Google Shape;2678;p7"/>
                <p:cNvSpPr/>
                <p:nvPr/>
              </p:nvSpPr>
              <p:spPr>
                <a:xfrm>
                  <a:off x="6354650" y="3850000"/>
                  <a:ext cx="23250" cy="23550"/>
                </a:xfrm>
                <a:custGeom>
                  <a:rect b="b" l="l" r="r" t="t"/>
                  <a:pathLst>
                    <a:path extrusionOk="0" h="942" w="93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7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9" name="Google Shape;2679;p7"/>
                <p:cNvSpPr/>
                <p:nvPr/>
              </p:nvSpPr>
              <p:spPr>
                <a:xfrm>
                  <a:off x="5754875" y="4267625"/>
                  <a:ext cx="23250" cy="23525"/>
                </a:xfrm>
                <a:custGeom>
                  <a:rect b="b" l="l" r="r" t="t"/>
                  <a:pathLst>
                    <a:path extrusionOk="0" h="941" w="93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3"/>
                      </a:lnTo>
                      <a:lnTo>
                        <a:pt x="929" y="762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0" name="Google Shape;2680;p7"/>
                <p:cNvSpPr/>
                <p:nvPr/>
              </p:nvSpPr>
              <p:spPr>
                <a:xfrm>
                  <a:off x="5450375" y="293830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4"/>
                      </a:lnTo>
                      <a:lnTo>
                        <a:pt x="358" y="583"/>
                      </a:lnTo>
                      <a:lnTo>
                        <a:pt x="358" y="941"/>
                      </a:lnTo>
                      <a:lnTo>
                        <a:pt x="584" y="643"/>
                      </a:lnTo>
                      <a:lnTo>
                        <a:pt x="941" y="762"/>
                      </a:lnTo>
                      <a:lnTo>
                        <a:pt x="715" y="464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1" name="Google Shape;2681;p7"/>
                <p:cNvSpPr/>
                <p:nvPr/>
              </p:nvSpPr>
              <p:spPr>
                <a:xfrm>
                  <a:off x="5710825" y="3705650"/>
                  <a:ext cx="23525" cy="23225"/>
                </a:xfrm>
                <a:custGeom>
                  <a:rect b="b" l="l" r="r" t="t"/>
                  <a:pathLst>
                    <a:path extrusionOk="0" h="929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84" y="643"/>
                      </a:lnTo>
                      <a:lnTo>
                        <a:pt x="941" y="750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2" name="Google Shape;2682;p7"/>
                <p:cNvSpPr/>
                <p:nvPr/>
              </p:nvSpPr>
              <p:spPr>
                <a:xfrm>
                  <a:off x="5996575" y="3548775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0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3" name="Google Shape;2683;p7"/>
                <p:cNvSpPr/>
                <p:nvPr/>
              </p:nvSpPr>
              <p:spPr>
                <a:xfrm>
                  <a:off x="6050750" y="291865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4" name="Google Shape;2684;p7"/>
                <p:cNvSpPr/>
                <p:nvPr/>
              </p:nvSpPr>
              <p:spPr>
                <a:xfrm>
                  <a:off x="6704400" y="3861625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76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76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98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5" name="Google Shape;2685;p7"/>
                <p:cNvSpPr/>
                <p:nvPr/>
              </p:nvSpPr>
              <p:spPr>
                <a:xfrm>
                  <a:off x="5092600" y="3224925"/>
                  <a:ext cx="23525" cy="23550"/>
                </a:xfrm>
                <a:custGeom>
                  <a:rect b="b" l="l" r="r" t="t"/>
                  <a:pathLst>
                    <a:path extrusionOk="0" h="942" w="941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3" y="644"/>
                      </a:lnTo>
                      <a:lnTo>
                        <a:pt x="941" y="763"/>
                      </a:lnTo>
                      <a:lnTo>
                        <a:pt x="714" y="465"/>
                      </a:lnTo>
                      <a:lnTo>
                        <a:pt x="941" y="179"/>
                      </a:lnTo>
                      <a:lnTo>
                        <a:pt x="583" y="286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6" name="Google Shape;2686;p7"/>
                <p:cNvSpPr/>
                <p:nvPr/>
              </p:nvSpPr>
              <p:spPr>
                <a:xfrm>
                  <a:off x="6495450" y="3795250"/>
                  <a:ext cx="23225" cy="23525"/>
                </a:xfrm>
                <a:custGeom>
                  <a:rect b="b" l="l" r="r" t="t"/>
                  <a:pathLst>
                    <a:path extrusionOk="0" h="941" w="929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76"/>
                      </a:lnTo>
                      <a:lnTo>
                        <a:pt x="357" y="583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715" y="476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7" name="Google Shape;2687;p7"/>
                <p:cNvSpPr/>
                <p:nvPr/>
              </p:nvSpPr>
              <p:spPr>
                <a:xfrm>
                  <a:off x="5361975" y="3597300"/>
                  <a:ext cx="23525" cy="23250"/>
                </a:xfrm>
                <a:custGeom>
                  <a:rect b="b" l="l" r="r" t="t"/>
                  <a:pathLst>
                    <a:path extrusionOk="0" h="930" w="941">
                      <a:moveTo>
                        <a:pt x="357" y="0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72"/>
                      </a:lnTo>
                      <a:lnTo>
                        <a:pt x="357" y="929"/>
                      </a:lnTo>
                      <a:lnTo>
                        <a:pt x="584" y="643"/>
                      </a:lnTo>
                      <a:lnTo>
                        <a:pt x="941" y="751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8" name="Google Shape;2688;p7"/>
                <p:cNvSpPr/>
                <p:nvPr/>
              </p:nvSpPr>
              <p:spPr>
                <a:xfrm>
                  <a:off x="6247800" y="3249925"/>
                  <a:ext cx="23225" cy="23250"/>
                </a:xfrm>
                <a:custGeom>
                  <a:rect b="b" l="l" r="r" t="t"/>
                  <a:pathLst>
                    <a:path extrusionOk="0" h="930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72"/>
                      </a:lnTo>
                      <a:lnTo>
                        <a:pt x="357" y="930"/>
                      </a:lnTo>
                      <a:lnTo>
                        <a:pt x="572" y="644"/>
                      </a:lnTo>
                      <a:lnTo>
                        <a:pt x="929" y="751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7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9" name="Google Shape;2689;p7"/>
                <p:cNvSpPr/>
                <p:nvPr/>
              </p:nvSpPr>
              <p:spPr>
                <a:xfrm>
                  <a:off x="5908750" y="366725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0"/>
                      </a:moveTo>
                      <a:cubicBezTo>
                        <a:pt x="96" y="0"/>
                        <a:pt x="1" y="84"/>
                        <a:pt x="1" y="191"/>
                      </a:cubicBezTo>
                      <a:cubicBezTo>
                        <a:pt x="1" y="297"/>
                        <a:pt x="97" y="370"/>
                        <a:pt x="192" y="370"/>
                      </a:cubicBezTo>
                      <a:cubicBezTo>
                        <a:pt x="235" y="370"/>
                        <a:pt x="277" y="355"/>
                        <a:pt x="311" y="322"/>
                      </a:cubicBezTo>
                      <a:cubicBezTo>
                        <a:pt x="430" y="203"/>
                        <a:pt x="358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0" name="Google Shape;2690;p7"/>
                <p:cNvSpPr/>
                <p:nvPr/>
              </p:nvSpPr>
              <p:spPr>
                <a:xfrm>
                  <a:off x="5779275" y="3498475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6" y="1"/>
                      </a:moveTo>
                      <a:cubicBezTo>
                        <a:pt x="36" y="1"/>
                        <a:pt x="1" y="36"/>
                        <a:pt x="1" y="96"/>
                      </a:cubicBezTo>
                      <a:cubicBezTo>
                        <a:pt x="1" y="130"/>
                        <a:pt x="14" y="143"/>
                        <a:pt x="33" y="143"/>
                      </a:cubicBezTo>
                      <a:cubicBezTo>
                        <a:pt x="93" y="143"/>
                        <a:pt x="205" y="10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1" name="Google Shape;2691;p7"/>
                <p:cNvSpPr/>
                <p:nvPr/>
              </p:nvSpPr>
              <p:spPr>
                <a:xfrm>
                  <a:off x="5530750" y="3758025"/>
                  <a:ext cx="5125" cy="3600"/>
                </a:xfrm>
                <a:custGeom>
                  <a:rect b="b" l="l" r="r" t="t"/>
                  <a:pathLst>
                    <a:path extrusionOk="0" h="144" w="205">
                      <a:moveTo>
                        <a:pt x="95" y="1"/>
                      </a:moveTo>
                      <a:cubicBezTo>
                        <a:pt x="36" y="1"/>
                        <a:pt x="0" y="48"/>
                        <a:pt x="0" y="96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10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2" name="Google Shape;2692;p7"/>
                <p:cNvSpPr/>
                <p:nvPr/>
              </p:nvSpPr>
              <p:spPr>
                <a:xfrm>
                  <a:off x="5993900" y="3107950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5" y="1"/>
                      </a:moveTo>
                      <a:cubicBezTo>
                        <a:pt x="48" y="1"/>
                        <a:pt x="0" y="48"/>
                        <a:pt x="0" y="96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10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3" name="Google Shape;2693;p7"/>
                <p:cNvSpPr/>
                <p:nvPr/>
              </p:nvSpPr>
              <p:spPr>
                <a:xfrm>
                  <a:off x="5731050" y="3105575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0"/>
                      </a:moveTo>
                      <a:cubicBezTo>
                        <a:pt x="49" y="0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4" name="Google Shape;2694;p7"/>
                <p:cNvSpPr/>
                <p:nvPr/>
              </p:nvSpPr>
              <p:spPr>
                <a:xfrm>
                  <a:off x="5454250" y="3388000"/>
                  <a:ext cx="5100" cy="3450"/>
                </a:xfrm>
                <a:custGeom>
                  <a:rect b="b" l="l" r="r" t="t"/>
                  <a:pathLst>
                    <a:path extrusionOk="0" h="138" w="204">
                      <a:moveTo>
                        <a:pt x="80" y="1"/>
                      </a:moveTo>
                      <a:cubicBezTo>
                        <a:pt x="38" y="1"/>
                        <a:pt x="0" y="43"/>
                        <a:pt x="0" y="86"/>
                      </a:cubicBezTo>
                      <a:cubicBezTo>
                        <a:pt x="0" y="124"/>
                        <a:pt x="14" y="138"/>
                        <a:pt x="34" y="138"/>
                      </a:cubicBezTo>
                      <a:cubicBezTo>
                        <a:pt x="94" y="138"/>
                        <a:pt x="203" y="2"/>
                        <a:pt x="95" y="2"/>
                      </a:cubicBezTo>
                      <a:cubicBezTo>
                        <a:pt x="90" y="1"/>
                        <a:pt x="85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5" name="Google Shape;2695;p7"/>
                <p:cNvSpPr/>
                <p:nvPr/>
              </p:nvSpPr>
              <p:spPr>
                <a:xfrm>
                  <a:off x="5733450" y="3843700"/>
                  <a:ext cx="5400" cy="3475"/>
                </a:xfrm>
                <a:custGeom>
                  <a:rect b="b" l="l" r="r" t="t"/>
                  <a:pathLst>
                    <a:path extrusionOk="0" h="139" w="216">
                      <a:moveTo>
                        <a:pt x="89" y="1"/>
                      </a:moveTo>
                      <a:cubicBezTo>
                        <a:pt x="38" y="1"/>
                        <a:pt x="0" y="44"/>
                        <a:pt x="0" y="86"/>
                      </a:cubicBezTo>
                      <a:cubicBezTo>
                        <a:pt x="0" y="124"/>
                        <a:pt x="15" y="138"/>
                        <a:pt x="36" y="138"/>
                      </a:cubicBezTo>
                      <a:cubicBezTo>
                        <a:pt x="99" y="138"/>
                        <a:pt x="215" y="3"/>
                        <a:pt x="107" y="3"/>
                      </a:cubicBezTo>
                      <a:cubicBezTo>
                        <a:pt x="101" y="2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6" name="Google Shape;2696;p7"/>
                <p:cNvSpPr/>
                <p:nvPr/>
              </p:nvSpPr>
              <p:spPr>
                <a:xfrm>
                  <a:off x="5572700" y="4277150"/>
                  <a:ext cx="5100" cy="4625"/>
                </a:xfrm>
                <a:custGeom>
                  <a:rect b="b" l="l" r="r" t="t"/>
                  <a:pathLst>
                    <a:path extrusionOk="0" h="185" w="204">
                      <a:moveTo>
                        <a:pt x="96" y="0"/>
                      </a:moveTo>
                      <a:cubicBezTo>
                        <a:pt x="48" y="0"/>
                        <a:pt x="1" y="36"/>
                        <a:pt x="1" y="95"/>
                      </a:cubicBezTo>
                      <a:cubicBezTo>
                        <a:pt x="7" y="155"/>
                        <a:pt x="54" y="185"/>
                        <a:pt x="102" y="185"/>
                      </a:cubicBezTo>
                      <a:cubicBezTo>
                        <a:pt x="150" y="185"/>
                        <a:pt x="197" y="155"/>
                        <a:pt x="203" y="95"/>
                      </a:cubicBezTo>
                      <a:cubicBezTo>
                        <a:pt x="203" y="36"/>
                        <a:pt x="15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7" name="Google Shape;2697;p7"/>
                <p:cNvSpPr/>
                <p:nvPr/>
              </p:nvSpPr>
              <p:spPr>
                <a:xfrm>
                  <a:off x="5915900" y="4246775"/>
                  <a:ext cx="5100" cy="4800"/>
                </a:xfrm>
                <a:custGeom>
                  <a:rect b="b" l="l" r="r" t="t"/>
                  <a:pathLst>
                    <a:path extrusionOk="0" h="192" w="204">
                      <a:moveTo>
                        <a:pt x="96" y="1"/>
                      </a:moveTo>
                      <a:cubicBezTo>
                        <a:pt x="48" y="1"/>
                        <a:pt x="1" y="48"/>
                        <a:pt x="1" y="96"/>
                      </a:cubicBezTo>
                      <a:cubicBezTo>
                        <a:pt x="1" y="144"/>
                        <a:pt x="48" y="191"/>
                        <a:pt x="96" y="191"/>
                      </a:cubicBezTo>
                      <a:cubicBezTo>
                        <a:pt x="156" y="191"/>
                        <a:pt x="203" y="144"/>
                        <a:pt x="203" y="96"/>
                      </a:cubicBezTo>
                      <a:cubicBezTo>
                        <a:pt x="203" y="48"/>
                        <a:pt x="15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8" name="Google Shape;2698;p7"/>
                <p:cNvSpPr/>
                <p:nvPr/>
              </p:nvSpPr>
              <p:spPr>
                <a:xfrm>
                  <a:off x="6285000" y="4322375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8" y="1"/>
                      </a:moveTo>
                      <a:cubicBezTo>
                        <a:pt x="48" y="1"/>
                        <a:pt x="0" y="37"/>
                        <a:pt x="0" y="96"/>
                      </a:cubicBezTo>
                      <a:cubicBezTo>
                        <a:pt x="0" y="129"/>
                        <a:pt x="14" y="142"/>
                        <a:pt x="33" y="142"/>
                      </a:cubicBezTo>
                      <a:cubicBezTo>
                        <a:pt x="95" y="142"/>
                        <a:pt x="218" y="1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9" name="Google Shape;2699;p7"/>
                <p:cNvSpPr/>
                <p:nvPr/>
              </p:nvSpPr>
              <p:spPr>
                <a:xfrm>
                  <a:off x="6540525" y="4144050"/>
                  <a:ext cx="5125" cy="4575"/>
                </a:xfrm>
                <a:custGeom>
                  <a:rect b="b" l="l" r="r" t="t"/>
                  <a:pathLst>
                    <a:path extrusionOk="0" h="183" w="205">
                      <a:moveTo>
                        <a:pt x="87" y="0"/>
                      </a:moveTo>
                      <a:cubicBezTo>
                        <a:pt x="0" y="0"/>
                        <a:pt x="0" y="183"/>
                        <a:pt x="87" y="183"/>
                      </a:cubicBezTo>
                      <a:cubicBezTo>
                        <a:pt x="92" y="183"/>
                        <a:pt x="97" y="182"/>
                        <a:pt x="102" y="181"/>
                      </a:cubicBezTo>
                      <a:cubicBezTo>
                        <a:pt x="108" y="182"/>
                        <a:pt x="113" y="183"/>
                        <a:pt x="118" y="183"/>
                      </a:cubicBezTo>
                      <a:cubicBezTo>
                        <a:pt x="204" y="183"/>
                        <a:pt x="204" y="0"/>
                        <a:pt x="118" y="0"/>
                      </a:cubicBezTo>
                      <a:cubicBezTo>
                        <a:pt x="113" y="0"/>
                        <a:pt x="108" y="1"/>
                        <a:pt x="102" y="2"/>
                      </a:cubicBezTo>
                      <a:cubicBezTo>
                        <a:pt x="97" y="1"/>
                        <a:pt x="92" y="0"/>
                        <a:pt x="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0" name="Google Shape;2700;p7"/>
                <p:cNvSpPr/>
                <p:nvPr/>
              </p:nvSpPr>
              <p:spPr>
                <a:xfrm>
                  <a:off x="6264175" y="3980075"/>
                  <a:ext cx="4775" cy="4800"/>
                </a:xfrm>
                <a:custGeom>
                  <a:rect b="b" l="l" r="r" t="t"/>
                  <a:pathLst>
                    <a:path extrusionOk="0" h="192" w="191">
                      <a:moveTo>
                        <a:pt x="95" y="1"/>
                      </a:moveTo>
                      <a:cubicBezTo>
                        <a:pt x="48" y="1"/>
                        <a:pt x="0" y="48"/>
                        <a:pt x="0" y="96"/>
                      </a:cubicBezTo>
                      <a:cubicBezTo>
                        <a:pt x="0" y="144"/>
                        <a:pt x="48" y="191"/>
                        <a:pt x="95" y="191"/>
                      </a:cubicBezTo>
                      <a:cubicBezTo>
                        <a:pt x="155" y="191"/>
                        <a:pt x="191" y="144"/>
                        <a:pt x="191" y="96"/>
                      </a:cubicBezTo>
                      <a:cubicBezTo>
                        <a:pt x="191" y="48"/>
                        <a:pt x="155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1" name="Google Shape;2701;p7"/>
                <p:cNvSpPr/>
                <p:nvPr/>
              </p:nvSpPr>
              <p:spPr>
                <a:xfrm>
                  <a:off x="6084075" y="3902100"/>
                  <a:ext cx="5400" cy="3550"/>
                </a:xfrm>
                <a:custGeom>
                  <a:rect b="b" l="l" r="r" t="t"/>
                  <a:pathLst>
                    <a:path extrusionOk="0" h="142" w="216">
                      <a:moveTo>
                        <a:pt x="96" y="0"/>
                      </a:moveTo>
                      <a:cubicBezTo>
                        <a:pt x="48" y="0"/>
                        <a:pt x="1" y="36"/>
                        <a:pt x="1" y="96"/>
                      </a:cubicBezTo>
                      <a:cubicBezTo>
                        <a:pt x="1" y="129"/>
                        <a:pt x="14" y="141"/>
                        <a:pt x="33" y="141"/>
                      </a:cubicBezTo>
                      <a:cubicBezTo>
                        <a:pt x="95" y="141"/>
                        <a:pt x="21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2" name="Google Shape;2702;p7"/>
                <p:cNvSpPr/>
                <p:nvPr/>
              </p:nvSpPr>
              <p:spPr>
                <a:xfrm>
                  <a:off x="6184975" y="3675275"/>
                  <a:ext cx="5425" cy="3600"/>
                </a:xfrm>
                <a:custGeom>
                  <a:rect b="b" l="l" r="r" t="t"/>
                  <a:pathLst>
                    <a:path extrusionOk="0" h="144" w="217">
                      <a:moveTo>
                        <a:pt x="108" y="1"/>
                      </a:moveTo>
                      <a:cubicBezTo>
                        <a:pt x="49" y="1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3" name="Google Shape;2703;p7"/>
                <p:cNvSpPr/>
                <p:nvPr/>
              </p:nvSpPr>
              <p:spPr>
                <a:xfrm>
                  <a:off x="6071875" y="3374650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36" y="1"/>
                        <a:pt x="1" y="36"/>
                        <a:pt x="1" y="96"/>
                      </a:cubicBezTo>
                      <a:cubicBezTo>
                        <a:pt x="1" y="129"/>
                        <a:pt x="13" y="141"/>
                        <a:pt x="31" y="141"/>
                      </a:cubicBezTo>
                      <a:cubicBezTo>
                        <a:pt x="90" y="141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4" name="Google Shape;2704;p7"/>
                <p:cNvSpPr/>
                <p:nvPr/>
              </p:nvSpPr>
              <p:spPr>
                <a:xfrm>
                  <a:off x="6689225" y="3632125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7" y="0"/>
                      </a:moveTo>
                      <a:cubicBezTo>
                        <a:pt x="48" y="0"/>
                        <a:pt x="12" y="36"/>
                        <a:pt x="0" y="96"/>
                      </a:cubicBezTo>
                      <a:cubicBezTo>
                        <a:pt x="0" y="129"/>
                        <a:pt x="13" y="141"/>
                        <a:pt x="32" y="141"/>
                      </a:cubicBezTo>
                      <a:cubicBezTo>
                        <a:pt x="95" y="141"/>
                        <a:pt x="217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5" name="Google Shape;2705;p7"/>
                <p:cNvSpPr/>
                <p:nvPr/>
              </p:nvSpPr>
              <p:spPr>
                <a:xfrm>
                  <a:off x="6822925" y="3851775"/>
                  <a:ext cx="5250" cy="4825"/>
                </a:xfrm>
                <a:custGeom>
                  <a:rect b="b" l="l" r="r" t="t"/>
                  <a:pathLst>
                    <a:path extrusionOk="0" h="193" w="210">
                      <a:moveTo>
                        <a:pt x="97" y="1"/>
                      </a:moveTo>
                      <a:cubicBezTo>
                        <a:pt x="1" y="1"/>
                        <a:pt x="1" y="192"/>
                        <a:pt x="97" y="192"/>
                      </a:cubicBezTo>
                      <a:cubicBezTo>
                        <a:pt x="100" y="192"/>
                        <a:pt x="102" y="192"/>
                        <a:pt x="105" y="192"/>
                      </a:cubicBezTo>
                      <a:cubicBezTo>
                        <a:pt x="108" y="192"/>
                        <a:pt x="111" y="192"/>
                        <a:pt x="114" y="192"/>
                      </a:cubicBezTo>
                      <a:cubicBezTo>
                        <a:pt x="210" y="192"/>
                        <a:pt x="210" y="1"/>
                        <a:pt x="114" y="1"/>
                      </a:cubicBezTo>
                      <a:cubicBezTo>
                        <a:pt x="111" y="1"/>
                        <a:pt x="108" y="1"/>
                        <a:pt x="105" y="1"/>
                      </a:cubicBezTo>
                      <a:cubicBezTo>
                        <a:pt x="102" y="1"/>
                        <a:pt x="100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6" name="Google Shape;2706;p7"/>
                <p:cNvSpPr/>
                <p:nvPr/>
              </p:nvSpPr>
              <p:spPr>
                <a:xfrm>
                  <a:off x="6014125" y="3777075"/>
                  <a:ext cx="5100" cy="4800"/>
                </a:xfrm>
                <a:custGeom>
                  <a:rect b="b" l="l" r="r" t="t"/>
                  <a:pathLst>
                    <a:path extrusionOk="0" h="192" w="204">
                      <a:moveTo>
                        <a:pt x="96" y="1"/>
                      </a:moveTo>
                      <a:cubicBezTo>
                        <a:pt x="48" y="1"/>
                        <a:pt x="1" y="37"/>
                        <a:pt x="1" y="96"/>
                      </a:cubicBezTo>
                      <a:cubicBezTo>
                        <a:pt x="1" y="144"/>
                        <a:pt x="48" y="191"/>
                        <a:pt x="96" y="191"/>
                      </a:cubicBezTo>
                      <a:cubicBezTo>
                        <a:pt x="156" y="191"/>
                        <a:pt x="203" y="144"/>
                        <a:pt x="203" y="96"/>
                      </a:cubicBezTo>
                      <a:cubicBezTo>
                        <a:pt x="203" y="37"/>
                        <a:pt x="15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7" name="Google Shape;2707;p7"/>
                <p:cNvSpPr/>
                <p:nvPr/>
              </p:nvSpPr>
              <p:spPr>
                <a:xfrm>
                  <a:off x="5509000" y="3601775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0"/>
                      </a:moveTo>
                      <a:cubicBezTo>
                        <a:pt x="49" y="0"/>
                        <a:pt x="1" y="48"/>
                        <a:pt x="1" y="95"/>
                      </a:cubicBezTo>
                      <a:cubicBezTo>
                        <a:pt x="1" y="129"/>
                        <a:pt x="15" y="142"/>
                        <a:pt x="35" y="142"/>
                      </a:cubicBezTo>
                      <a:cubicBezTo>
                        <a:pt x="98" y="142"/>
                        <a:pt x="2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8" name="Google Shape;2708;p7"/>
                <p:cNvSpPr/>
                <p:nvPr/>
              </p:nvSpPr>
              <p:spPr>
                <a:xfrm>
                  <a:off x="5398275" y="3487750"/>
                  <a:ext cx="5125" cy="3600"/>
                </a:xfrm>
                <a:custGeom>
                  <a:rect b="b" l="l" r="r" t="t"/>
                  <a:pathLst>
                    <a:path extrusionOk="0" h="144" w="205">
                      <a:moveTo>
                        <a:pt x="96" y="1"/>
                      </a:moveTo>
                      <a:cubicBezTo>
                        <a:pt x="48" y="1"/>
                        <a:pt x="1" y="49"/>
                        <a:pt x="1" y="96"/>
                      </a:cubicBezTo>
                      <a:cubicBezTo>
                        <a:pt x="1" y="130"/>
                        <a:pt x="14" y="143"/>
                        <a:pt x="33" y="143"/>
                      </a:cubicBezTo>
                      <a:cubicBezTo>
                        <a:pt x="93" y="143"/>
                        <a:pt x="205" y="10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9" name="Google Shape;2709;p7"/>
                <p:cNvSpPr/>
                <p:nvPr/>
              </p:nvSpPr>
              <p:spPr>
                <a:xfrm>
                  <a:off x="5375950" y="2930250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1"/>
                      </a:moveTo>
                      <a:cubicBezTo>
                        <a:pt x="48" y="1"/>
                        <a:pt x="13" y="36"/>
                        <a:pt x="1" y="96"/>
                      </a:cubicBezTo>
                      <a:cubicBezTo>
                        <a:pt x="4" y="130"/>
                        <a:pt x="19" y="143"/>
                        <a:pt x="40" y="143"/>
                      </a:cubicBezTo>
                      <a:cubicBezTo>
                        <a:pt x="105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0" name="Google Shape;2710;p7"/>
                <p:cNvSpPr/>
                <p:nvPr/>
              </p:nvSpPr>
              <p:spPr>
                <a:xfrm>
                  <a:off x="5334875" y="2709100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8" y="0"/>
                      </a:moveTo>
                      <a:cubicBezTo>
                        <a:pt x="48" y="0"/>
                        <a:pt x="1" y="36"/>
                        <a:pt x="1" y="96"/>
                      </a:cubicBezTo>
                      <a:cubicBezTo>
                        <a:pt x="1" y="128"/>
                        <a:pt x="14" y="141"/>
                        <a:pt x="33" y="141"/>
                      </a:cubicBezTo>
                      <a:cubicBezTo>
                        <a:pt x="95" y="141"/>
                        <a:pt x="218" y="0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1" name="Google Shape;2711;p7"/>
                <p:cNvSpPr/>
                <p:nvPr/>
              </p:nvSpPr>
              <p:spPr>
                <a:xfrm>
                  <a:off x="5113425" y="3402875"/>
                  <a:ext cx="5450" cy="3600"/>
                </a:xfrm>
                <a:custGeom>
                  <a:rect b="b" l="l" r="r" t="t"/>
                  <a:pathLst>
                    <a:path extrusionOk="0" h="144" w="218">
                      <a:moveTo>
                        <a:pt x="89" y="1"/>
                      </a:moveTo>
                      <a:cubicBezTo>
                        <a:pt x="39" y="1"/>
                        <a:pt x="0" y="45"/>
                        <a:pt x="0" y="98"/>
                      </a:cubicBezTo>
                      <a:cubicBezTo>
                        <a:pt x="0" y="131"/>
                        <a:pt x="14" y="144"/>
                        <a:pt x="33" y="144"/>
                      </a:cubicBezTo>
                      <a:cubicBezTo>
                        <a:pt x="95" y="144"/>
                        <a:pt x="218" y="3"/>
                        <a:pt x="108" y="3"/>
                      </a:cubicBezTo>
                      <a:cubicBezTo>
                        <a:pt x="101" y="1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2" name="Google Shape;2712;p7"/>
                <p:cNvSpPr/>
                <p:nvPr/>
              </p:nvSpPr>
              <p:spPr>
                <a:xfrm>
                  <a:off x="5197075" y="3683625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5" y="0"/>
                      </a:moveTo>
                      <a:cubicBezTo>
                        <a:pt x="48" y="0"/>
                        <a:pt x="0" y="48"/>
                        <a:pt x="0" y="95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9"/>
                        <a:pt x="9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3" name="Google Shape;2713;p7"/>
                <p:cNvSpPr/>
                <p:nvPr/>
              </p:nvSpPr>
              <p:spPr>
                <a:xfrm>
                  <a:off x="5516150" y="323802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48" y="1"/>
                        <a:pt x="1" y="36"/>
                        <a:pt x="1" y="96"/>
                      </a:cubicBezTo>
                      <a:cubicBezTo>
                        <a:pt x="1" y="129"/>
                        <a:pt x="13" y="142"/>
                        <a:pt x="31" y="142"/>
                      </a:cubicBezTo>
                      <a:cubicBezTo>
                        <a:pt x="90" y="142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4" name="Google Shape;2714;p7"/>
                <p:cNvSpPr/>
                <p:nvPr/>
              </p:nvSpPr>
              <p:spPr>
                <a:xfrm>
                  <a:off x="5885675" y="2861150"/>
                  <a:ext cx="5125" cy="4575"/>
                </a:xfrm>
                <a:custGeom>
                  <a:rect b="b" l="l" r="r" t="t"/>
                  <a:pathLst>
                    <a:path extrusionOk="0" h="183" w="205">
                      <a:moveTo>
                        <a:pt x="87" y="1"/>
                      </a:moveTo>
                      <a:cubicBezTo>
                        <a:pt x="0" y="1"/>
                        <a:pt x="0" y="183"/>
                        <a:pt x="87" y="183"/>
                      </a:cubicBezTo>
                      <a:cubicBezTo>
                        <a:pt x="92" y="183"/>
                        <a:pt x="97" y="182"/>
                        <a:pt x="102" y="181"/>
                      </a:cubicBezTo>
                      <a:cubicBezTo>
                        <a:pt x="108" y="182"/>
                        <a:pt x="113" y="183"/>
                        <a:pt x="118" y="183"/>
                      </a:cubicBezTo>
                      <a:cubicBezTo>
                        <a:pt x="204" y="183"/>
                        <a:pt x="204" y="1"/>
                        <a:pt x="118" y="1"/>
                      </a:cubicBezTo>
                      <a:cubicBezTo>
                        <a:pt x="113" y="1"/>
                        <a:pt x="108" y="1"/>
                        <a:pt x="102" y="2"/>
                      </a:cubicBezTo>
                      <a:cubicBezTo>
                        <a:pt x="97" y="1"/>
                        <a:pt x="92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5" name="Google Shape;2715;p7"/>
                <p:cNvSpPr/>
                <p:nvPr/>
              </p:nvSpPr>
              <p:spPr>
                <a:xfrm>
                  <a:off x="5799525" y="2692725"/>
                  <a:ext cx="4775" cy="4775"/>
                </a:xfrm>
                <a:custGeom>
                  <a:rect b="b" l="l" r="r" t="t"/>
                  <a:pathLst>
                    <a:path extrusionOk="0" h="191" w="191">
                      <a:moveTo>
                        <a:pt x="96" y="0"/>
                      </a:moveTo>
                      <a:cubicBezTo>
                        <a:pt x="36" y="0"/>
                        <a:pt x="0" y="48"/>
                        <a:pt x="0" y="96"/>
                      </a:cubicBezTo>
                      <a:cubicBezTo>
                        <a:pt x="0" y="143"/>
                        <a:pt x="36" y="191"/>
                        <a:pt x="96" y="191"/>
                      </a:cubicBezTo>
                      <a:cubicBezTo>
                        <a:pt x="155" y="191"/>
                        <a:pt x="191" y="143"/>
                        <a:pt x="191" y="96"/>
                      </a:cubicBezTo>
                      <a:cubicBezTo>
                        <a:pt x="191" y="48"/>
                        <a:pt x="15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6" name="Google Shape;2716;p7"/>
                <p:cNvSpPr/>
                <p:nvPr/>
              </p:nvSpPr>
              <p:spPr>
                <a:xfrm>
                  <a:off x="6081700" y="2627250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6" y="0"/>
                      </a:moveTo>
                      <a:cubicBezTo>
                        <a:pt x="48" y="0"/>
                        <a:pt x="1" y="48"/>
                        <a:pt x="1" y="95"/>
                      </a:cubicBezTo>
                      <a:cubicBezTo>
                        <a:pt x="1" y="129"/>
                        <a:pt x="14" y="142"/>
                        <a:pt x="33" y="142"/>
                      </a:cubicBezTo>
                      <a:cubicBezTo>
                        <a:pt x="92" y="142"/>
                        <a:pt x="205" y="9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7" name="Google Shape;2717;p7"/>
                <p:cNvSpPr/>
                <p:nvPr/>
              </p:nvSpPr>
              <p:spPr>
                <a:xfrm>
                  <a:off x="6400500" y="277457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5" y="1"/>
                      </a:moveTo>
                      <a:cubicBezTo>
                        <a:pt x="48" y="1"/>
                        <a:pt x="0" y="36"/>
                        <a:pt x="0" y="96"/>
                      </a:cubicBezTo>
                      <a:cubicBezTo>
                        <a:pt x="0" y="129"/>
                        <a:pt x="13" y="142"/>
                        <a:pt x="31" y="142"/>
                      </a:cubicBezTo>
                      <a:cubicBezTo>
                        <a:pt x="90" y="142"/>
                        <a:pt x="205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8" name="Google Shape;2718;p7"/>
                <p:cNvSpPr/>
                <p:nvPr/>
              </p:nvSpPr>
              <p:spPr>
                <a:xfrm>
                  <a:off x="6615700" y="3189750"/>
                  <a:ext cx="5150" cy="3600"/>
                </a:xfrm>
                <a:custGeom>
                  <a:rect b="b" l="l" r="r" t="t"/>
                  <a:pathLst>
                    <a:path extrusionOk="0" h="144" w="206">
                      <a:moveTo>
                        <a:pt x="78" y="1"/>
                      </a:moveTo>
                      <a:cubicBezTo>
                        <a:pt x="29" y="1"/>
                        <a:pt x="0" y="45"/>
                        <a:pt x="0" y="98"/>
                      </a:cubicBezTo>
                      <a:cubicBezTo>
                        <a:pt x="0" y="131"/>
                        <a:pt x="13" y="144"/>
                        <a:pt x="31" y="144"/>
                      </a:cubicBezTo>
                      <a:cubicBezTo>
                        <a:pt x="90" y="144"/>
                        <a:pt x="205" y="3"/>
                        <a:pt x="96" y="3"/>
                      </a:cubicBezTo>
                      <a:cubicBezTo>
                        <a:pt x="89" y="2"/>
                        <a:pt x="83" y="1"/>
                        <a:pt x="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9" name="Google Shape;2719;p7"/>
                <p:cNvSpPr/>
                <p:nvPr/>
              </p:nvSpPr>
              <p:spPr>
                <a:xfrm>
                  <a:off x="6618075" y="308502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48" y="1"/>
                        <a:pt x="1" y="48"/>
                        <a:pt x="1" y="96"/>
                      </a:cubicBezTo>
                      <a:cubicBezTo>
                        <a:pt x="1" y="129"/>
                        <a:pt x="13" y="142"/>
                        <a:pt x="31" y="142"/>
                      </a:cubicBezTo>
                      <a:cubicBezTo>
                        <a:pt x="90" y="142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0" name="Google Shape;2720;p7"/>
                <p:cNvSpPr/>
                <p:nvPr/>
              </p:nvSpPr>
              <p:spPr>
                <a:xfrm>
                  <a:off x="5296175" y="3327600"/>
                  <a:ext cx="10750" cy="9175"/>
                </a:xfrm>
                <a:custGeom>
                  <a:rect b="b" l="l" r="r" t="t"/>
                  <a:pathLst>
                    <a:path extrusionOk="0" h="367" w="430">
                      <a:moveTo>
                        <a:pt x="173" y="0"/>
                      </a:moveTo>
                      <a:cubicBezTo>
                        <a:pt x="84" y="0"/>
                        <a:pt x="1" y="80"/>
                        <a:pt x="1" y="180"/>
                      </a:cubicBezTo>
                      <a:cubicBezTo>
                        <a:pt x="1" y="292"/>
                        <a:pt x="93" y="367"/>
                        <a:pt x="186" y="367"/>
                      </a:cubicBezTo>
                      <a:cubicBezTo>
                        <a:pt x="231" y="367"/>
                        <a:pt x="276" y="350"/>
                        <a:pt x="310" y="311"/>
                      </a:cubicBezTo>
                      <a:cubicBezTo>
                        <a:pt x="430" y="204"/>
                        <a:pt x="358" y="1"/>
                        <a:pt x="191" y="1"/>
                      </a:cubicBezTo>
                      <a:cubicBezTo>
                        <a:pt x="185" y="1"/>
                        <a:pt x="179" y="0"/>
                        <a:pt x="1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1" name="Google Shape;2721;p7"/>
                <p:cNvSpPr/>
                <p:nvPr/>
              </p:nvSpPr>
              <p:spPr>
                <a:xfrm>
                  <a:off x="5122950" y="2965350"/>
                  <a:ext cx="10750" cy="9200"/>
                </a:xfrm>
                <a:custGeom>
                  <a:rect b="b" l="l" r="r" t="t"/>
                  <a:pathLst>
                    <a:path extrusionOk="0" h="368" w="430">
                      <a:moveTo>
                        <a:pt x="171" y="0"/>
                      </a:moveTo>
                      <a:cubicBezTo>
                        <a:pt x="73" y="0"/>
                        <a:pt x="0" y="80"/>
                        <a:pt x="0" y="180"/>
                      </a:cubicBezTo>
                      <a:cubicBezTo>
                        <a:pt x="0" y="293"/>
                        <a:pt x="87" y="367"/>
                        <a:pt x="180" y="367"/>
                      </a:cubicBezTo>
                      <a:cubicBezTo>
                        <a:pt x="225" y="367"/>
                        <a:pt x="271" y="350"/>
                        <a:pt x="310" y="311"/>
                      </a:cubicBezTo>
                      <a:cubicBezTo>
                        <a:pt x="429" y="204"/>
                        <a:pt x="358" y="2"/>
                        <a:pt x="191" y="2"/>
                      </a:cubicBezTo>
                      <a:cubicBezTo>
                        <a:pt x="184" y="1"/>
                        <a:pt x="177" y="0"/>
                        <a:pt x="1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2" name="Google Shape;2722;p7"/>
                <p:cNvSpPr/>
                <p:nvPr/>
              </p:nvSpPr>
              <p:spPr>
                <a:xfrm>
                  <a:off x="5392925" y="2828450"/>
                  <a:ext cx="10750" cy="9475"/>
                </a:xfrm>
                <a:custGeom>
                  <a:rect b="b" l="l" r="r" t="t"/>
                  <a:pathLst>
                    <a:path extrusionOk="0" h="379" w="430">
                      <a:moveTo>
                        <a:pt x="191" y="1"/>
                      </a:moveTo>
                      <a:cubicBezTo>
                        <a:pt x="84" y="1"/>
                        <a:pt x="0" y="84"/>
                        <a:pt x="0" y="191"/>
                      </a:cubicBezTo>
                      <a:cubicBezTo>
                        <a:pt x="0" y="304"/>
                        <a:pt x="87" y="378"/>
                        <a:pt x="180" y="378"/>
                      </a:cubicBezTo>
                      <a:cubicBezTo>
                        <a:pt x="225" y="378"/>
                        <a:pt x="271" y="361"/>
                        <a:pt x="310" y="322"/>
                      </a:cubicBezTo>
                      <a:cubicBezTo>
                        <a:pt x="429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3" name="Google Shape;2723;p7"/>
                <p:cNvSpPr/>
                <p:nvPr/>
              </p:nvSpPr>
              <p:spPr>
                <a:xfrm>
                  <a:off x="5543250" y="2625150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191" y="1"/>
                      </a:moveTo>
                      <a:cubicBezTo>
                        <a:pt x="83" y="1"/>
                        <a:pt x="0" y="84"/>
                        <a:pt x="0" y="179"/>
                      </a:cubicBezTo>
                      <a:cubicBezTo>
                        <a:pt x="0" y="295"/>
                        <a:pt x="91" y="370"/>
                        <a:pt x="187" y="370"/>
                      </a:cubicBezTo>
                      <a:cubicBezTo>
                        <a:pt x="230" y="370"/>
                        <a:pt x="273" y="355"/>
                        <a:pt x="310" y="322"/>
                      </a:cubicBezTo>
                      <a:cubicBezTo>
                        <a:pt x="429" y="203"/>
                        <a:pt x="357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4" name="Google Shape;2724;p7"/>
                <p:cNvSpPr/>
                <p:nvPr/>
              </p:nvSpPr>
              <p:spPr>
                <a:xfrm>
                  <a:off x="5883450" y="3001700"/>
                  <a:ext cx="10750" cy="9325"/>
                </a:xfrm>
                <a:custGeom>
                  <a:rect b="b" l="l" r="r" t="t"/>
                  <a:pathLst>
                    <a:path extrusionOk="0" h="373" w="430">
                      <a:moveTo>
                        <a:pt x="191" y="0"/>
                      </a:moveTo>
                      <a:cubicBezTo>
                        <a:pt x="84" y="0"/>
                        <a:pt x="1" y="83"/>
                        <a:pt x="1" y="191"/>
                      </a:cubicBezTo>
                      <a:cubicBezTo>
                        <a:pt x="1" y="303"/>
                        <a:pt x="88" y="372"/>
                        <a:pt x="181" y="372"/>
                      </a:cubicBezTo>
                      <a:cubicBezTo>
                        <a:pt x="226" y="372"/>
                        <a:pt x="272" y="356"/>
                        <a:pt x="311" y="322"/>
                      </a:cubicBezTo>
                      <a:cubicBezTo>
                        <a:pt x="430" y="214"/>
                        <a:pt x="346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5" name="Google Shape;2725;p7"/>
                <p:cNvSpPr/>
                <p:nvPr/>
              </p:nvSpPr>
              <p:spPr>
                <a:xfrm>
                  <a:off x="5548000" y="3072225"/>
                  <a:ext cx="10750" cy="9175"/>
                </a:xfrm>
                <a:custGeom>
                  <a:rect b="b" l="l" r="r" t="t"/>
                  <a:pathLst>
                    <a:path extrusionOk="0" h="367" w="430">
                      <a:moveTo>
                        <a:pt x="191" y="1"/>
                      </a:moveTo>
                      <a:cubicBezTo>
                        <a:pt x="84" y="1"/>
                        <a:pt x="1" y="72"/>
                        <a:pt x="1" y="179"/>
                      </a:cubicBezTo>
                      <a:cubicBezTo>
                        <a:pt x="1" y="292"/>
                        <a:pt x="87" y="366"/>
                        <a:pt x="180" y="366"/>
                      </a:cubicBezTo>
                      <a:cubicBezTo>
                        <a:pt x="225" y="366"/>
                        <a:pt x="271" y="349"/>
                        <a:pt x="310" y="310"/>
                      </a:cubicBezTo>
                      <a:cubicBezTo>
                        <a:pt x="429" y="203"/>
                        <a:pt x="358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6" name="Google Shape;2726;p7"/>
                <p:cNvSpPr/>
                <p:nvPr/>
              </p:nvSpPr>
              <p:spPr>
                <a:xfrm>
                  <a:off x="5866800" y="4058375"/>
                  <a:ext cx="10725" cy="9150"/>
                </a:xfrm>
                <a:custGeom>
                  <a:rect b="b" l="l" r="r" t="t"/>
                  <a:pathLst>
                    <a:path extrusionOk="0" h="366" w="429">
                      <a:moveTo>
                        <a:pt x="191" y="0"/>
                      </a:moveTo>
                      <a:cubicBezTo>
                        <a:pt x="95" y="0"/>
                        <a:pt x="0" y="84"/>
                        <a:pt x="0" y="179"/>
                      </a:cubicBezTo>
                      <a:cubicBezTo>
                        <a:pt x="0" y="291"/>
                        <a:pt x="92" y="366"/>
                        <a:pt x="185" y="366"/>
                      </a:cubicBezTo>
                      <a:cubicBezTo>
                        <a:pt x="230" y="366"/>
                        <a:pt x="275" y="348"/>
                        <a:pt x="310" y="310"/>
                      </a:cubicBezTo>
                      <a:cubicBezTo>
                        <a:pt x="429" y="203"/>
                        <a:pt x="35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7" name="Google Shape;2727;p7"/>
                <p:cNvSpPr/>
                <p:nvPr/>
              </p:nvSpPr>
              <p:spPr>
                <a:xfrm>
                  <a:off x="6119200" y="4286375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0"/>
                      </a:moveTo>
                      <a:cubicBezTo>
                        <a:pt x="84" y="0"/>
                        <a:pt x="1" y="84"/>
                        <a:pt x="1" y="191"/>
                      </a:cubicBezTo>
                      <a:cubicBezTo>
                        <a:pt x="1" y="297"/>
                        <a:pt x="91" y="370"/>
                        <a:pt x="186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58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8" name="Google Shape;2728;p7"/>
                <p:cNvSpPr/>
                <p:nvPr/>
              </p:nvSpPr>
              <p:spPr>
                <a:xfrm>
                  <a:off x="6402875" y="4209275"/>
                  <a:ext cx="10725" cy="9400"/>
                </a:xfrm>
                <a:custGeom>
                  <a:rect b="b" l="l" r="r" t="t"/>
                  <a:pathLst>
                    <a:path extrusionOk="0" h="376" w="429">
                      <a:moveTo>
                        <a:pt x="191" y="1"/>
                      </a:moveTo>
                      <a:cubicBezTo>
                        <a:pt x="96" y="1"/>
                        <a:pt x="0" y="84"/>
                        <a:pt x="0" y="191"/>
                      </a:cubicBezTo>
                      <a:cubicBezTo>
                        <a:pt x="0" y="297"/>
                        <a:pt x="96" y="376"/>
                        <a:pt x="190" y="376"/>
                      </a:cubicBezTo>
                      <a:cubicBezTo>
                        <a:pt x="233" y="376"/>
                        <a:pt x="276" y="359"/>
                        <a:pt x="310" y="322"/>
                      </a:cubicBezTo>
                      <a:cubicBezTo>
                        <a:pt x="429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9" name="Google Shape;2729;p7"/>
                <p:cNvSpPr/>
                <p:nvPr/>
              </p:nvSpPr>
              <p:spPr>
                <a:xfrm>
                  <a:off x="6147175" y="378600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91"/>
                      </a:cubicBezTo>
                      <a:cubicBezTo>
                        <a:pt x="1" y="298"/>
                        <a:pt x="91" y="371"/>
                        <a:pt x="186" y="371"/>
                      </a:cubicBezTo>
                      <a:cubicBezTo>
                        <a:pt x="229" y="371"/>
                        <a:pt x="273" y="356"/>
                        <a:pt x="310" y="322"/>
                      </a:cubicBezTo>
                      <a:cubicBezTo>
                        <a:pt x="430" y="203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0" name="Google Shape;2730;p7"/>
                <p:cNvSpPr/>
                <p:nvPr/>
              </p:nvSpPr>
              <p:spPr>
                <a:xfrm>
                  <a:off x="6454675" y="4033325"/>
                  <a:ext cx="10725" cy="9200"/>
                </a:xfrm>
                <a:custGeom>
                  <a:rect b="b" l="l" r="r" t="t"/>
                  <a:pathLst>
                    <a:path extrusionOk="0" h="368" w="429">
                      <a:moveTo>
                        <a:pt x="172" y="1"/>
                      </a:moveTo>
                      <a:cubicBezTo>
                        <a:pt x="83" y="1"/>
                        <a:pt x="0" y="80"/>
                        <a:pt x="0" y="181"/>
                      </a:cubicBezTo>
                      <a:cubicBezTo>
                        <a:pt x="0" y="293"/>
                        <a:pt x="92" y="368"/>
                        <a:pt x="185" y="368"/>
                      </a:cubicBezTo>
                      <a:cubicBezTo>
                        <a:pt x="230" y="368"/>
                        <a:pt x="275" y="350"/>
                        <a:pt x="310" y="312"/>
                      </a:cubicBezTo>
                      <a:cubicBezTo>
                        <a:pt x="429" y="204"/>
                        <a:pt x="357" y="2"/>
                        <a:pt x="191" y="2"/>
                      </a:cubicBezTo>
                      <a:cubicBezTo>
                        <a:pt x="184" y="1"/>
                        <a:pt x="178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1" name="Google Shape;2731;p7"/>
                <p:cNvSpPr/>
                <p:nvPr/>
              </p:nvSpPr>
              <p:spPr>
                <a:xfrm>
                  <a:off x="6540675" y="3653550"/>
                  <a:ext cx="9550" cy="9250"/>
                </a:xfrm>
                <a:custGeom>
                  <a:rect b="b" l="l" r="r" t="t"/>
                  <a:pathLst>
                    <a:path extrusionOk="0" h="370" w="382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79"/>
                      </a:cubicBezTo>
                      <a:cubicBezTo>
                        <a:pt x="1" y="286"/>
                        <a:pt x="84" y="370"/>
                        <a:pt x="191" y="370"/>
                      </a:cubicBezTo>
                      <a:cubicBezTo>
                        <a:pt x="299" y="370"/>
                        <a:pt x="382" y="286"/>
                        <a:pt x="382" y="179"/>
                      </a:cubicBezTo>
                      <a:cubicBezTo>
                        <a:pt x="382" y="84"/>
                        <a:pt x="299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2" name="Google Shape;2732;p7"/>
                <p:cNvSpPr/>
                <p:nvPr/>
              </p:nvSpPr>
              <p:spPr>
                <a:xfrm>
                  <a:off x="6156700" y="311360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91"/>
                      </a:cubicBezTo>
                      <a:cubicBezTo>
                        <a:pt x="1" y="298"/>
                        <a:pt x="91" y="371"/>
                        <a:pt x="186" y="371"/>
                      </a:cubicBezTo>
                      <a:cubicBezTo>
                        <a:pt x="229" y="371"/>
                        <a:pt x="273" y="356"/>
                        <a:pt x="310" y="322"/>
                      </a:cubicBezTo>
                      <a:cubicBezTo>
                        <a:pt x="430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3" name="Google Shape;2733;p7"/>
                <p:cNvSpPr/>
                <p:nvPr/>
              </p:nvSpPr>
              <p:spPr>
                <a:xfrm>
                  <a:off x="6307325" y="2883825"/>
                  <a:ext cx="10750" cy="9250"/>
                </a:xfrm>
                <a:custGeom>
                  <a:rect b="b" l="l" r="r" t="t"/>
                  <a:pathLst>
                    <a:path extrusionOk="0" h="370" w="430">
                      <a:moveTo>
                        <a:pt x="191" y="0"/>
                      </a:moveTo>
                      <a:cubicBezTo>
                        <a:pt x="84" y="0"/>
                        <a:pt x="0" y="84"/>
                        <a:pt x="0" y="191"/>
                      </a:cubicBezTo>
                      <a:cubicBezTo>
                        <a:pt x="0" y="297"/>
                        <a:pt x="91" y="370"/>
                        <a:pt x="186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46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4" name="Google Shape;2734;p7"/>
                <p:cNvSpPr/>
                <p:nvPr/>
              </p:nvSpPr>
              <p:spPr>
                <a:xfrm>
                  <a:off x="6184975" y="2748375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96" y="1"/>
                        <a:pt x="1" y="84"/>
                        <a:pt x="1" y="191"/>
                      </a:cubicBezTo>
                      <a:cubicBezTo>
                        <a:pt x="1" y="298"/>
                        <a:pt x="97" y="371"/>
                        <a:pt x="192" y="371"/>
                      </a:cubicBezTo>
                      <a:cubicBezTo>
                        <a:pt x="235" y="371"/>
                        <a:pt x="277" y="356"/>
                        <a:pt x="311" y="322"/>
                      </a:cubicBezTo>
                      <a:cubicBezTo>
                        <a:pt x="430" y="203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5" name="Google Shape;2735;p7"/>
                <p:cNvSpPr/>
                <p:nvPr/>
              </p:nvSpPr>
              <p:spPr>
                <a:xfrm>
                  <a:off x="6638925" y="3434475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191" y="1"/>
                      </a:moveTo>
                      <a:cubicBezTo>
                        <a:pt x="83" y="1"/>
                        <a:pt x="0" y="84"/>
                        <a:pt x="0" y="179"/>
                      </a:cubicBezTo>
                      <a:cubicBezTo>
                        <a:pt x="0" y="295"/>
                        <a:pt x="91" y="370"/>
                        <a:pt x="187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57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6" name="Google Shape;2736;p7"/>
                <p:cNvSpPr/>
                <p:nvPr/>
              </p:nvSpPr>
              <p:spPr>
                <a:xfrm>
                  <a:off x="6726425" y="4021125"/>
                  <a:ext cx="10750" cy="9200"/>
                </a:xfrm>
                <a:custGeom>
                  <a:rect b="b" l="l" r="r" t="t"/>
                  <a:pathLst>
                    <a:path extrusionOk="0" h="368" w="430">
                      <a:moveTo>
                        <a:pt x="173" y="1"/>
                      </a:moveTo>
                      <a:cubicBezTo>
                        <a:pt x="84" y="1"/>
                        <a:pt x="0" y="80"/>
                        <a:pt x="0" y="180"/>
                      </a:cubicBezTo>
                      <a:cubicBezTo>
                        <a:pt x="0" y="293"/>
                        <a:pt x="87" y="367"/>
                        <a:pt x="180" y="367"/>
                      </a:cubicBezTo>
                      <a:cubicBezTo>
                        <a:pt x="225" y="367"/>
                        <a:pt x="271" y="350"/>
                        <a:pt x="310" y="311"/>
                      </a:cubicBezTo>
                      <a:cubicBezTo>
                        <a:pt x="429" y="204"/>
                        <a:pt x="358" y="2"/>
                        <a:pt x="191" y="2"/>
                      </a:cubicBezTo>
                      <a:cubicBezTo>
                        <a:pt x="185" y="1"/>
                        <a:pt x="179" y="1"/>
                        <a:pt x="1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7" name="Google Shape;2737;p7"/>
                <p:cNvSpPr/>
                <p:nvPr/>
              </p:nvSpPr>
              <p:spPr>
                <a:xfrm>
                  <a:off x="5749825" y="2629625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202" y="0"/>
                      </a:moveTo>
                      <a:cubicBezTo>
                        <a:pt x="95" y="0"/>
                        <a:pt x="12" y="84"/>
                        <a:pt x="0" y="191"/>
                      </a:cubicBezTo>
                      <a:cubicBezTo>
                        <a:pt x="0" y="297"/>
                        <a:pt x="96" y="370"/>
                        <a:pt x="195" y="370"/>
                      </a:cubicBezTo>
                      <a:cubicBezTo>
                        <a:pt x="239" y="370"/>
                        <a:pt x="284" y="355"/>
                        <a:pt x="322" y="322"/>
                      </a:cubicBezTo>
                      <a:cubicBezTo>
                        <a:pt x="429" y="203"/>
                        <a:pt x="357" y="12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8" name="Google Shape;2738;p7"/>
                <p:cNvSpPr/>
                <p:nvPr/>
              </p:nvSpPr>
              <p:spPr>
                <a:xfrm>
                  <a:off x="5258075" y="4032775"/>
                  <a:ext cx="23250" cy="23225"/>
                </a:xfrm>
                <a:custGeom>
                  <a:rect b="b" l="l" r="r" t="t"/>
                  <a:pathLst>
                    <a:path extrusionOk="0" h="929" w="93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1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72" y="643"/>
                      </a:lnTo>
                      <a:lnTo>
                        <a:pt x="930" y="750"/>
                      </a:lnTo>
                      <a:lnTo>
                        <a:pt x="715" y="465"/>
                      </a:lnTo>
                      <a:lnTo>
                        <a:pt x="930" y="179"/>
                      </a:lnTo>
                      <a:lnTo>
                        <a:pt x="572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9" name="Google Shape;2739;p7"/>
                <p:cNvSpPr/>
                <p:nvPr/>
              </p:nvSpPr>
              <p:spPr>
                <a:xfrm>
                  <a:off x="5442025" y="4260175"/>
                  <a:ext cx="23550" cy="23250"/>
                </a:xfrm>
                <a:custGeom>
                  <a:rect b="b" l="l" r="r" t="t"/>
                  <a:pathLst>
                    <a:path extrusionOk="0" h="930" w="942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84" y="644"/>
                      </a:lnTo>
                      <a:lnTo>
                        <a:pt x="942" y="751"/>
                      </a:lnTo>
                      <a:lnTo>
                        <a:pt x="715" y="465"/>
                      </a:lnTo>
                      <a:lnTo>
                        <a:pt x="942" y="179"/>
                      </a:lnTo>
                      <a:lnTo>
                        <a:pt x="942" y="179"/>
                      </a:lnTo>
                      <a:lnTo>
                        <a:pt x="584" y="286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0" name="Google Shape;2740;p7"/>
                <p:cNvSpPr/>
                <p:nvPr/>
              </p:nvSpPr>
              <p:spPr>
                <a:xfrm>
                  <a:off x="5063725" y="4076475"/>
                  <a:ext cx="5450" cy="3600"/>
                </a:xfrm>
                <a:custGeom>
                  <a:rect b="b" l="l" r="r" t="t"/>
                  <a:pathLst>
                    <a:path extrusionOk="0" h="144" w="218">
                      <a:moveTo>
                        <a:pt x="89" y="1"/>
                      </a:moveTo>
                      <a:cubicBezTo>
                        <a:pt x="41" y="1"/>
                        <a:pt x="11" y="44"/>
                        <a:pt x="0" y="98"/>
                      </a:cubicBezTo>
                      <a:cubicBezTo>
                        <a:pt x="0" y="131"/>
                        <a:pt x="13" y="143"/>
                        <a:pt x="32" y="143"/>
                      </a:cubicBezTo>
                      <a:cubicBezTo>
                        <a:pt x="95" y="143"/>
                        <a:pt x="217" y="2"/>
                        <a:pt x="107" y="2"/>
                      </a:cubicBezTo>
                      <a:cubicBezTo>
                        <a:pt x="101" y="1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1" name="Google Shape;2741;p7"/>
                <p:cNvSpPr/>
                <p:nvPr/>
              </p:nvSpPr>
              <p:spPr>
                <a:xfrm>
                  <a:off x="5355125" y="414647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0"/>
                      </a:moveTo>
                      <a:cubicBezTo>
                        <a:pt x="48" y="0"/>
                        <a:pt x="0" y="36"/>
                        <a:pt x="0" y="96"/>
                      </a:cubicBezTo>
                      <a:cubicBezTo>
                        <a:pt x="0" y="129"/>
                        <a:pt x="13" y="141"/>
                        <a:pt x="31" y="141"/>
                      </a:cubicBezTo>
                      <a:cubicBezTo>
                        <a:pt x="90" y="141"/>
                        <a:pt x="20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2" name="Google Shape;2742;p7"/>
                <p:cNvSpPr/>
                <p:nvPr/>
              </p:nvSpPr>
              <p:spPr>
                <a:xfrm>
                  <a:off x="5499175" y="3961025"/>
                  <a:ext cx="5425" cy="3600"/>
                </a:xfrm>
                <a:custGeom>
                  <a:rect b="b" l="l" r="r" t="t"/>
                  <a:pathLst>
                    <a:path extrusionOk="0" h="144" w="217">
                      <a:moveTo>
                        <a:pt x="108" y="1"/>
                      </a:moveTo>
                      <a:cubicBezTo>
                        <a:pt x="49" y="1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3" name="Google Shape;2743;p7"/>
                <p:cNvSpPr/>
                <p:nvPr/>
              </p:nvSpPr>
              <p:spPr>
                <a:xfrm>
                  <a:off x="5199450" y="3933900"/>
                  <a:ext cx="5325" cy="3450"/>
                </a:xfrm>
                <a:custGeom>
                  <a:rect b="b" l="l" r="r" t="t"/>
                  <a:pathLst>
                    <a:path extrusionOk="0" h="138" w="213">
                      <a:moveTo>
                        <a:pt x="81" y="1"/>
                      </a:moveTo>
                      <a:cubicBezTo>
                        <a:pt x="38" y="1"/>
                        <a:pt x="0" y="43"/>
                        <a:pt x="0" y="86"/>
                      </a:cubicBezTo>
                      <a:cubicBezTo>
                        <a:pt x="0" y="124"/>
                        <a:pt x="15" y="138"/>
                        <a:pt x="36" y="138"/>
                      </a:cubicBezTo>
                      <a:cubicBezTo>
                        <a:pt x="99" y="138"/>
                        <a:pt x="212" y="2"/>
                        <a:pt x="96" y="2"/>
                      </a:cubicBezTo>
                      <a:cubicBezTo>
                        <a:pt x="91" y="1"/>
                        <a:pt x="8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4" name="Google Shape;2744;p7"/>
                <p:cNvSpPr/>
                <p:nvPr/>
              </p:nvSpPr>
              <p:spPr>
                <a:xfrm>
                  <a:off x="5352750" y="3997050"/>
                  <a:ext cx="10725" cy="9175"/>
                </a:xfrm>
                <a:custGeom>
                  <a:rect b="b" l="l" r="r" t="t"/>
                  <a:pathLst>
                    <a:path extrusionOk="0" h="367" w="429">
                      <a:moveTo>
                        <a:pt x="191" y="0"/>
                      </a:moveTo>
                      <a:cubicBezTo>
                        <a:pt x="95" y="0"/>
                        <a:pt x="0" y="72"/>
                        <a:pt x="0" y="179"/>
                      </a:cubicBezTo>
                      <a:cubicBezTo>
                        <a:pt x="0" y="292"/>
                        <a:pt x="87" y="366"/>
                        <a:pt x="180" y="366"/>
                      </a:cubicBezTo>
                      <a:cubicBezTo>
                        <a:pt x="225" y="366"/>
                        <a:pt x="271" y="349"/>
                        <a:pt x="310" y="310"/>
                      </a:cubicBezTo>
                      <a:cubicBezTo>
                        <a:pt x="429" y="203"/>
                        <a:pt x="35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745" name="Google Shape;2745;p7"/>
              <p:cNvGrpSpPr/>
              <p:nvPr/>
            </p:nvGrpSpPr>
            <p:grpSpPr>
              <a:xfrm>
                <a:off x="5706256" y="2491272"/>
                <a:ext cx="4578924" cy="4413681"/>
                <a:chOff x="5063725" y="2625150"/>
                <a:chExt cx="1764450" cy="1700775"/>
              </a:xfrm>
            </p:grpSpPr>
            <p:sp>
              <p:nvSpPr>
                <p:cNvPr id="2746" name="Google Shape;2746;p7"/>
                <p:cNvSpPr/>
                <p:nvPr/>
              </p:nvSpPr>
              <p:spPr>
                <a:xfrm>
                  <a:off x="5905200" y="3248150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0"/>
                      </a:moveTo>
                      <a:lnTo>
                        <a:pt x="357" y="370"/>
                      </a:lnTo>
                      <a:lnTo>
                        <a:pt x="0" y="477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929" y="762"/>
                      </a:lnTo>
                      <a:lnTo>
                        <a:pt x="714" y="477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7" name="Google Shape;2747;p7"/>
                <p:cNvSpPr/>
                <p:nvPr/>
              </p:nvSpPr>
              <p:spPr>
                <a:xfrm>
                  <a:off x="6483525" y="3286550"/>
                  <a:ext cx="23550" cy="23525"/>
                </a:xfrm>
                <a:custGeom>
                  <a:rect b="b" l="l" r="r" t="t"/>
                  <a:pathLst>
                    <a:path extrusionOk="0" h="941" w="942">
                      <a:moveTo>
                        <a:pt x="358" y="0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84" y="643"/>
                      </a:lnTo>
                      <a:lnTo>
                        <a:pt x="942" y="762"/>
                      </a:lnTo>
                      <a:lnTo>
                        <a:pt x="715" y="465"/>
                      </a:lnTo>
                      <a:lnTo>
                        <a:pt x="942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8" name="Google Shape;2748;p7"/>
                <p:cNvSpPr/>
                <p:nvPr/>
              </p:nvSpPr>
              <p:spPr>
                <a:xfrm>
                  <a:off x="5939725" y="268410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76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76"/>
                      </a:lnTo>
                      <a:lnTo>
                        <a:pt x="941" y="179"/>
                      </a:lnTo>
                      <a:lnTo>
                        <a:pt x="584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9" name="Google Shape;2749;p7"/>
                <p:cNvSpPr/>
                <p:nvPr/>
              </p:nvSpPr>
              <p:spPr>
                <a:xfrm>
                  <a:off x="6495450" y="2990075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6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0" name="Google Shape;2750;p7"/>
                <p:cNvSpPr/>
                <p:nvPr/>
              </p:nvSpPr>
              <p:spPr>
                <a:xfrm>
                  <a:off x="5339950" y="3106750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2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80"/>
                      </a:lnTo>
                      <a:lnTo>
                        <a:pt x="929" y="180"/>
                      </a:lnTo>
                      <a:lnTo>
                        <a:pt x="572" y="287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1" name="Google Shape;2751;p7"/>
                <p:cNvSpPr/>
                <p:nvPr/>
              </p:nvSpPr>
              <p:spPr>
                <a:xfrm>
                  <a:off x="5257800" y="3429425"/>
                  <a:ext cx="23225" cy="23525"/>
                </a:xfrm>
                <a:custGeom>
                  <a:rect b="b" l="l" r="r" t="t"/>
                  <a:pathLst>
                    <a:path extrusionOk="0" h="941" w="929">
                      <a:moveTo>
                        <a:pt x="357" y="0"/>
                      </a:moveTo>
                      <a:lnTo>
                        <a:pt x="357" y="358"/>
                      </a:lnTo>
                      <a:lnTo>
                        <a:pt x="0" y="477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714" y="477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2" name="Google Shape;2752;p7"/>
                <p:cNvSpPr/>
                <p:nvPr/>
              </p:nvSpPr>
              <p:spPr>
                <a:xfrm>
                  <a:off x="5687600" y="3351125"/>
                  <a:ext cx="23250" cy="23550"/>
                </a:xfrm>
                <a:custGeom>
                  <a:rect b="b" l="l" r="r" t="t"/>
                  <a:pathLst>
                    <a:path extrusionOk="0" h="942" w="93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2"/>
                      </a:lnTo>
                      <a:lnTo>
                        <a:pt x="584" y="644"/>
                      </a:lnTo>
                      <a:lnTo>
                        <a:pt x="929" y="763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80"/>
                      </a:lnTo>
                      <a:lnTo>
                        <a:pt x="584" y="287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3" name="Google Shape;2753;p7"/>
                <p:cNvSpPr/>
                <p:nvPr/>
              </p:nvSpPr>
              <p:spPr>
                <a:xfrm>
                  <a:off x="6354650" y="3850000"/>
                  <a:ext cx="23250" cy="23550"/>
                </a:xfrm>
                <a:custGeom>
                  <a:rect b="b" l="l" r="r" t="t"/>
                  <a:pathLst>
                    <a:path extrusionOk="0" h="942" w="930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7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4" name="Google Shape;2754;p7"/>
                <p:cNvSpPr/>
                <p:nvPr/>
              </p:nvSpPr>
              <p:spPr>
                <a:xfrm>
                  <a:off x="5754875" y="4267625"/>
                  <a:ext cx="23250" cy="23525"/>
                </a:xfrm>
                <a:custGeom>
                  <a:rect b="b" l="l" r="r" t="t"/>
                  <a:pathLst>
                    <a:path extrusionOk="0" h="941" w="93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3"/>
                      </a:lnTo>
                      <a:lnTo>
                        <a:pt x="929" y="762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5" name="Google Shape;2755;p7"/>
                <p:cNvSpPr/>
                <p:nvPr/>
              </p:nvSpPr>
              <p:spPr>
                <a:xfrm>
                  <a:off x="5450375" y="293830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4"/>
                      </a:lnTo>
                      <a:lnTo>
                        <a:pt x="358" y="583"/>
                      </a:lnTo>
                      <a:lnTo>
                        <a:pt x="358" y="941"/>
                      </a:lnTo>
                      <a:lnTo>
                        <a:pt x="584" y="643"/>
                      </a:lnTo>
                      <a:lnTo>
                        <a:pt x="941" y="762"/>
                      </a:lnTo>
                      <a:lnTo>
                        <a:pt x="715" y="464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6" name="Google Shape;2756;p7"/>
                <p:cNvSpPr/>
                <p:nvPr/>
              </p:nvSpPr>
              <p:spPr>
                <a:xfrm>
                  <a:off x="5710825" y="3705650"/>
                  <a:ext cx="23525" cy="23225"/>
                </a:xfrm>
                <a:custGeom>
                  <a:rect b="b" l="l" r="r" t="t"/>
                  <a:pathLst>
                    <a:path extrusionOk="0" h="929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84" y="643"/>
                      </a:lnTo>
                      <a:lnTo>
                        <a:pt x="941" y="750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7" name="Google Shape;2757;p7"/>
                <p:cNvSpPr/>
                <p:nvPr/>
              </p:nvSpPr>
              <p:spPr>
                <a:xfrm>
                  <a:off x="5996575" y="3548775"/>
                  <a:ext cx="23225" cy="23550"/>
                </a:xfrm>
                <a:custGeom>
                  <a:rect b="b" l="l" r="r" t="t"/>
                  <a:pathLst>
                    <a:path extrusionOk="0" h="942" w="929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0" y="465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72" y="644"/>
                      </a:lnTo>
                      <a:lnTo>
                        <a:pt x="929" y="763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86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8" name="Google Shape;2758;p7"/>
                <p:cNvSpPr/>
                <p:nvPr/>
              </p:nvSpPr>
              <p:spPr>
                <a:xfrm>
                  <a:off x="6050750" y="2918650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9" name="Google Shape;2759;p7"/>
                <p:cNvSpPr/>
                <p:nvPr/>
              </p:nvSpPr>
              <p:spPr>
                <a:xfrm>
                  <a:off x="6704400" y="3861625"/>
                  <a:ext cx="23525" cy="23525"/>
                </a:xfrm>
                <a:custGeom>
                  <a:rect b="b" l="l" r="r" t="t"/>
                  <a:pathLst>
                    <a:path extrusionOk="0" h="941" w="941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0" y="476"/>
                      </a:lnTo>
                      <a:lnTo>
                        <a:pt x="358" y="584"/>
                      </a:lnTo>
                      <a:lnTo>
                        <a:pt x="358" y="941"/>
                      </a:lnTo>
                      <a:lnTo>
                        <a:pt x="584" y="655"/>
                      </a:lnTo>
                      <a:lnTo>
                        <a:pt x="941" y="762"/>
                      </a:lnTo>
                      <a:lnTo>
                        <a:pt x="715" y="476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98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0" name="Google Shape;2760;p7"/>
                <p:cNvSpPr/>
                <p:nvPr/>
              </p:nvSpPr>
              <p:spPr>
                <a:xfrm>
                  <a:off x="5092600" y="3224925"/>
                  <a:ext cx="23525" cy="23550"/>
                </a:xfrm>
                <a:custGeom>
                  <a:rect b="b" l="l" r="r" t="t"/>
                  <a:pathLst>
                    <a:path extrusionOk="0" h="942" w="941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84"/>
                      </a:lnTo>
                      <a:lnTo>
                        <a:pt x="357" y="941"/>
                      </a:lnTo>
                      <a:lnTo>
                        <a:pt x="583" y="644"/>
                      </a:lnTo>
                      <a:lnTo>
                        <a:pt x="941" y="763"/>
                      </a:lnTo>
                      <a:lnTo>
                        <a:pt x="714" y="465"/>
                      </a:lnTo>
                      <a:lnTo>
                        <a:pt x="941" y="179"/>
                      </a:lnTo>
                      <a:lnTo>
                        <a:pt x="583" y="286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1" name="Google Shape;2761;p7"/>
                <p:cNvSpPr/>
                <p:nvPr/>
              </p:nvSpPr>
              <p:spPr>
                <a:xfrm>
                  <a:off x="6495450" y="3795250"/>
                  <a:ext cx="23225" cy="23525"/>
                </a:xfrm>
                <a:custGeom>
                  <a:rect b="b" l="l" r="r" t="t"/>
                  <a:pathLst>
                    <a:path extrusionOk="0" h="941" w="929">
                      <a:moveTo>
                        <a:pt x="357" y="0"/>
                      </a:moveTo>
                      <a:lnTo>
                        <a:pt x="357" y="357"/>
                      </a:lnTo>
                      <a:lnTo>
                        <a:pt x="0" y="476"/>
                      </a:lnTo>
                      <a:lnTo>
                        <a:pt x="357" y="583"/>
                      </a:lnTo>
                      <a:lnTo>
                        <a:pt x="357" y="941"/>
                      </a:lnTo>
                      <a:lnTo>
                        <a:pt x="572" y="655"/>
                      </a:lnTo>
                      <a:lnTo>
                        <a:pt x="929" y="762"/>
                      </a:lnTo>
                      <a:lnTo>
                        <a:pt x="715" y="476"/>
                      </a:lnTo>
                      <a:lnTo>
                        <a:pt x="929" y="179"/>
                      </a:lnTo>
                      <a:lnTo>
                        <a:pt x="929" y="179"/>
                      </a:lnTo>
                      <a:lnTo>
                        <a:pt x="572" y="298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2" name="Google Shape;2762;p7"/>
                <p:cNvSpPr/>
                <p:nvPr/>
              </p:nvSpPr>
              <p:spPr>
                <a:xfrm>
                  <a:off x="5361975" y="3597300"/>
                  <a:ext cx="23525" cy="23250"/>
                </a:xfrm>
                <a:custGeom>
                  <a:rect b="b" l="l" r="r" t="t"/>
                  <a:pathLst>
                    <a:path extrusionOk="0" h="930" w="941">
                      <a:moveTo>
                        <a:pt x="357" y="0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72"/>
                      </a:lnTo>
                      <a:lnTo>
                        <a:pt x="357" y="929"/>
                      </a:lnTo>
                      <a:lnTo>
                        <a:pt x="584" y="643"/>
                      </a:lnTo>
                      <a:lnTo>
                        <a:pt x="941" y="751"/>
                      </a:lnTo>
                      <a:lnTo>
                        <a:pt x="715" y="465"/>
                      </a:lnTo>
                      <a:lnTo>
                        <a:pt x="941" y="179"/>
                      </a:lnTo>
                      <a:lnTo>
                        <a:pt x="941" y="179"/>
                      </a:lnTo>
                      <a:lnTo>
                        <a:pt x="584" y="286"/>
                      </a:lnTo>
                      <a:lnTo>
                        <a:pt x="3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3" name="Google Shape;2763;p7"/>
                <p:cNvSpPr/>
                <p:nvPr/>
              </p:nvSpPr>
              <p:spPr>
                <a:xfrm>
                  <a:off x="6247800" y="3249925"/>
                  <a:ext cx="23225" cy="23250"/>
                </a:xfrm>
                <a:custGeom>
                  <a:rect b="b" l="l" r="r" t="t"/>
                  <a:pathLst>
                    <a:path extrusionOk="0" h="930" w="929">
                      <a:moveTo>
                        <a:pt x="357" y="1"/>
                      </a:moveTo>
                      <a:lnTo>
                        <a:pt x="357" y="358"/>
                      </a:lnTo>
                      <a:lnTo>
                        <a:pt x="0" y="465"/>
                      </a:lnTo>
                      <a:lnTo>
                        <a:pt x="357" y="572"/>
                      </a:lnTo>
                      <a:lnTo>
                        <a:pt x="357" y="930"/>
                      </a:lnTo>
                      <a:lnTo>
                        <a:pt x="572" y="644"/>
                      </a:lnTo>
                      <a:lnTo>
                        <a:pt x="929" y="751"/>
                      </a:lnTo>
                      <a:lnTo>
                        <a:pt x="715" y="465"/>
                      </a:lnTo>
                      <a:lnTo>
                        <a:pt x="929" y="179"/>
                      </a:lnTo>
                      <a:lnTo>
                        <a:pt x="572" y="287"/>
                      </a:lnTo>
                      <a:lnTo>
                        <a:pt x="35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4" name="Google Shape;2764;p7"/>
                <p:cNvSpPr/>
                <p:nvPr/>
              </p:nvSpPr>
              <p:spPr>
                <a:xfrm>
                  <a:off x="5908750" y="366725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0"/>
                      </a:moveTo>
                      <a:cubicBezTo>
                        <a:pt x="96" y="0"/>
                        <a:pt x="1" y="84"/>
                        <a:pt x="1" y="191"/>
                      </a:cubicBezTo>
                      <a:cubicBezTo>
                        <a:pt x="1" y="297"/>
                        <a:pt x="97" y="370"/>
                        <a:pt x="192" y="370"/>
                      </a:cubicBezTo>
                      <a:cubicBezTo>
                        <a:pt x="235" y="370"/>
                        <a:pt x="277" y="355"/>
                        <a:pt x="311" y="322"/>
                      </a:cubicBezTo>
                      <a:cubicBezTo>
                        <a:pt x="430" y="203"/>
                        <a:pt x="358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5" name="Google Shape;2765;p7"/>
                <p:cNvSpPr/>
                <p:nvPr/>
              </p:nvSpPr>
              <p:spPr>
                <a:xfrm>
                  <a:off x="5779275" y="3498475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6" y="1"/>
                      </a:moveTo>
                      <a:cubicBezTo>
                        <a:pt x="36" y="1"/>
                        <a:pt x="1" y="36"/>
                        <a:pt x="1" y="96"/>
                      </a:cubicBezTo>
                      <a:cubicBezTo>
                        <a:pt x="1" y="130"/>
                        <a:pt x="14" y="143"/>
                        <a:pt x="33" y="143"/>
                      </a:cubicBezTo>
                      <a:cubicBezTo>
                        <a:pt x="93" y="143"/>
                        <a:pt x="205" y="10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6" name="Google Shape;2766;p7"/>
                <p:cNvSpPr/>
                <p:nvPr/>
              </p:nvSpPr>
              <p:spPr>
                <a:xfrm>
                  <a:off x="5530750" y="3758025"/>
                  <a:ext cx="5125" cy="3600"/>
                </a:xfrm>
                <a:custGeom>
                  <a:rect b="b" l="l" r="r" t="t"/>
                  <a:pathLst>
                    <a:path extrusionOk="0" h="144" w="205">
                      <a:moveTo>
                        <a:pt x="95" y="1"/>
                      </a:moveTo>
                      <a:cubicBezTo>
                        <a:pt x="36" y="1"/>
                        <a:pt x="0" y="48"/>
                        <a:pt x="0" y="96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10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7" name="Google Shape;2767;p7"/>
                <p:cNvSpPr/>
                <p:nvPr/>
              </p:nvSpPr>
              <p:spPr>
                <a:xfrm>
                  <a:off x="5993900" y="3107950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5" y="1"/>
                      </a:moveTo>
                      <a:cubicBezTo>
                        <a:pt x="48" y="1"/>
                        <a:pt x="0" y="48"/>
                        <a:pt x="0" y="96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10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8" name="Google Shape;2768;p7"/>
                <p:cNvSpPr/>
                <p:nvPr/>
              </p:nvSpPr>
              <p:spPr>
                <a:xfrm>
                  <a:off x="5731050" y="3105575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0"/>
                      </a:moveTo>
                      <a:cubicBezTo>
                        <a:pt x="49" y="0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9" name="Google Shape;2769;p7"/>
                <p:cNvSpPr/>
                <p:nvPr/>
              </p:nvSpPr>
              <p:spPr>
                <a:xfrm>
                  <a:off x="5454250" y="3388000"/>
                  <a:ext cx="5100" cy="3450"/>
                </a:xfrm>
                <a:custGeom>
                  <a:rect b="b" l="l" r="r" t="t"/>
                  <a:pathLst>
                    <a:path extrusionOk="0" h="138" w="204">
                      <a:moveTo>
                        <a:pt x="80" y="1"/>
                      </a:moveTo>
                      <a:cubicBezTo>
                        <a:pt x="38" y="1"/>
                        <a:pt x="0" y="43"/>
                        <a:pt x="0" y="86"/>
                      </a:cubicBezTo>
                      <a:cubicBezTo>
                        <a:pt x="0" y="124"/>
                        <a:pt x="14" y="138"/>
                        <a:pt x="34" y="138"/>
                      </a:cubicBezTo>
                      <a:cubicBezTo>
                        <a:pt x="94" y="138"/>
                        <a:pt x="203" y="2"/>
                        <a:pt x="95" y="2"/>
                      </a:cubicBezTo>
                      <a:cubicBezTo>
                        <a:pt x="90" y="1"/>
                        <a:pt x="85" y="1"/>
                        <a:pt x="8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0" name="Google Shape;2770;p7"/>
                <p:cNvSpPr/>
                <p:nvPr/>
              </p:nvSpPr>
              <p:spPr>
                <a:xfrm>
                  <a:off x="5733450" y="3843700"/>
                  <a:ext cx="5400" cy="3475"/>
                </a:xfrm>
                <a:custGeom>
                  <a:rect b="b" l="l" r="r" t="t"/>
                  <a:pathLst>
                    <a:path extrusionOk="0" h="139" w="216">
                      <a:moveTo>
                        <a:pt x="89" y="1"/>
                      </a:moveTo>
                      <a:cubicBezTo>
                        <a:pt x="38" y="1"/>
                        <a:pt x="0" y="44"/>
                        <a:pt x="0" y="86"/>
                      </a:cubicBezTo>
                      <a:cubicBezTo>
                        <a:pt x="0" y="124"/>
                        <a:pt x="15" y="138"/>
                        <a:pt x="36" y="138"/>
                      </a:cubicBezTo>
                      <a:cubicBezTo>
                        <a:pt x="99" y="138"/>
                        <a:pt x="215" y="3"/>
                        <a:pt x="107" y="3"/>
                      </a:cubicBezTo>
                      <a:cubicBezTo>
                        <a:pt x="101" y="2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1" name="Google Shape;2771;p7"/>
                <p:cNvSpPr/>
                <p:nvPr/>
              </p:nvSpPr>
              <p:spPr>
                <a:xfrm>
                  <a:off x="5572700" y="4277150"/>
                  <a:ext cx="5100" cy="4625"/>
                </a:xfrm>
                <a:custGeom>
                  <a:rect b="b" l="l" r="r" t="t"/>
                  <a:pathLst>
                    <a:path extrusionOk="0" h="185" w="204">
                      <a:moveTo>
                        <a:pt x="96" y="0"/>
                      </a:moveTo>
                      <a:cubicBezTo>
                        <a:pt x="48" y="0"/>
                        <a:pt x="1" y="36"/>
                        <a:pt x="1" y="95"/>
                      </a:cubicBezTo>
                      <a:cubicBezTo>
                        <a:pt x="7" y="155"/>
                        <a:pt x="54" y="185"/>
                        <a:pt x="102" y="185"/>
                      </a:cubicBezTo>
                      <a:cubicBezTo>
                        <a:pt x="150" y="185"/>
                        <a:pt x="197" y="155"/>
                        <a:pt x="203" y="95"/>
                      </a:cubicBezTo>
                      <a:cubicBezTo>
                        <a:pt x="203" y="36"/>
                        <a:pt x="15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2" name="Google Shape;2772;p7"/>
                <p:cNvSpPr/>
                <p:nvPr/>
              </p:nvSpPr>
              <p:spPr>
                <a:xfrm>
                  <a:off x="5915900" y="4246775"/>
                  <a:ext cx="5100" cy="4800"/>
                </a:xfrm>
                <a:custGeom>
                  <a:rect b="b" l="l" r="r" t="t"/>
                  <a:pathLst>
                    <a:path extrusionOk="0" h="192" w="204">
                      <a:moveTo>
                        <a:pt x="96" y="1"/>
                      </a:moveTo>
                      <a:cubicBezTo>
                        <a:pt x="48" y="1"/>
                        <a:pt x="1" y="48"/>
                        <a:pt x="1" y="96"/>
                      </a:cubicBezTo>
                      <a:cubicBezTo>
                        <a:pt x="1" y="144"/>
                        <a:pt x="48" y="191"/>
                        <a:pt x="96" y="191"/>
                      </a:cubicBezTo>
                      <a:cubicBezTo>
                        <a:pt x="156" y="191"/>
                        <a:pt x="203" y="144"/>
                        <a:pt x="203" y="96"/>
                      </a:cubicBezTo>
                      <a:cubicBezTo>
                        <a:pt x="203" y="48"/>
                        <a:pt x="15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3" name="Google Shape;2773;p7"/>
                <p:cNvSpPr/>
                <p:nvPr/>
              </p:nvSpPr>
              <p:spPr>
                <a:xfrm>
                  <a:off x="6285000" y="4322375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8" y="1"/>
                      </a:moveTo>
                      <a:cubicBezTo>
                        <a:pt x="48" y="1"/>
                        <a:pt x="0" y="37"/>
                        <a:pt x="0" y="96"/>
                      </a:cubicBezTo>
                      <a:cubicBezTo>
                        <a:pt x="0" y="129"/>
                        <a:pt x="14" y="142"/>
                        <a:pt x="33" y="142"/>
                      </a:cubicBezTo>
                      <a:cubicBezTo>
                        <a:pt x="95" y="142"/>
                        <a:pt x="218" y="1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4" name="Google Shape;2774;p7"/>
                <p:cNvSpPr/>
                <p:nvPr/>
              </p:nvSpPr>
              <p:spPr>
                <a:xfrm>
                  <a:off x="6540525" y="4144050"/>
                  <a:ext cx="5125" cy="4575"/>
                </a:xfrm>
                <a:custGeom>
                  <a:rect b="b" l="l" r="r" t="t"/>
                  <a:pathLst>
                    <a:path extrusionOk="0" h="183" w="205">
                      <a:moveTo>
                        <a:pt x="87" y="0"/>
                      </a:moveTo>
                      <a:cubicBezTo>
                        <a:pt x="0" y="0"/>
                        <a:pt x="0" y="183"/>
                        <a:pt x="87" y="183"/>
                      </a:cubicBezTo>
                      <a:cubicBezTo>
                        <a:pt x="92" y="183"/>
                        <a:pt x="97" y="182"/>
                        <a:pt x="102" y="181"/>
                      </a:cubicBezTo>
                      <a:cubicBezTo>
                        <a:pt x="108" y="182"/>
                        <a:pt x="113" y="183"/>
                        <a:pt x="118" y="183"/>
                      </a:cubicBezTo>
                      <a:cubicBezTo>
                        <a:pt x="204" y="183"/>
                        <a:pt x="204" y="0"/>
                        <a:pt x="118" y="0"/>
                      </a:cubicBezTo>
                      <a:cubicBezTo>
                        <a:pt x="113" y="0"/>
                        <a:pt x="108" y="1"/>
                        <a:pt x="102" y="2"/>
                      </a:cubicBezTo>
                      <a:cubicBezTo>
                        <a:pt x="97" y="1"/>
                        <a:pt x="92" y="0"/>
                        <a:pt x="8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5" name="Google Shape;2775;p7"/>
                <p:cNvSpPr/>
                <p:nvPr/>
              </p:nvSpPr>
              <p:spPr>
                <a:xfrm>
                  <a:off x="6264175" y="3980075"/>
                  <a:ext cx="4775" cy="4800"/>
                </a:xfrm>
                <a:custGeom>
                  <a:rect b="b" l="l" r="r" t="t"/>
                  <a:pathLst>
                    <a:path extrusionOk="0" h="192" w="191">
                      <a:moveTo>
                        <a:pt x="95" y="1"/>
                      </a:moveTo>
                      <a:cubicBezTo>
                        <a:pt x="48" y="1"/>
                        <a:pt x="0" y="48"/>
                        <a:pt x="0" y="96"/>
                      </a:cubicBezTo>
                      <a:cubicBezTo>
                        <a:pt x="0" y="144"/>
                        <a:pt x="48" y="191"/>
                        <a:pt x="95" y="191"/>
                      </a:cubicBezTo>
                      <a:cubicBezTo>
                        <a:pt x="155" y="191"/>
                        <a:pt x="191" y="144"/>
                        <a:pt x="191" y="96"/>
                      </a:cubicBezTo>
                      <a:cubicBezTo>
                        <a:pt x="191" y="48"/>
                        <a:pt x="155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6" name="Google Shape;2776;p7"/>
                <p:cNvSpPr/>
                <p:nvPr/>
              </p:nvSpPr>
              <p:spPr>
                <a:xfrm>
                  <a:off x="6084075" y="3902100"/>
                  <a:ext cx="5400" cy="3550"/>
                </a:xfrm>
                <a:custGeom>
                  <a:rect b="b" l="l" r="r" t="t"/>
                  <a:pathLst>
                    <a:path extrusionOk="0" h="142" w="216">
                      <a:moveTo>
                        <a:pt x="96" y="0"/>
                      </a:moveTo>
                      <a:cubicBezTo>
                        <a:pt x="48" y="0"/>
                        <a:pt x="1" y="36"/>
                        <a:pt x="1" y="96"/>
                      </a:cubicBezTo>
                      <a:cubicBezTo>
                        <a:pt x="1" y="129"/>
                        <a:pt x="14" y="141"/>
                        <a:pt x="33" y="141"/>
                      </a:cubicBezTo>
                      <a:cubicBezTo>
                        <a:pt x="95" y="141"/>
                        <a:pt x="21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7" name="Google Shape;2777;p7"/>
                <p:cNvSpPr/>
                <p:nvPr/>
              </p:nvSpPr>
              <p:spPr>
                <a:xfrm>
                  <a:off x="6184975" y="3675275"/>
                  <a:ext cx="5425" cy="3600"/>
                </a:xfrm>
                <a:custGeom>
                  <a:rect b="b" l="l" r="r" t="t"/>
                  <a:pathLst>
                    <a:path extrusionOk="0" h="144" w="217">
                      <a:moveTo>
                        <a:pt x="108" y="1"/>
                      </a:moveTo>
                      <a:cubicBezTo>
                        <a:pt x="49" y="1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8" name="Google Shape;2778;p7"/>
                <p:cNvSpPr/>
                <p:nvPr/>
              </p:nvSpPr>
              <p:spPr>
                <a:xfrm>
                  <a:off x="6071875" y="3374650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36" y="1"/>
                        <a:pt x="1" y="36"/>
                        <a:pt x="1" y="96"/>
                      </a:cubicBezTo>
                      <a:cubicBezTo>
                        <a:pt x="1" y="129"/>
                        <a:pt x="13" y="141"/>
                        <a:pt x="31" y="141"/>
                      </a:cubicBezTo>
                      <a:cubicBezTo>
                        <a:pt x="90" y="141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9" name="Google Shape;2779;p7"/>
                <p:cNvSpPr/>
                <p:nvPr/>
              </p:nvSpPr>
              <p:spPr>
                <a:xfrm>
                  <a:off x="6689225" y="3632125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7" y="0"/>
                      </a:moveTo>
                      <a:cubicBezTo>
                        <a:pt x="48" y="0"/>
                        <a:pt x="12" y="36"/>
                        <a:pt x="0" y="96"/>
                      </a:cubicBezTo>
                      <a:cubicBezTo>
                        <a:pt x="0" y="129"/>
                        <a:pt x="13" y="141"/>
                        <a:pt x="32" y="141"/>
                      </a:cubicBezTo>
                      <a:cubicBezTo>
                        <a:pt x="95" y="141"/>
                        <a:pt x="217" y="0"/>
                        <a:pt x="10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0" name="Google Shape;2780;p7"/>
                <p:cNvSpPr/>
                <p:nvPr/>
              </p:nvSpPr>
              <p:spPr>
                <a:xfrm>
                  <a:off x="6822925" y="3851775"/>
                  <a:ext cx="5250" cy="4825"/>
                </a:xfrm>
                <a:custGeom>
                  <a:rect b="b" l="l" r="r" t="t"/>
                  <a:pathLst>
                    <a:path extrusionOk="0" h="193" w="210">
                      <a:moveTo>
                        <a:pt x="97" y="1"/>
                      </a:moveTo>
                      <a:cubicBezTo>
                        <a:pt x="1" y="1"/>
                        <a:pt x="1" y="192"/>
                        <a:pt x="97" y="192"/>
                      </a:cubicBezTo>
                      <a:cubicBezTo>
                        <a:pt x="100" y="192"/>
                        <a:pt x="102" y="192"/>
                        <a:pt x="105" y="192"/>
                      </a:cubicBezTo>
                      <a:cubicBezTo>
                        <a:pt x="108" y="192"/>
                        <a:pt x="111" y="192"/>
                        <a:pt x="114" y="192"/>
                      </a:cubicBezTo>
                      <a:cubicBezTo>
                        <a:pt x="210" y="192"/>
                        <a:pt x="210" y="1"/>
                        <a:pt x="114" y="1"/>
                      </a:cubicBezTo>
                      <a:cubicBezTo>
                        <a:pt x="111" y="1"/>
                        <a:pt x="108" y="1"/>
                        <a:pt x="105" y="1"/>
                      </a:cubicBezTo>
                      <a:cubicBezTo>
                        <a:pt x="102" y="1"/>
                        <a:pt x="100" y="1"/>
                        <a:pt x="9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1" name="Google Shape;2781;p7"/>
                <p:cNvSpPr/>
                <p:nvPr/>
              </p:nvSpPr>
              <p:spPr>
                <a:xfrm>
                  <a:off x="6014125" y="3777075"/>
                  <a:ext cx="5100" cy="4800"/>
                </a:xfrm>
                <a:custGeom>
                  <a:rect b="b" l="l" r="r" t="t"/>
                  <a:pathLst>
                    <a:path extrusionOk="0" h="192" w="204">
                      <a:moveTo>
                        <a:pt x="96" y="1"/>
                      </a:moveTo>
                      <a:cubicBezTo>
                        <a:pt x="48" y="1"/>
                        <a:pt x="1" y="37"/>
                        <a:pt x="1" y="96"/>
                      </a:cubicBezTo>
                      <a:cubicBezTo>
                        <a:pt x="1" y="144"/>
                        <a:pt x="48" y="191"/>
                        <a:pt x="96" y="191"/>
                      </a:cubicBezTo>
                      <a:cubicBezTo>
                        <a:pt x="156" y="191"/>
                        <a:pt x="203" y="144"/>
                        <a:pt x="203" y="96"/>
                      </a:cubicBezTo>
                      <a:cubicBezTo>
                        <a:pt x="203" y="37"/>
                        <a:pt x="15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2" name="Google Shape;2782;p7"/>
                <p:cNvSpPr/>
                <p:nvPr/>
              </p:nvSpPr>
              <p:spPr>
                <a:xfrm>
                  <a:off x="5509000" y="3601775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0"/>
                      </a:moveTo>
                      <a:cubicBezTo>
                        <a:pt x="49" y="0"/>
                        <a:pt x="1" y="48"/>
                        <a:pt x="1" y="95"/>
                      </a:cubicBezTo>
                      <a:cubicBezTo>
                        <a:pt x="1" y="129"/>
                        <a:pt x="15" y="142"/>
                        <a:pt x="35" y="142"/>
                      </a:cubicBezTo>
                      <a:cubicBezTo>
                        <a:pt x="98" y="142"/>
                        <a:pt x="217" y="9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3" name="Google Shape;2783;p7"/>
                <p:cNvSpPr/>
                <p:nvPr/>
              </p:nvSpPr>
              <p:spPr>
                <a:xfrm>
                  <a:off x="5398275" y="3487750"/>
                  <a:ext cx="5125" cy="3600"/>
                </a:xfrm>
                <a:custGeom>
                  <a:rect b="b" l="l" r="r" t="t"/>
                  <a:pathLst>
                    <a:path extrusionOk="0" h="144" w="205">
                      <a:moveTo>
                        <a:pt x="96" y="1"/>
                      </a:moveTo>
                      <a:cubicBezTo>
                        <a:pt x="48" y="1"/>
                        <a:pt x="1" y="49"/>
                        <a:pt x="1" y="96"/>
                      </a:cubicBezTo>
                      <a:cubicBezTo>
                        <a:pt x="1" y="130"/>
                        <a:pt x="14" y="143"/>
                        <a:pt x="33" y="143"/>
                      </a:cubicBezTo>
                      <a:cubicBezTo>
                        <a:pt x="93" y="143"/>
                        <a:pt x="205" y="10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4" name="Google Shape;2784;p7"/>
                <p:cNvSpPr/>
                <p:nvPr/>
              </p:nvSpPr>
              <p:spPr>
                <a:xfrm>
                  <a:off x="5375950" y="2930250"/>
                  <a:ext cx="5425" cy="3575"/>
                </a:xfrm>
                <a:custGeom>
                  <a:rect b="b" l="l" r="r" t="t"/>
                  <a:pathLst>
                    <a:path extrusionOk="0" h="143" w="217">
                      <a:moveTo>
                        <a:pt x="108" y="1"/>
                      </a:moveTo>
                      <a:cubicBezTo>
                        <a:pt x="48" y="1"/>
                        <a:pt x="13" y="36"/>
                        <a:pt x="1" y="96"/>
                      </a:cubicBezTo>
                      <a:cubicBezTo>
                        <a:pt x="4" y="130"/>
                        <a:pt x="19" y="143"/>
                        <a:pt x="40" y="143"/>
                      </a:cubicBezTo>
                      <a:cubicBezTo>
                        <a:pt x="105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5" name="Google Shape;2785;p7"/>
                <p:cNvSpPr/>
                <p:nvPr/>
              </p:nvSpPr>
              <p:spPr>
                <a:xfrm>
                  <a:off x="5334875" y="2709100"/>
                  <a:ext cx="5450" cy="3550"/>
                </a:xfrm>
                <a:custGeom>
                  <a:rect b="b" l="l" r="r" t="t"/>
                  <a:pathLst>
                    <a:path extrusionOk="0" h="142" w="218">
                      <a:moveTo>
                        <a:pt x="108" y="0"/>
                      </a:moveTo>
                      <a:cubicBezTo>
                        <a:pt x="48" y="0"/>
                        <a:pt x="1" y="36"/>
                        <a:pt x="1" y="96"/>
                      </a:cubicBezTo>
                      <a:cubicBezTo>
                        <a:pt x="1" y="128"/>
                        <a:pt x="14" y="141"/>
                        <a:pt x="33" y="141"/>
                      </a:cubicBezTo>
                      <a:cubicBezTo>
                        <a:pt x="95" y="141"/>
                        <a:pt x="218" y="0"/>
                        <a:pt x="108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6" name="Google Shape;2786;p7"/>
                <p:cNvSpPr/>
                <p:nvPr/>
              </p:nvSpPr>
              <p:spPr>
                <a:xfrm>
                  <a:off x="5113425" y="3402875"/>
                  <a:ext cx="5450" cy="3600"/>
                </a:xfrm>
                <a:custGeom>
                  <a:rect b="b" l="l" r="r" t="t"/>
                  <a:pathLst>
                    <a:path extrusionOk="0" h="144" w="218">
                      <a:moveTo>
                        <a:pt x="89" y="1"/>
                      </a:moveTo>
                      <a:cubicBezTo>
                        <a:pt x="39" y="1"/>
                        <a:pt x="0" y="45"/>
                        <a:pt x="0" y="98"/>
                      </a:cubicBezTo>
                      <a:cubicBezTo>
                        <a:pt x="0" y="131"/>
                        <a:pt x="14" y="144"/>
                        <a:pt x="33" y="144"/>
                      </a:cubicBezTo>
                      <a:cubicBezTo>
                        <a:pt x="95" y="144"/>
                        <a:pt x="218" y="3"/>
                        <a:pt x="108" y="3"/>
                      </a:cubicBezTo>
                      <a:cubicBezTo>
                        <a:pt x="101" y="1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7" name="Google Shape;2787;p7"/>
                <p:cNvSpPr/>
                <p:nvPr/>
              </p:nvSpPr>
              <p:spPr>
                <a:xfrm>
                  <a:off x="5197075" y="3683625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5" y="0"/>
                      </a:moveTo>
                      <a:cubicBezTo>
                        <a:pt x="48" y="0"/>
                        <a:pt x="0" y="48"/>
                        <a:pt x="0" y="95"/>
                      </a:cubicBezTo>
                      <a:cubicBezTo>
                        <a:pt x="0" y="130"/>
                        <a:pt x="14" y="143"/>
                        <a:pt x="32" y="143"/>
                      </a:cubicBezTo>
                      <a:cubicBezTo>
                        <a:pt x="92" y="143"/>
                        <a:pt x="204" y="9"/>
                        <a:pt x="95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8" name="Google Shape;2788;p7"/>
                <p:cNvSpPr/>
                <p:nvPr/>
              </p:nvSpPr>
              <p:spPr>
                <a:xfrm>
                  <a:off x="5516150" y="323802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48" y="1"/>
                        <a:pt x="1" y="36"/>
                        <a:pt x="1" y="96"/>
                      </a:cubicBezTo>
                      <a:cubicBezTo>
                        <a:pt x="1" y="129"/>
                        <a:pt x="13" y="142"/>
                        <a:pt x="31" y="142"/>
                      </a:cubicBezTo>
                      <a:cubicBezTo>
                        <a:pt x="90" y="142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9" name="Google Shape;2789;p7"/>
                <p:cNvSpPr/>
                <p:nvPr/>
              </p:nvSpPr>
              <p:spPr>
                <a:xfrm>
                  <a:off x="5885675" y="2861150"/>
                  <a:ext cx="5125" cy="4575"/>
                </a:xfrm>
                <a:custGeom>
                  <a:rect b="b" l="l" r="r" t="t"/>
                  <a:pathLst>
                    <a:path extrusionOk="0" h="183" w="205">
                      <a:moveTo>
                        <a:pt x="87" y="1"/>
                      </a:moveTo>
                      <a:cubicBezTo>
                        <a:pt x="0" y="1"/>
                        <a:pt x="0" y="183"/>
                        <a:pt x="87" y="183"/>
                      </a:cubicBezTo>
                      <a:cubicBezTo>
                        <a:pt x="92" y="183"/>
                        <a:pt x="97" y="182"/>
                        <a:pt x="102" y="181"/>
                      </a:cubicBezTo>
                      <a:cubicBezTo>
                        <a:pt x="108" y="182"/>
                        <a:pt x="113" y="183"/>
                        <a:pt x="118" y="183"/>
                      </a:cubicBezTo>
                      <a:cubicBezTo>
                        <a:pt x="204" y="183"/>
                        <a:pt x="204" y="1"/>
                        <a:pt x="118" y="1"/>
                      </a:cubicBezTo>
                      <a:cubicBezTo>
                        <a:pt x="113" y="1"/>
                        <a:pt x="108" y="1"/>
                        <a:pt x="102" y="2"/>
                      </a:cubicBezTo>
                      <a:cubicBezTo>
                        <a:pt x="97" y="1"/>
                        <a:pt x="92" y="1"/>
                        <a:pt x="8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0" name="Google Shape;2790;p7"/>
                <p:cNvSpPr/>
                <p:nvPr/>
              </p:nvSpPr>
              <p:spPr>
                <a:xfrm>
                  <a:off x="5799525" y="2692725"/>
                  <a:ext cx="4775" cy="4775"/>
                </a:xfrm>
                <a:custGeom>
                  <a:rect b="b" l="l" r="r" t="t"/>
                  <a:pathLst>
                    <a:path extrusionOk="0" h="191" w="191">
                      <a:moveTo>
                        <a:pt x="96" y="0"/>
                      </a:moveTo>
                      <a:cubicBezTo>
                        <a:pt x="36" y="0"/>
                        <a:pt x="0" y="48"/>
                        <a:pt x="0" y="96"/>
                      </a:cubicBezTo>
                      <a:cubicBezTo>
                        <a:pt x="0" y="143"/>
                        <a:pt x="36" y="191"/>
                        <a:pt x="96" y="191"/>
                      </a:cubicBezTo>
                      <a:cubicBezTo>
                        <a:pt x="155" y="191"/>
                        <a:pt x="191" y="143"/>
                        <a:pt x="191" y="96"/>
                      </a:cubicBezTo>
                      <a:cubicBezTo>
                        <a:pt x="191" y="48"/>
                        <a:pt x="155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1" name="Google Shape;2791;p7"/>
                <p:cNvSpPr/>
                <p:nvPr/>
              </p:nvSpPr>
              <p:spPr>
                <a:xfrm>
                  <a:off x="6081700" y="2627250"/>
                  <a:ext cx="5125" cy="3575"/>
                </a:xfrm>
                <a:custGeom>
                  <a:rect b="b" l="l" r="r" t="t"/>
                  <a:pathLst>
                    <a:path extrusionOk="0" h="143" w="205">
                      <a:moveTo>
                        <a:pt x="96" y="0"/>
                      </a:moveTo>
                      <a:cubicBezTo>
                        <a:pt x="48" y="0"/>
                        <a:pt x="1" y="48"/>
                        <a:pt x="1" y="95"/>
                      </a:cubicBezTo>
                      <a:cubicBezTo>
                        <a:pt x="1" y="129"/>
                        <a:pt x="14" y="142"/>
                        <a:pt x="33" y="142"/>
                      </a:cubicBezTo>
                      <a:cubicBezTo>
                        <a:pt x="92" y="142"/>
                        <a:pt x="205" y="9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2" name="Google Shape;2792;p7"/>
                <p:cNvSpPr/>
                <p:nvPr/>
              </p:nvSpPr>
              <p:spPr>
                <a:xfrm>
                  <a:off x="6400500" y="277457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5" y="1"/>
                      </a:moveTo>
                      <a:cubicBezTo>
                        <a:pt x="48" y="1"/>
                        <a:pt x="0" y="36"/>
                        <a:pt x="0" y="96"/>
                      </a:cubicBezTo>
                      <a:cubicBezTo>
                        <a:pt x="0" y="129"/>
                        <a:pt x="13" y="142"/>
                        <a:pt x="31" y="142"/>
                      </a:cubicBezTo>
                      <a:cubicBezTo>
                        <a:pt x="90" y="142"/>
                        <a:pt x="205" y="1"/>
                        <a:pt x="95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3" name="Google Shape;2793;p7"/>
                <p:cNvSpPr/>
                <p:nvPr/>
              </p:nvSpPr>
              <p:spPr>
                <a:xfrm>
                  <a:off x="6615700" y="3189750"/>
                  <a:ext cx="5150" cy="3600"/>
                </a:xfrm>
                <a:custGeom>
                  <a:rect b="b" l="l" r="r" t="t"/>
                  <a:pathLst>
                    <a:path extrusionOk="0" h="144" w="206">
                      <a:moveTo>
                        <a:pt x="78" y="1"/>
                      </a:moveTo>
                      <a:cubicBezTo>
                        <a:pt x="29" y="1"/>
                        <a:pt x="0" y="45"/>
                        <a:pt x="0" y="98"/>
                      </a:cubicBezTo>
                      <a:cubicBezTo>
                        <a:pt x="0" y="131"/>
                        <a:pt x="13" y="144"/>
                        <a:pt x="31" y="144"/>
                      </a:cubicBezTo>
                      <a:cubicBezTo>
                        <a:pt x="90" y="144"/>
                        <a:pt x="205" y="3"/>
                        <a:pt x="96" y="3"/>
                      </a:cubicBezTo>
                      <a:cubicBezTo>
                        <a:pt x="89" y="2"/>
                        <a:pt x="83" y="1"/>
                        <a:pt x="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4" name="Google Shape;2794;p7"/>
                <p:cNvSpPr/>
                <p:nvPr/>
              </p:nvSpPr>
              <p:spPr>
                <a:xfrm>
                  <a:off x="6618075" y="308502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1"/>
                      </a:moveTo>
                      <a:cubicBezTo>
                        <a:pt x="48" y="1"/>
                        <a:pt x="1" y="48"/>
                        <a:pt x="1" y="96"/>
                      </a:cubicBezTo>
                      <a:cubicBezTo>
                        <a:pt x="1" y="129"/>
                        <a:pt x="13" y="142"/>
                        <a:pt x="31" y="142"/>
                      </a:cubicBezTo>
                      <a:cubicBezTo>
                        <a:pt x="90" y="142"/>
                        <a:pt x="206" y="1"/>
                        <a:pt x="96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5" name="Google Shape;2795;p7"/>
                <p:cNvSpPr/>
                <p:nvPr/>
              </p:nvSpPr>
              <p:spPr>
                <a:xfrm>
                  <a:off x="5296175" y="3327600"/>
                  <a:ext cx="10750" cy="9175"/>
                </a:xfrm>
                <a:custGeom>
                  <a:rect b="b" l="l" r="r" t="t"/>
                  <a:pathLst>
                    <a:path extrusionOk="0" h="367" w="430">
                      <a:moveTo>
                        <a:pt x="173" y="0"/>
                      </a:moveTo>
                      <a:cubicBezTo>
                        <a:pt x="84" y="0"/>
                        <a:pt x="1" y="80"/>
                        <a:pt x="1" y="180"/>
                      </a:cubicBezTo>
                      <a:cubicBezTo>
                        <a:pt x="1" y="292"/>
                        <a:pt x="93" y="367"/>
                        <a:pt x="186" y="367"/>
                      </a:cubicBezTo>
                      <a:cubicBezTo>
                        <a:pt x="231" y="367"/>
                        <a:pt x="276" y="350"/>
                        <a:pt x="310" y="311"/>
                      </a:cubicBezTo>
                      <a:cubicBezTo>
                        <a:pt x="430" y="204"/>
                        <a:pt x="358" y="1"/>
                        <a:pt x="191" y="1"/>
                      </a:cubicBezTo>
                      <a:cubicBezTo>
                        <a:pt x="185" y="1"/>
                        <a:pt x="179" y="0"/>
                        <a:pt x="17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6" name="Google Shape;2796;p7"/>
                <p:cNvSpPr/>
                <p:nvPr/>
              </p:nvSpPr>
              <p:spPr>
                <a:xfrm>
                  <a:off x="5122950" y="2965350"/>
                  <a:ext cx="10750" cy="9200"/>
                </a:xfrm>
                <a:custGeom>
                  <a:rect b="b" l="l" r="r" t="t"/>
                  <a:pathLst>
                    <a:path extrusionOk="0" h="368" w="430">
                      <a:moveTo>
                        <a:pt x="171" y="0"/>
                      </a:moveTo>
                      <a:cubicBezTo>
                        <a:pt x="73" y="0"/>
                        <a:pt x="0" y="80"/>
                        <a:pt x="0" y="180"/>
                      </a:cubicBezTo>
                      <a:cubicBezTo>
                        <a:pt x="0" y="293"/>
                        <a:pt x="87" y="367"/>
                        <a:pt x="180" y="367"/>
                      </a:cubicBezTo>
                      <a:cubicBezTo>
                        <a:pt x="225" y="367"/>
                        <a:pt x="271" y="350"/>
                        <a:pt x="310" y="311"/>
                      </a:cubicBezTo>
                      <a:cubicBezTo>
                        <a:pt x="429" y="204"/>
                        <a:pt x="358" y="2"/>
                        <a:pt x="191" y="2"/>
                      </a:cubicBezTo>
                      <a:cubicBezTo>
                        <a:pt x="184" y="1"/>
                        <a:pt x="177" y="0"/>
                        <a:pt x="17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7" name="Google Shape;2797;p7"/>
                <p:cNvSpPr/>
                <p:nvPr/>
              </p:nvSpPr>
              <p:spPr>
                <a:xfrm>
                  <a:off x="5392925" y="2828450"/>
                  <a:ext cx="10750" cy="9475"/>
                </a:xfrm>
                <a:custGeom>
                  <a:rect b="b" l="l" r="r" t="t"/>
                  <a:pathLst>
                    <a:path extrusionOk="0" h="379" w="430">
                      <a:moveTo>
                        <a:pt x="191" y="1"/>
                      </a:moveTo>
                      <a:cubicBezTo>
                        <a:pt x="84" y="1"/>
                        <a:pt x="0" y="84"/>
                        <a:pt x="0" y="191"/>
                      </a:cubicBezTo>
                      <a:cubicBezTo>
                        <a:pt x="0" y="304"/>
                        <a:pt x="87" y="378"/>
                        <a:pt x="180" y="378"/>
                      </a:cubicBezTo>
                      <a:cubicBezTo>
                        <a:pt x="225" y="378"/>
                        <a:pt x="271" y="361"/>
                        <a:pt x="310" y="322"/>
                      </a:cubicBezTo>
                      <a:cubicBezTo>
                        <a:pt x="429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8" name="Google Shape;2798;p7"/>
                <p:cNvSpPr/>
                <p:nvPr/>
              </p:nvSpPr>
              <p:spPr>
                <a:xfrm>
                  <a:off x="5543250" y="2625150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191" y="1"/>
                      </a:moveTo>
                      <a:cubicBezTo>
                        <a:pt x="83" y="1"/>
                        <a:pt x="0" y="84"/>
                        <a:pt x="0" y="179"/>
                      </a:cubicBezTo>
                      <a:cubicBezTo>
                        <a:pt x="0" y="295"/>
                        <a:pt x="91" y="370"/>
                        <a:pt x="187" y="370"/>
                      </a:cubicBezTo>
                      <a:cubicBezTo>
                        <a:pt x="230" y="370"/>
                        <a:pt x="273" y="355"/>
                        <a:pt x="310" y="322"/>
                      </a:cubicBezTo>
                      <a:cubicBezTo>
                        <a:pt x="429" y="203"/>
                        <a:pt x="357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9" name="Google Shape;2799;p7"/>
                <p:cNvSpPr/>
                <p:nvPr/>
              </p:nvSpPr>
              <p:spPr>
                <a:xfrm>
                  <a:off x="5883450" y="3001700"/>
                  <a:ext cx="10750" cy="9325"/>
                </a:xfrm>
                <a:custGeom>
                  <a:rect b="b" l="l" r="r" t="t"/>
                  <a:pathLst>
                    <a:path extrusionOk="0" h="373" w="430">
                      <a:moveTo>
                        <a:pt x="191" y="0"/>
                      </a:moveTo>
                      <a:cubicBezTo>
                        <a:pt x="84" y="0"/>
                        <a:pt x="1" y="83"/>
                        <a:pt x="1" y="191"/>
                      </a:cubicBezTo>
                      <a:cubicBezTo>
                        <a:pt x="1" y="303"/>
                        <a:pt x="88" y="372"/>
                        <a:pt x="181" y="372"/>
                      </a:cubicBezTo>
                      <a:cubicBezTo>
                        <a:pt x="226" y="372"/>
                        <a:pt x="272" y="356"/>
                        <a:pt x="311" y="322"/>
                      </a:cubicBezTo>
                      <a:cubicBezTo>
                        <a:pt x="430" y="214"/>
                        <a:pt x="346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0" name="Google Shape;2800;p7"/>
                <p:cNvSpPr/>
                <p:nvPr/>
              </p:nvSpPr>
              <p:spPr>
                <a:xfrm>
                  <a:off x="5548000" y="3072225"/>
                  <a:ext cx="10750" cy="9175"/>
                </a:xfrm>
                <a:custGeom>
                  <a:rect b="b" l="l" r="r" t="t"/>
                  <a:pathLst>
                    <a:path extrusionOk="0" h="367" w="430">
                      <a:moveTo>
                        <a:pt x="191" y="1"/>
                      </a:moveTo>
                      <a:cubicBezTo>
                        <a:pt x="84" y="1"/>
                        <a:pt x="1" y="72"/>
                        <a:pt x="1" y="179"/>
                      </a:cubicBezTo>
                      <a:cubicBezTo>
                        <a:pt x="1" y="292"/>
                        <a:pt x="87" y="366"/>
                        <a:pt x="180" y="366"/>
                      </a:cubicBezTo>
                      <a:cubicBezTo>
                        <a:pt x="225" y="366"/>
                        <a:pt x="271" y="349"/>
                        <a:pt x="310" y="310"/>
                      </a:cubicBezTo>
                      <a:cubicBezTo>
                        <a:pt x="429" y="203"/>
                        <a:pt x="358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1" name="Google Shape;2801;p7"/>
                <p:cNvSpPr/>
                <p:nvPr/>
              </p:nvSpPr>
              <p:spPr>
                <a:xfrm>
                  <a:off x="5866800" y="4058375"/>
                  <a:ext cx="10725" cy="9150"/>
                </a:xfrm>
                <a:custGeom>
                  <a:rect b="b" l="l" r="r" t="t"/>
                  <a:pathLst>
                    <a:path extrusionOk="0" h="366" w="429">
                      <a:moveTo>
                        <a:pt x="191" y="0"/>
                      </a:moveTo>
                      <a:cubicBezTo>
                        <a:pt x="95" y="0"/>
                        <a:pt x="0" y="84"/>
                        <a:pt x="0" y="179"/>
                      </a:cubicBezTo>
                      <a:cubicBezTo>
                        <a:pt x="0" y="291"/>
                        <a:pt x="92" y="366"/>
                        <a:pt x="185" y="366"/>
                      </a:cubicBezTo>
                      <a:cubicBezTo>
                        <a:pt x="230" y="366"/>
                        <a:pt x="275" y="348"/>
                        <a:pt x="310" y="310"/>
                      </a:cubicBezTo>
                      <a:cubicBezTo>
                        <a:pt x="429" y="203"/>
                        <a:pt x="35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2" name="Google Shape;2802;p7"/>
                <p:cNvSpPr/>
                <p:nvPr/>
              </p:nvSpPr>
              <p:spPr>
                <a:xfrm>
                  <a:off x="6119200" y="4286375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0"/>
                      </a:moveTo>
                      <a:cubicBezTo>
                        <a:pt x="84" y="0"/>
                        <a:pt x="1" y="84"/>
                        <a:pt x="1" y="191"/>
                      </a:cubicBezTo>
                      <a:cubicBezTo>
                        <a:pt x="1" y="297"/>
                        <a:pt x="91" y="370"/>
                        <a:pt x="186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58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3" name="Google Shape;2803;p7"/>
                <p:cNvSpPr/>
                <p:nvPr/>
              </p:nvSpPr>
              <p:spPr>
                <a:xfrm>
                  <a:off x="6402875" y="4209275"/>
                  <a:ext cx="10725" cy="9400"/>
                </a:xfrm>
                <a:custGeom>
                  <a:rect b="b" l="l" r="r" t="t"/>
                  <a:pathLst>
                    <a:path extrusionOk="0" h="376" w="429">
                      <a:moveTo>
                        <a:pt x="191" y="1"/>
                      </a:moveTo>
                      <a:cubicBezTo>
                        <a:pt x="96" y="1"/>
                        <a:pt x="0" y="84"/>
                        <a:pt x="0" y="191"/>
                      </a:cubicBezTo>
                      <a:cubicBezTo>
                        <a:pt x="0" y="297"/>
                        <a:pt x="96" y="376"/>
                        <a:pt x="190" y="376"/>
                      </a:cubicBezTo>
                      <a:cubicBezTo>
                        <a:pt x="233" y="376"/>
                        <a:pt x="276" y="359"/>
                        <a:pt x="310" y="322"/>
                      </a:cubicBezTo>
                      <a:cubicBezTo>
                        <a:pt x="429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4" name="Google Shape;2804;p7"/>
                <p:cNvSpPr/>
                <p:nvPr/>
              </p:nvSpPr>
              <p:spPr>
                <a:xfrm>
                  <a:off x="6147175" y="378600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91"/>
                      </a:cubicBezTo>
                      <a:cubicBezTo>
                        <a:pt x="1" y="298"/>
                        <a:pt x="91" y="371"/>
                        <a:pt x="186" y="371"/>
                      </a:cubicBezTo>
                      <a:cubicBezTo>
                        <a:pt x="229" y="371"/>
                        <a:pt x="273" y="356"/>
                        <a:pt x="310" y="322"/>
                      </a:cubicBezTo>
                      <a:cubicBezTo>
                        <a:pt x="430" y="203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5" name="Google Shape;2805;p7"/>
                <p:cNvSpPr/>
                <p:nvPr/>
              </p:nvSpPr>
              <p:spPr>
                <a:xfrm>
                  <a:off x="6454675" y="4033325"/>
                  <a:ext cx="10725" cy="9200"/>
                </a:xfrm>
                <a:custGeom>
                  <a:rect b="b" l="l" r="r" t="t"/>
                  <a:pathLst>
                    <a:path extrusionOk="0" h="368" w="429">
                      <a:moveTo>
                        <a:pt x="172" y="1"/>
                      </a:moveTo>
                      <a:cubicBezTo>
                        <a:pt x="83" y="1"/>
                        <a:pt x="0" y="80"/>
                        <a:pt x="0" y="181"/>
                      </a:cubicBezTo>
                      <a:cubicBezTo>
                        <a:pt x="0" y="293"/>
                        <a:pt x="92" y="368"/>
                        <a:pt x="185" y="368"/>
                      </a:cubicBezTo>
                      <a:cubicBezTo>
                        <a:pt x="230" y="368"/>
                        <a:pt x="275" y="350"/>
                        <a:pt x="310" y="312"/>
                      </a:cubicBezTo>
                      <a:cubicBezTo>
                        <a:pt x="429" y="204"/>
                        <a:pt x="357" y="2"/>
                        <a:pt x="191" y="2"/>
                      </a:cubicBezTo>
                      <a:cubicBezTo>
                        <a:pt x="184" y="1"/>
                        <a:pt x="178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6" name="Google Shape;2806;p7"/>
                <p:cNvSpPr/>
                <p:nvPr/>
              </p:nvSpPr>
              <p:spPr>
                <a:xfrm>
                  <a:off x="6540675" y="3653550"/>
                  <a:ext cx="9550" cy="9250"/>
                </a:xfrm>
                <a:custGeom>
                  <a:rect b="b" l="l" r="r" t="t"/>
                  <a:pathLst>
                    <a:path extrusionOk="0" h="370" w="382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79"/>
                      </a:cubicBezTo>
                      <a:cubicBezTo>
                        <a:pt x="1" y="286"/>
                        <a:pt x="84" y="370"/>
                        <a:pt x="191" y="370"/>
                      </a:cubicBezTo>
                      <a:cubicBezTo>
                        <a:pt x="299" y="370"/>
                        <a:pt x="382" y="286"/>
                        <a:pt x="382" y="179"/>
                      </a:cubicBezTo>
                      <a:cubicBezTo>
                        <a:pt x="382" y="84"/>
                        <a:pt x="299" y="1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7" name="Google Shape;2807;p7"/>
                <p:cNvSpPr/>
                <p:nvPr/>
              </p:nvSpPr>
              <p:spPr>
                <a:xfrm>
                  <a:off x="6156700" y="3113600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84" y="1"/>
                        <a:pt x="1" y="84"/>
                        <a:pt x="1" y="191"/>
                      </a:cubicBezTo>
                      <a:cubicBezTo>
                        <a:pt x="1" y="298"/>
                        <a:pt x="91" y="371"/>
                        <a:pt x="186" y="371"/>
                      </a:cubicBezTo>
                      <a:cubicBezTo>
                        <a:pt x="229" y="371"/>
                        <a:pt x="273" y="356"/>
                        <a:pt x="310" y="322"/>
                      </a:cubicBezTo>
                      <a:cubicBezTo>
                        <a:pt x="430" y="215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8" name="Google Shape;2808;p7"/>
                <p:cNvSpPr/>
                <p:nvPr/>
              </p:nvSpPr>
              <p:spPr>
                <a:xfrm>
                  <a:off x="6307325" y="2883825"/>
                  <a:ext cx="10750" cy="9250"/>
                </a:xfrm>
                <a:custGeom>
                  <a:rect b="b" l="l" r="r" t="t"/>
                  <a:pathLst>
                    <a:path extrusionOk="0" h="370" w="430">
                      <a:moveTo>
                        <a:pt x="191" y="0"/>
                      </a:moveTo>
                      <a:cubicBezTo>
                        <a:pt x="84" y="0"/>
                        <a:pt x="0" y="84"/>
                        <a:pt x="0" y="191"/>
                      </a:cubicBezTo>
                      <a:cubicBezTo>
                        <a:pt x="0" y="297"/>
                        <a:pt x="91" y="370"/>
                        <a:pt x="186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46" y="12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9" name="Google Shape;2809;p7"/>
                <p:cNvSpPr/>
                <p:nvPr/>
              </p:nvSpPr>
              <p:spPr>
                <a:xfrm>
                  <a:off x="6184975" y="2748375"/>
                  <a:ext cx="10750" cy="9275"/>
                </a:xfrm>
                <a:custGeom>
                  <a:rect b="b" l="l" r="r" t="t"/>
                  <a:pathLst>
                    <a:path extrusionOk="0" h="371" w="430">
                      <a:moveTo>
                        <a:pt x="191" y="1"/>
                      </a:moveTo>
                      <a:cubicBezTo>
                        <a:pt x="96" y="1"/>
                        <a:pt x="1" y="84"/>
                        <a:pt x="1" y="191"/>
                      </a:cubicBezTo>
                      <a:cubicBezTo>
                        <a:pt x="1" y="298"/>
                        <a:pt x="97" y="371"/>
                        <a:pt x="192" y="371"/>
                      </a:cubicBezTo>
                      <a:cubicBezTo>
                        <a:pt x="235" y="371"/>
                        <a:pt x="277" y="356"/>
                        <a:pt x="311" y="322"/>
                      </a:cubicBezTo>
                      <a:cubicBezTo>
                        <a:pt x="430" y="203"/>
                        <a:pt x="358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0" name="Google Shape;2810;p7"/>
                <p:cNvSpPr/>
                <p:nvPr/>
              </p:nvSpPr>
              <p:spPr>
                <a:xfrm>
                  <a:off x="6638925" y="3434475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191" y="1"/>
                      </a:moveTo>
                      <a:cubicBezTo>
                        <a:pt x="83" y="1"/>
                        <a:pt x="0" y="84"/>
                        <a:pt x="0" y="179"/>
                      </a:cubicBezTo>
                      <a:cubicBezTo>
                        <a:pt x="0" y="295"/>
                        <a:pt x="91" y="370"/>
                        <a:pt x="187" y="370"/>
                      </a:cubicBezTo>
                      <a:cubicBezTo>
                        <a:pt x="229" y="370"/>
                        <a:pt x="273" y="355"/>
                        <a:pt x="310" y="322"/>
                      </a:cubicBezTo>
                      <a:cubicBezTo>
                        <a:pt x="429" y="203"/>
                        <a:pt x="357" y="13"/>
                        <a:pt x="19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1" name="Google Shape;2811;p7"/>
                <p:cNvSpPr/>
                <p:nvPr/>
              </p:nvSpPr>
              <p:spPr>
                <a:xfrm>
                  <a:off x="6726425" y="4021125"/>
                  <a:ext cx="10750" cy="9200"/>
                </a:xfrm>
                <a:custGeom>
                  <a:rect b="b" l="l" r="r" t="t"/>
                  <a:pathLst>
                    <a:path extrusionOk="0" h="368" w="430">
                      <a:moveTo>
                        <a:pt x="173" y="1"/>
                      </a:moveTo>
                      <a:cubicBezTo>
                        <a:pt x="84" y="1"/>
                        <a:pt x="0" y="80"/>
                        <a:pt x="0" y="180"/>
                      </a:cubicBezTo>
                      <a:cubicBezTo>
                        <a:pt x="0" y="293"/>
                        <a:pt x="87" y="367"/>
                        <a:pt x="180" y="367"/>
                      </a:cubicBezTo>
                      <a:cubicBezTo>
                        <a:pt x="225" y="367"/>
                        <a:pt x="271" y="350"/>
                        <a:pt x="310" y="311"/>
                      </a:cubicBezTo>
                      <a:cubicBezTo>
                        <a:pt x="429" y="204"/>
                        <a:pt x="358" y="2"/>
                        <a:pt x="191" y="2"/>
                      </a:cubicBezTo>
                      <a:cubicBezTo>
                        <a:pt x="185" y="1"/>
                        <a:pt x="179" y="1"/>
                        <a:pt x="17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2" name="Google Shape;2812;p7"/>
                <p:cNvSpPr/>
                <p:nvPr/>
              </p:nvSpPr>
              <p:spPr>
                <a:xfrm>
                  <a:off x="5749825" y="2629625"/>
                  <a:ext cx="10725" cy="9275"/>
                </a:xfrm>
                <a:custGeom>
                  <a:rect b="b" l="l" r="r" t="t"/>
                  <a:pathLst>
                    <a:path extrusionOk="0" h="371" w="429">
                      <a:moveTo>
                        <a:pt x="202" y="0"/>
                      </a:moveTo>
                      <a:cubicBezTo>
                        <a:pt x="95" y="0"/>
                        <a:pt x="12" y="84"/>
                        <a:pt x="0" y="191"/>
                      </a:cubicBezTo>
                      <a:cubicBezTo>
                        <a:pt x="0" y="297"/>
                        <a:pt x="96" y="370"/>
                        <a:pt x="195" y="370"/>
                      </a:cubicBezTo>
                      <a:cubicBezTo>
                        <a:pt x="239" y="370"/>
                        <a:pt x="284" y="355"/>
                        <a:pt x="322" y="322"/>
                      </a:cubicBezTo>
                      <a:cubicBezTo>
                        <a:pt x="429" y="203"/>
                        <a:pt x="357" y="12"/>
                        <a:pt x="202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3" name="Google Shape;2813;p7"/>
                <p:cNvSpPr/>
                <p:nvPr/>
              </p:nvSpPr>
              <p:spPr>
                <a:xfrm>
                  <a:off x="5258075" y="4032775"/>
                  <a:ext cx="23250" cy="23225"/>
                </a:xfrm>
                <a:custGeom>
                  <a:rect b="b" l="l" r="r" t="t"/>
                  <a:pathLst>
                    <a:path extrusionOk="0" h="929" w="930">
                      <a:moveTo>
                        <a:pt x="358" y="0"/>
                      </a:moveTo>
                      <a:lnTo>
                        <a:pt x="358" y="357"/>
                      </a:lnTo>
                      <a:lnTo>
                        <a:pt x="1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72" y="643"/>
                      </a:lnTo>
                      <a:lnTo>
                        <a:pt x="930" y="750"/>
                      </a:lnTo>
                      <a:lnTo>
                        <a:pt x="715" y="465"/>
                      </a:lnTo>
                      <a:lnTo>
                        <a:pt x="930" y="179"/>
                      </a:lnTo>
                      <a:lnTo>
                        <a:pt x="572" y="286"/>
                      </a:lnTo>
                      <a:lnTo>
                        <a:pt x="3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4" name="Google Shape;2814;p7"/>
                <p:cNvSpPr/>
                <p:nvPr/>
              </p:nvSpPr>
              <p:spPr>
                <a:xfrm>
                  <a:off x="5442025" y="4260175"/>
                  <a:ext cx="23550" cy="23250"/>
                </a:xfrm>
                <a:custGeom>
                  <a:rect b="b" l="l" r="r" t="t"/>
                  <a:pathLst>
                    <a:path extrusionOk="0" h="930" w="942">
                      <a:moveTo>
                        <a:pt x="358" y="1"/>
                      </a:moveTo>
                      <a:lnTo>
                        <a:pt x="358" y="358"/>
                      </a:lnTo>
                      <a:lnTo>
                        <a:pt x="1" y="465"/>
                      </a:lnTo>
                      <a:lnTo>
                        <a:pt x="358" y="572"/>
                      </a:lnTo>
                      <a:lnTo>
                        <a:pt x="358" y="929"/>
                      </a:lnTo>
                      <a:lnTo>
                        <a:pt x="584" y="644"/>
                      </a:lnTo>
                      <a:lnTo>
                        <a:pt x="942" y="751"/>
                      </a:lnTo>
                      <a:lnTo>
                        <a:pt x="715" y="465"/>
                      </a:lnTo>
                      <a:lnTo>
                        <a:pt x="942" y="179"/>
                      </a:lnTo>
                      <a:lnTo>
                        <a:pt x="942" y="179"/>
                      </a:lnTo>
                      <a:lnTo>
                        <a:pt x="584" y="286"/>
                      </a:lnTo>
                      <a:lnTo>
                        <a:pt x="358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5" name="Google Shape;2815;p7"/>
                <p:cNvSpPr/>
                <p:nvPr/>
              </p:nvSpPr>
              <p:spPr>
                <a:xfrm>
                  <a:off x="5063725" y="4076475"/>
                  <a:ext cx="5450" cy="3600"/>
                </a:xfrm>
                <a:custGeom>
                  <a:rect b="b" l="l" r="r" t="t"/>
                  <a:pathLst>
                    <a:path extrusionOk="0" h="144" w="218">
                      <a:moveTo>
                        <a:pt x="89" y="1"/>
                      </a:moveTo>
                      <a:cubicBezTo>
                        <a:pt x="41" y="1"/>
                        <a:pt x="11" y="44"/>
                        <a:pt x="0" y="98"/>
                      </a:cubicBezTo>
                      <a:cubicBezTo>
                        <a:pt x="0" y="131"/>
                        <a:pt x="13" y="143"/>
                        <a:pt x="32" y="143"/>
                      </a:cubicBezTo>
                      <a:cubicBezTo>
                        <a:pt x="95" y="143"/>
                        <a:pt x="217" y="2"/>
                        <a:pt x="107" y="2"/>
                      </a:cubicBezTo>
                      <a:cubicBezTo>
                        <a:pt x="101" y="1"/>
                        <a:pt x="95" y="1"/>
                        <a:pt x="89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6" name="Google Shape;2816;p7"/>
                <p:cNvSpPr/>
                <p:nvPr/>
              </p:nvSpPr>
              <p:spPr>
                <a:xfrm>
                  <a:off x="5355125" y="4146475"/>
                  <a:ext cx="5150" cy="3550"/>
                </a:xfrm>
                <a:custGeom>
                  <a:rect b="b" l="l" r="r" t="t"/>
                  <a:pathLst>
                    <a:path extrusionOk="0" h="142" w="206">
                      <a:moveTo>
                        <a:pt x="96" y="0"/>
                      </a:moveTo>
                      <a:cubicBezTo>
                        <a:pt x="48" y="0"/>
                        <a:pt x="0" y="36"/>
                        <a:pt x="0" y="96"/>
                      </a:cubicBezTo>
                      <a:cubicBezTo>
                        <a:pt x="0" y="129"/>
                        <a:pt x="13" y="141"/>
                        <a:pt x="31" y="141"/>
                      </a:cubicBezTo>
                      <a:cubicBezTo>
                        <a:pt x="90" y="141"/>
                        <a:pt x="206" y="0"/>
                        <a:pt x="9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7" name="Google Shape;2817;p7"/>
                <p:cNvSpPr/>
                <p:nvPr/>
              </p:nvSpPr>
              <p:spPr>
                <a:xfrm>
                  <a:off x="5499175" y="3961025"/>
                  <a:ext cx="5425" cy="3600"/>
                </a:xfrm>
                <a:custGeom>
                  <a:rect b="b" l="l" r="r" t="t"/>
                  <a:pathLst>
                    <a:path extrusionOk="0" h="144" w="217">
                      <a:moveTo>
                        <a:pt x="108" y="1"/>
                      </a:moveTo>
                      <a:cubicBezTo>
                        <a:pt x="49" y="1"/>
                        <a:pt x="1" y="48"/>
                        <a:pt x="1" y="96"/>
                      </a:cubicBezTo>
                      <a:cubicBezTo>
                        <a:pt x="1" y="130"/>
                        <a:pt x="15" y="143"/>
                        <a:pt x="35" y="143"/>
                      </a:cubicBezTo>
                      <a:cubicBezTo>
                        <a:pt x="98" y="143"/>
                        <a:pt x="217" y="10"/>
                        <a:pt x="10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8" name="Google Shape;2818;p7"/>
                <p:cNvSpPr/>
                <p:nvPr/>
              </p:nvSpPr>
              <p:spPr>
                <a:xfrm>
                  <a:off x="5199450" y="3933900"/>
                  <a:ext cx="5325" cy="3450"/>
                </a:xfrm>
                <a:custGeom>
                  <a:rect b="b" l="l" r="r" t="t"/>
                  <a:pathLst>
                    <a:path extrusionOk="0" h="138" w="213">
                      <a:moveTo>
                        <a:pt x="81" y="1"/>
                      </a:moveTo>
                      <a:cubicBezTo>
                        <a:pt x="38" y="1"/>
                        <a:pt x="0" y="43"/>
                        <a:pt x="0" y="86"/>
                      </a:cubicBezTo>
                      <a:cubicBezTo>
                        <a:pt x="0" y="124"/>
                        <a:pt x="15" y="138"/>
                        <a:pt x="36" y="138"/>
                      </a:cubicBezTo>
                      <a:cubicBezTo>
                        <a:pt x="99" y="138"/>
                        <a:pt x="212" y="2"/>
                        <a:pt x="96" y="2"/>
                      </a:cubicBezTo>
                      <a:cubicBezTo>
                        <a:pt x="91" y="1"/>
                        <a:pt x="86" y="1"/>
                        <a:pt x="81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9" name="Google Shape;2819;p7"/>
                <p:cNvSpPr/>
                <p:nvPr/>
              </p:nvSpPr>
              <p:spPr>
                <a:xfrm>
                  <a:off x="5352750" y="3997050"/>
                  <a:ext cx="10725" cy="9175"/>
                </a:xfrm>
                <a:custGeom>
                  <a:rect b="b" l="l" r="r" t="t"/>
                  <a:pathLst>
                    <a:path extrusionOk="0" h="367" w="429">
                      <a:moveTo>
                        <a:pt x="191" y="0"/>
                      </a:moveTo>
                      <a:cubicBezTo>
                        <a:pt x="95" y="0"/>
                        <a:pt x="0" y="72"/>
                        <a:pt x="0" y="179"/>
                      </a:cubicBezTo>
                      <a:cubicBezTo>
                        <a:pt x="0" y="292"/>
                        <a:pt x="87" y="366"/>
                        <a:pt x="180" y="366"/>
                      </a:cubicBezTo>
                      <a:cubicBezTo>
                        <a:pt x="225" y="366"/>
                        <a:pt x="271" y="349"/>
                        <a:pt x="310" y="310"/>
                      </a:cubicBezTo>
                      <a:cubicBezTo>
                        <a:pt x="429" y="203"/>
                        <a:pt x="357" y="0"/>
                        <a:pt x="19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20" name="Google Shape;2820;p7"/>
              <p:cNvGrpSpPr/>
              <p:nvPr/>
            </p:nvGrpSpPr>
            <p:grpSpPr>
              <a:xfrm>
                <a:off x="-347125" y="539689"/>
                <a:ext cx="1372388" cy="107731"/>
                <a:chOff x="5894475" y="435806"/>
                <a:chExt cx="1372388" cy="107731"/>
              </a:xfrm>
            </p:grpSpPr>
            <p:sp>
              <p:nvSpPr>
                <p:cNvPr id="2821" name="Google Shape;2821;p7"/>
                <p:cNvSpPr/>
                <p:nvPr/>
              </p:nvSpPr>
              <p:spPr>
                <a:xfrm>
                  <a:off x="5894475" y="435878"/>
                  <a:ext cx="1099114" cy="107659"/>
                </a:xfrm>
                <a:custGeom>
                  <a:rect b="b" l="l" r="r" t="t"/>
                  <a:pathLst>
                    <a:path extrusionOk="0" h="1501" w="15324">
                      <a:moveTo>
                        <a:pt x="751" y="0"/>
                      </a:moveTo>
                      <a:cubicBezTo>
                        <a:pt x="334" y="0"/>
                        <a:pt x="0" y="333"/>
                        <a:pt x="0" y="750"/>
                      </a:cubicBezTo>
                      <a:cubicBezTo>
                        <a:pt x="0" y="1167"/>
                        <a:pt x="334" y="1500"/>
                        <a:pt x="751" y="1500"/>
                      </a:cubicBezTo>
                      <a:lnTo>
                        <a:pt x="14574" y="1500"/>
                      </a:lnTo>
                      <a:cubicBezTo>
                        <a:pt x="14990" y="1500"/>
                        <a:pt x="15324" y="1167"/>
                        <a:pt x="15324" y="750"/>
                      </a:cubicBezTo>
                      <a:cubicBezTo>
                        <a:pt x="15324" y="333"/>
                        <a:pt x="14990" y="0"/>
                        <a:pt x="145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2" name="Google Shape;2822;p7"/>
                <p:cNvSpPr/>
                <p:nvPr/>
              </p:nvSpPr>
              <p:spPr>
                <a:xfrm>
                  <a:off x="7099457" y="435806"/>
                  <a:ext cx="167406" cy="107731"/>
                </a:xfrm>
                <a:custGeom>
                  <a:rect b="b" l="l" r="r" t="t"/>
                  <a:pathLst>
                    <a:path extrusionOk="0" h="1502" w="2334">
                      <a:moveTo>
                        <a:pt x="729" y="1"/>
                      </a:moveTo>
                      <a:cubicBezTo>
                        <a:pt x="322" y="1"/>
                        <a:pt x="0" y="341"/>
                        <a:pt x="0" y="751"/>
                      </a:cubicBezTo>
                      <a:cubicBezTo>
                        <a:pt x="0" y="1168"/>
                        <a:pt x="334" y="1501"/>
                        <a:pt x="750" y="1501"/>
                      </a:cubicBezTo>
                      <a:lnTo>
                        <a:pt x="1584" y="1501"/>
                      </a:lnTo>
                      <a:cubicBezTo>
                        <a:pt x="2000" y="1501"/>
                        <a:pt x="2334" y="1168"/>
                        <a:pt x="2334" y="751"/>
                      </a:cubicBezTo>
                      <a:cubicBezTo>
                        <a:pt x="2334" y="334"/>
                        <a:pt x="2000" y="1"/>
                        <a:pt x="1584" y="1"/>
                      </a:cubicBezTo>
                      <a:lnTo>
                        <a:pt x="750" y="1"/>
                      </a:lnTo>
                      <a:cubicBezTo>
                        <a:pt x="743" y="1"/>
                        <a:pt x="736" y="1"/>
                        <a:pt x="7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823" name="Google Shape;2823;p7"/>
              <p:cNvGrpSpPr/>
              <p:nvPr/>
            </p:nvGrpSpPr>
            <p:grpSpPr>
              <a:xfrm>
                <a:off x="8312500" y="1168564"/>
                <a:ext cx="1372388" cy="107731"/>
                <a:chOff x="5894475" y="435806"/>
                <a:chExt cx="1372388" cy="107731"/>
              </a:xfrm>
            </p:grpSpPr>
            <p:sp>
              <p:nvSpPr>
                <p:cNvPr id="2824" name="Google Shape;2824;p7"/>
                <p:cNvSpPr/>
                <p:nvPr/>
              </p:nvSpPr>
              <p:spPr>
                <a:xfrm>
                  <a:off x="5894475" y="435878"/>
                  <a:ext cx="1099114" cy="107659"/>
                </a:xfrm>
                <a:custGeom>
                  <a:rect b="b" l="l" r="r" t="t"/>
                  <a:pathLst>
                    <a:path extrusionOk="0" h="1501" w="15324">
                      <a:moveTo>
                        <a:pt x="751" y="0"/>
                      </a:moveTo>
                      <a:cubicBezTo>
                        <a:pt x="334" y="0"/>
                        <a:pt x="0" y="333"/>
                        <a:pt x="0" y="750"/>
                      </a:cubicBezTo>
                      <a:cubicBezTo>
                        <a:pt x="0" y="1167"/>
                        <a:pt x="334" y="1500"/>
                        <a:pt x="751" y="1500"/>
                      </a:cubicBezTo>
                      <a:lnTo>
                        <a:pt x="14574" y="1500"/>
                      </a:lnTo>
                      <a:cubicBezTo>
                        <a:pt x="14990" y="1500"/>
                        <a:pt x="15324" y="1167"/>
                        <a:pt x="15324" y="750"/>
                      </a:cubicBezTo>
                      <a:cubicBezTo>
                        <a:pt x="15324" y="333"/>
                        <a:pt x="14990" y="0"/>
                        <a:pt x="1457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5" name="Google Shape;2825;p7"/>
                <p:cNvSpPr/>
                <p:nvPr/>
              </p:nvSpPr>
              <p:spPr>
                <a:xfrm>
                  <a:off x="7099457" y="435806"/>
                  <a:ext cx="167406" cy="107731"/>
                </a:xfrm>
                <a:custGeom>
                  <a:rect b="b" l="l" r="r" t="t"/>
                  <a:pathLst>
                    <a:path extrusionOk="0" h="1502" w="2334">
                      <a:moveTo>
                        <a:pt x="729" y="1"/>
                      </a:moveTo>
                      <a:cubicBezTo>
                        <a:pt x="322" y="1"/>
                        <a:pt x="0" y="341"/>
                        <a:pt x="0" y="751"/>
                      </a:cubicBezTo>
                      <a:cubicBezTo>
                        <a:pt x="0" y="1168"/>
                        <a:pt x="334" y="1501"/>
                        <a:pt x="750" y="1501"/>
                      </a:cubicBezTo>
                      <a:lnTo>
                        <a:pt x="1584" y="1501"/>
                      </a:lnTo>
                      <a:cubicBezTo>
                        <a:pt x="2000" y="1501"/>
                        <a:pt x="2334" y="1168"/>
                        <a:pt x="2334" y="751"/>
                      </a:cubicBezTo>
                      <a:cubicBezTo>
                        <a:pt x="2334" y="334"/>
                        <a:pt x="2000" y="1"/>
                        <a:pt x="1584" y="1"/>
                      </a:cubicBezTo>
                      <a:lnTo>
                        <a:pt x="750" y="1"/>
                      </a:lnTo>
                      <a:cubicBezTo>
                        <a:pt x="743" y="1"/>
                        <a:pt x="736" y="1"/>
                        <a:pt x="729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826" name="Google Shape;2826;p7"/>
            <p:cNvGrpSpPr/>
            <p:nvPr/>
          </p:nvGrpSpPr>
          <p:grpSpPr>
            <a:xfrm>
              <a:off x="-920900" y="2100225"/>
              <a:ext cx="3916575" cy="3378125"/>
              <a:chOff x="780450" y="1002925"/>
              <a:chExt cx="3916575" cy="3378125"/>
            </a:xfrm>
          </p:grpSpPr>
          <p:sp>
            <p:nvSpPr>
              <p:cNvPr id="2827" name="Google Shape;2827;p7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8" name="Google Shape;2828;p7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9" name="Google Shape;2829;p7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0" name="Google Shape;2830;p7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1" name="Google Shape;2831;p7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2" name="Google Shape;2832;p7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3" name="Google Shape;2833;p7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4" name="Google Shape;2834;p7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5" name="Google Shape;2835;p7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6" name="Google Shape;2836;p7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7" name="Google Shape;2837;p7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8" name="Google Shape;2838;p7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9" name="Google Shape;2839;p7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0" name="Google Shape;2840;p7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1" name="Google Shape;2841;p7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2" name="Google Shape;2842;p7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3" name="Google Shape;2843;p7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4" name="Google Shape;2844;p7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5" name="Google Shape;2845;p7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6" name="Google Shape;2846;p7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7" name="Google Shape;2847;p7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8" name="Google Shape;2848;p7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9" name="Google Shape;2849;p7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0" name="Google Shape;2850;p7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1" name="Google Shape;2851;p7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2" name="Google Shape;2852;p7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3" name="Google Shape;2853;p7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4" name="Google Shape;2854;p7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5" name="Google Shape;2855;p7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6" name="Google Shape;2856;p7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7" name="Google Shape;2857;p7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8" name="Google Shape;2858;p7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9" name="Google Shape;2859;p7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0" name="Google Shape;2860;p7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1" name="Google Shape;2861;p7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2" name="Google Shape;2862;p7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3" name="Google Shape;2863;p7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4" name="Google Shape;2864;p7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5" name="Google Shape;2865;p7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6" name="Google Shape;2866;p7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7" name="Google Shape;2867;p7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8" name="Google Shape;2868;p7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9" name="Google Shape;2869;p7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0" name="Google Shape;2870;p7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1" name="Google Shape;2871;p7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2" name="Google Shape;2872;p7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3" name="Google Shape;2873;p7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4" name="Google Shape;2874;p7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5" name="Google Shape;2875;p7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6" name="Google Shape;2876;p7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7" name="Google Shape;2877;p7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8" name="Google Shape;2878;p7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9" name="Google Shape;2879;p7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0" name="Google Shape;2880;p7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1" name="Google Shape;2881;p7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2" name="Google Shape;2882;p7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3" name="Google Shape;2883;p7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4" name="Google Shape;2884;p7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5" name="Google Shape;2885;p7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6" name="Google Shape;2886;p7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7" name="Google Shape;2887;p7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8" name="Google Shape;2888;p7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9" name="Google Shape;2889;p7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0" name="Google Shape;2890;p7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1" name="Google Shape;2891;p7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2" name="Google Shape;2892;p7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3" name="Google Shape;2893;p7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4" name="Google Shape;2894;p7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5" name="Google Shape;2895;p7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6" name="Google Shape;2896;p7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7" name="Google Shape;2897;p7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8" name="Google Shape;2898;p7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9" name="Google Shape;2899;p7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0" name="Google Shape;2900;p7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1" name="Google Shape;2901;p7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2" name="Google Shape;2902;p7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3" name="Google Shape;2903;p7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4" name="Google Shape;2904;p7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5" name="Google Shape;2905;p7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6" name="Google Shape;2906;p7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7" name="Google Shape;2907;p7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8" name="Google Shape;2908;p7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9" name="Google Shape;2909;p7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0" name="Google Shape;2910;p7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1" name="Google Shape;2911;p7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2" name="Google Shape;2912;p7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3" name="Google Shape;2913;p7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4" name="Google Shape;2914;p7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5" name="Google Shape;2915;p7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6" name="Google Shape;2916;p7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7" name="Google Shape;2917;p7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8" name="Google Shape;2918;p7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9" name="Google Shape;2919;p7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0" name="Google Shape;2920;p7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1" name="Google Shape;2921;p7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2" name="Google Shape;2922;p7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3" name="Google Shape;2923;p7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4" name="Google Shape;2924;p7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5" name="Google Shape;2925;p7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6" name="Google Shape;2926;p7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7" name="Google Shape;2927;p7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8" name="Google Shape;2928;p7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9" name="Google Shape;2929;p7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0" name="Google Shape;2930;p7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1" name="Google Shape;2931;p7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2" name="Google Shape;2932;p7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3" name="Google Shape;2933;p7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4" name="Google Shape;2934;p7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5" name="Google Shape;2935;p7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6" name="Google Shape;2936;p7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7" name="Google Shape;2937;p7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8" name="Google Shape;2938;p7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9" name="Google Shape;2939;p7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0" name="Google Shape;2940;p7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1" name="Google Shape;2941;p7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2" name="Google Shape;2942;p7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3" name="Google Shape;2943;p7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4" name="Google Shape;2944;p7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5" name="Google Shape;2945;p7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6" name="Google Shape;2946;p7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7" name="Google Shape;2947;p7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8" name="Google Shape;2948;p7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9" name="Google Shape;2949;p7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950" name="Google Shape;2950;p7"/>
          <p:cNvSpPr txBox="1"/>
          <p:nvPr>
            <p:ph type="title"/>
          </p:nvPr>
        </p:nvSpPr>
        <p:spPr>
          <a:xfrm>
            <a:off x="963175" y="1003438"/>
            <a:ext cx="48975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1" name="Google Shape;2951;p7"/>
          <p:cNvSpPr txBox="1"/>
          <p:nvPr>
            <p:ph idx="1" type="body"/>
          </p:nvPr>
        </p:nvSpPr>
        <p:spPr>
          <a:xfrm>
            <a:off x="963175" y="1759138"/>
            <a:ext cx="4897500" cy="23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 sz="1600">
                <a:solidFill>
                  <a:schemeClr val="lt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>
                <a:solidFill>
                  <a:schemeClr val="lt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00">
                <a:solidFill>
                  <a:schemeClr val="lt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■"/>
              <a:defRPr sz="12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2952" name="Shape 2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3" name="Google Shape;2953;p8"/>
          <p:cNvGrpSpPr/>
          <p:nvPr/>
        </p:nvGrpSpPr>
        <p:grpSpPr>
          <a:xfrm>
            <a:off x="-1355678" y="-1756440"/>
            <a:ext cx="11985769" cy="7735915"/>
            <a:chOff x="-1355678" y="-1756440"/>
            <a:chExt cx="11985769" cy="7735915"/>
          </a:xfrm>
        </p:grpSpPr>
        <p:sp>
          <p:nvSpPr>
            <p:cNvPr id="2954" name="Google Shape;2954;p8"/>
            <p:cNvSpPr/>
            <p:nvPr/>
          </p:nvSpPr>
          <p:spPr>
            <a:xfrm>
              <a:off x="5976" y="3921300"/>
              <a:ext cx="9143847" cy="1225976"/>
            </a:xfrm>
            <a:custGeom>
              <a:rect b="b" l="l" r="r" t="t"/>
              <a:pathLst>
                <a:path extrusionOk="0" h="7347" w="51639">
                  <a:moveTo>
                    <a:pt x="43483" y="0"/>
                  </a:moveTo>
                  <a:cubicBezTo>
                    <a:pt x="39613" y="0"/>
                    <a:pt x="35874" y="989"/>
                    <a:pt x="32922" y="2798"/>
                  </a:cubicBezTo>
                  <a:cubicBezTo>
                    <a:pt x="31183" y="3858"/>
                    <a:pt x="28981" y="4441"/>
                    <a:pt x="26719" y="4441"/>
                  </a:cubicBezTo>
                  <a:lnTo>
                    <a:pt x="18598" y="4441"/>
                  </a:lnTo>
                  <a:cubicBezTo>
                    <a:pt x="18560" y="4441"/>
                    <a:pt x="18522" y="4441"/>
                    <a:pt x="18484" y="4441"/>
                  </a:cubicBezTo>
                  <a:cubicBezTo>
                    <a:pt x="12213" y="4441"/>
                    <a:pt x="5977" y="5418"/>
                    <a:pt x="1" y="7347"/>
                  </a:cubicBezTo>
                  <a:lnTo>
                    <a:pt x="51638" y="7347"/>
                  </a:lnTo>
                  <a:lnTo>
                    <a:pt x="516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8"/>
            <p:cNvSpPr/>
            <p:nvPr/>
          </p:nvSpPr>
          <p:spPr>
            <a:xfrm flipH="1">
              <a:off x="-46" y="92362"/>
              <a:ext cx="9252146" cy="1313215"/>
            </a:xfrm>
            <a:custGeom>
              <a:rect b="b" l="l" r="r" t="t"/>
              <a:pathLst>
                <a:path extrusionOk="0" h="16558" w="116658">
                  <a:moveTo>
                    <a:pt x="83992" y="1"/>
                  </a:moveTo>
                  <a:cubicBezTo>
                    <a:pt x="77267" y="1"/>
                    <a:pt x="70084" y="658"/>
                    <a:pt x="63044" y="2464"/>
                  </a:cubicBezTo>
                  <a:cubicBezTo>
                    <a:pt x="54118" y="4751"/>
                    <a:pt x="46885" y="5526"/>
                    <a:pt x="40795" y="5526"/>
                  </a:cubicBezTo>
                  <a:cubicBezTo>
                    <a:pt x="27972" y="5526"/>
                    <a:pt x="20211" y="2090"/>
                    <a:pt x="12364" y="2090"/>
                  </a:cubicBezTo>
                  <a:cubicBezTo>
                    <a:pt x="8899" y="2090"/>
                    <a:pt x="5418" y="2760"/>
                    <a:pt x="1477" y="4691"/>
                  </a:cubicBezTo>
                  <a:cubicBezTo>
                    <a:pt x="0" y="5405"/>
                    <a:pt x="1477" y="11215"/>
                    <a:pt x="1477" y="11215"/>
                  </a:cubicBezTo>
                  <a:cubicBezTo>
                    <a:pt x="4436" y="13894"/>
                    <a:pt x="14594" y="16557"/>
                    <a:pt x="25044" y="16557"/>
                  </a:cubicBezTo>
                  <a:cubicBezTo>
                    <a:pt x="30105" y="16557"/>
                    <a:pt x="35235" y="15933"/>
                    <a:pt x="39648" y="14382"/>
                  </a:cubicBezTo>
                  <a:cubicBezTo>
                    <a:pt x="48877" y="11132"/>
                    <a:pt x="62824" y="8425"/>
                    <a:pt x="74470" y="8425"/>
                  </a:cubicBezTo>
                  <a:cubicBezTo>
                    <a:pt x="79801" y="8425"/>
                    <a:pt x="84651" y="8992"/>
                    <a:pt x="88345" y="10334"/>
                  </a:cubicBezTo>
                  <a:cubicBezTo>
                    <a:pt x="99834" y="14513"/>
                    <a:pt x="116658" y="15847"/>
                    <a:pt x="116658" y="15847"/>
                  </a:cubicBezTo>
                  <a:lnTo>
                    <a:pt x="116658" y="4691"/>
                  </a:lnTo>
                  <a:cubicBezTo>
                    <a:pt x="116658" y="4691"/>
                    <a:pt x="101958" y="1"/>
                    <a:pt x="839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56" name="Google Shape;2956;p8"/>
            <p:cNvGrpSpPr/>
            <p:nvPr/>
          </p:nvGrpSpPr>
          <p:grpSpPr>
            <a:xfrm>
              <a:off x="-797087" y="2448950"/>
              <a:ext cx="3916575" cy="3378125"/>
              <a:chOff x="780450" y="1002925"/>
              <a:chExt cx="3916575" cy="3378125"/>
            </a:xfrm>
          </p:grpSpPr>
          <p:sp>
            <p:nvSpPr>
              <p:cNvPr id="2957" name="Google Shape;2957;p8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8" name="Google Shape;2958;p8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9" name="Google Shape;2959;p8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0" name="Google Shape;2960;p8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1" name="Google Shape;2961;p8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2" name="Google Shape;2962;p8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3" name="Google Shape;2963;p8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4" name="Google Shape;2964;p8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5" name="Google Shape;2965;p8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6" name="Google Shape;2966;p8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7" name="Google Shape;2967;p8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8" name="Google Shape;2968;p8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9" name="Google Shape;2969;p8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0" name="Google Shape;2970;p8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1" name="Google Shape;2971;p8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2" name="Google Shape;2972;p8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3" name="Google Shape;2973;p8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4" name="Google Shape;2974;p8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5" name="Google Shape;2975;p8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6" name="Google Shape;2976;p8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7" name="Google Shape;2977;p8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8" name="Google Shape;2978;p8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9" name="Google Shape;2979;p8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0" name="Google Shape;2980;p8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1" name="Google Shape;2981;p8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2" name="Google Shape;2982;p8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3" name="Google Shape;2983;p8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4" name="Google Shape;2984;p8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5" name="Google Shape;2985;p8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6" name="Google Shape;2986;p8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7" name="Google Shape;2987;p8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8" name="Google Shape;2988;p8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9" name="Google Shape;2989;p8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0" name="Google Shape;2990;p8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1" name="Google Shape;2991;p8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2" name="Google Shape;2992;p8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3" name="Google Shape;2993;p8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4" name="Google Shape;2994;p8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5" name="Google Shape;2995;p8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6" name="Google Shape;2996;p8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7" name="Google Shape;2997;p8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8" name="Google Shape;2998;p8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9" name="Google Shape;2999;p8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0" name="Google Shape;3000;p8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1" name="Google Shape;3001;p8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2" name="Google Shape;3002;p8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3" name="Google Shape;3003;p8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4" name="Google Shape;3004;p8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5" name="Google Shape;3005;p8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6" name="Google Shape;3006;p8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7" name="Google Shape;3007;p8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8" name="Google Shape;3008;p8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9" name="Google Shape;3009;p8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0" name="Google Shape;3010;p8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1" name="Google Shape;3011;p8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2" name="Google Shape;3012;p8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3" name="Google Shape;3013;p8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4" name="Google Shape;3014;p8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5" name="Google Shape;3015;p8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6" name="Google Shape;3016;p8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7" name="Google Shape;3017;p8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8" name="Google Shape;3018;p8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9" name="Google Shape;3019;p8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0" name="Google Shape;3020;p8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1" name="Google Shape;3021;p8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2" name="Google Shape;3022;p8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3" name="Google Shape;3023;p8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4" name="Google Shape;3024;p8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5" name="Google Shape;3025;p8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6" name="Google Shape;3026;p8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7" name="Google Shape;3027;p8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8" name="Google Shape;3028;p8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9" name="Google Shape;3029;p8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0" name="Google Shape;3030;p8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1" name="Google Shape;3031;p8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2" name="Google Shape;3032;p8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3" name="Google Shape;3033;p8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4" name="Google Shape;3034;p8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5" name="Google Shape;3035;p8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6" name="Google Shape;3036;p8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7" name="Google Shape;3037;p8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8" name="Google Shape;3038;p8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9" name="Google Shape;3039;p8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0" name="Google Shape;3040;p8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1" name="Google Shape;3041;p8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2" name="Google Shape;3042;p8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3" name="Google Shape;3043;p8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4" name="Google Shape;3044;p8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5" name="Google Shape;3045;p8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6" name="Google Shape;3046;p8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7" name="Google Shape;3047;p8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8" name="Google Shape;3048;p8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9" name="Google Shape;3049;p8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0" name="Google Shape;3050;p8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1" name="Google Shape;3051;p8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2" name="Google Shape;3052;p8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3" name="Google Shape;3053;p8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4" name="Google Shape;3054;p8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5" name="Google Shape;3055;p8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6" name="Google Shape;3056;p8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7" name="Google Shape;3057;p8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8" name="Google Shape;3058;p8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9" name="Google Shape;3059;p8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0" name="Google Shape;3060;p8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1" name="Google Shape;3061;p8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2" name="Google Shape;3062;p8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3" name="Google Shape;3063;p8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4" name="Google Shape;3064;p8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5" name="Google Shape;3065;p8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6" name="Google Shape;3066;p8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7" name="Google Shape;3067;p8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8" name="Google Shape;3068;p8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9" name="Google Shape;3069;p8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0" name="Google Shape;3070;p8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1" name="Google Shape;3071;p8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2" name="Google Shape;3072;p8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3" name="Google Shape;3073;p8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4" name="Google Shape;3074;p8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5" name="Google Shape;3075;p8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6" name="Google Shape;3076;p8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7" name="Google Shape;3077;p8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8" name="Google Shape;3078;p8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9" name="Google Shape;3079;p8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080" name="Google Shape;3080;p8"/>
            <p:cNvGrpSpPr/>
            <p:nvPr/>
          </p:nvGrpSpPr>
          <p:grpSpPr>
            <a:xfrm rot="3599956">
              <a:off x="-872051" y="-905057"/>
              <a:ext cx="3916489" cy="3378051"/>
              <a:chOff x="780450" y="1002925"/>
              <a:chExt cx="3916575" cy="3378125"/>
            </a:xfrm>
          </p:grpSpPr>
          <p:sp>
            <p:nvSpPr>
              <p:cNvPr id="3081" name="Google Shape;3081;p8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2" name="Google Shape;3082;p8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3" name="Google Shape;3083;p8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4" name="Google Shape;3084;p8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5" name="Google Shape;3085;p8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6" name="Google Shape;3086;p8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7" name="Google Shape;3087;p8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8" name="Google Shape;3088;p8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9" name="Google Shape;3089;p8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0" name="Google Shape;3090;p8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1" name="Google Shape;3091;p8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2" name="Google Shape;3092;p8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3" name="Google Shape;3093;p8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4" name="Google Shape;3094;p8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5" name="Google Shape;3095;p8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6" name="Google Shape;3096;p8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7" name="Google Shape;3097;p8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8" name="Google Shape;3098;p8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9" name="Google Shape;3099;p8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0" name="Google Shape;3100;p8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1" name="Google Shape;3101;p8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2" name="Google Shape;3102;p8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3" name="Google Shape;3103;p8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4" name="Google Shape;3104;p8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5" name="Google Shape;3105;p8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6" name="Google Shape;3106;p8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7" name="Google Shape;3107;p8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8" name="Google Shape;3108;p8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9" name="Google Shape;3109;p8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0" name="Google Shape;3110;p8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1" name="Google Shape;3111;p8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2" name="Google Shape;3112;p8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3" name="Google Shape;3113;p8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4" name="Google Shape;3114;p8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5" name="Google Shape;3115;p8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6" name="Google Shape;3116;p8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7" name="Google Shape;3117;p8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8" name="Google Shape;3118;p8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9" name="Google Shape;3119;p8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0" name="Google Shape;3120;p8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1" name="Google Shape;3121;p8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2" name="Google Shape;3122;p8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3" name="Google Shape;3123;p8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4" name="Google Shape;3124;p8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5" name="Google Shape;3125;p8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6" name="Google Shape;3126;p8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7" name="Google Shape;3127;p8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8" name="Google Shape;3128;p8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9" name="Google Shape;3129;p8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0" name="Google Shape;3130;p8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1" name="Google Shape;3131;p8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2" name="Google Shape;3132;p8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3" name="Google Shape;3133;p8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4" name="Google Shape;3134;p8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5" name="Google Shape;3135;p8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6" name="Google Shape;3136;p8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7" name="Google Shape;3137;p8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8" name="Google Shape;3138;p8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9" name="Google Shape;3139;p8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0" name="Google Shape;3140;p8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1" name="Google Shape;3141;p8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2" name="Google Shape;3142;p8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3" name="Google Shape;3143;p8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4" name="Google Shape;3144;p8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5" name="Google Shape;3145;p8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6" name="Google Shape;3146;p8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7" name="Google Shape;3147;p8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8" name="Google Shape;3148;p8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9" name="Google Shape;3149;p8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0" name="Google Shape;3150;p8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1" name="Google Shape;3151;p8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2" name="Google Shape;3152;p8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3" name="Google Shape;3153;p8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4" name="Google Shape;3154;p8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5" name="Google Shape;3155;p8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6" name="Google Shape;3156;p8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7" name="Google Shape;3157;p8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8" name="Google Shape;3158;p8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9" name="Google Shape;3159;p8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0" name="Google Shape;3160;p8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1" name="Google Shape;3161;p8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2" name="Google Shape;3162;p8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3" name="Google Shape;3163;p8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4" name="Google Shape;3164;p8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5" name="Google Shape;3165;p8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6" name="Google Shape;3166;p8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7" name="Google Shape;3167;p8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8" name="Google Shape;3168;p8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9" name="Google Shape;3169;p8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0" name="Google Shape;3170;p8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1" name="Google Shape;3171;p8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2" name="Google Shape;3172;p8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3" name="Google Shape;3173;p8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4" name="Google Shape;3174;p8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5" name="Google Shape;3175;p8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6" name="Google Shape;3176;p8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7" name="Google Shape;3177;p8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8" name="Google Shape;3178;p8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9" name="Google Shape;3179;p8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0" name="Google Shape;3180;p8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1" name="Google Shape;3181;p8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2" name="Google Shape;3182;p8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3" name="Google Shape;3183;p8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4" name="Google Shape;3184;p8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5" name="Google Shape;3185;p8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6" name="Google Shape;3186;p8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7" name="Google Shape;3187;p8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8" name="Google Shape;3188;p8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9" name="Google Shape;3189;p8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0" name="Google Shape;3190;p8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1" name="Google Shape;3191;p8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2" name="Google Shape;3192;p8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3" name="Google Shape;3193;p8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4" name="Google Shape;3194;p8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5" name="Google Shape;3195;p8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6" name="Google Shape;3196;p8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7" name="Google Shape;3197;p8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8" name="Google Shape;3198;p8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9" name="Google Shape;3199;p8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0" name="Google Shape;3200;p8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1" name="Google Shape;3201;p8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2" name="Google Shape;3202;p8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3" name="Google Shape;3203;p8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04" name="Google Shape;3204;p8"/>
            <p:cNvGrpSpPr/>
            <p:nvPr/>
          </p:nvGrpSpPr>
          <p:grpSpPr>
            <a:xfrm>
              <a:off x="4628538" y="2601350"/>
              <a:ext cx="3916575" cy="3378125"/>
              <a:chOff x="780450" y="1002925"/>
              <a:chExt cx="3916575" cy="3378125"/>
            </a:xfrm>
          </p:grpSpPr>
          <p:sp>
            <p:nvSpPr>
              <p:cNvPr id="3205" name="Google Shape;3205;p8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6" name="Google Shape;3206;p8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7" name="Google Shape;3207;p8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8" name="Google Shape;3208;p8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9" name="Google Shape;3209;p8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0" name="Google Shape;3210;p8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1" name="Google Shape;3211;p8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2" name="Google Shape;3212;p8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3" name="Google Shape;3213;p8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4" name="Google Shape;3214;p8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5" name="Google Shape;3215;p8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6" name="Google Shape;3216;p8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7" name="Google Shape;3217;p8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8" name="Google Shape;3218;p8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9" name="Google Shape;3219;p8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0" name="Google Shape;3220;p8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1" name="Google Shape;3221;p8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2" name="Google Shape;3222;p8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3" name="Google Shape;3223;p8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4" name="Google Shape;3224;p8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5" name="Google Shape;3225;p8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6" name="Google Shape;3226;p8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7" name="Google Shape;3227;p8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8" name="Google Shape;3228;p8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9" name="Google Shape;3229;p8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0" name="Google Shape;3230;p8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1" name="Google Shape;3231;p8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2" name="Google Shape;3232;p8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3" name="Google Shape;3233;p8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4" name="Google Shape;3234;p8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5" name="Google Shape;3235;p8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6" name="Google Shape;3236;p8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7" name="Google Shape;3237;p8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8" name="Google Shape;3238;p8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9" name="Google Shape;3239;p8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0" name="Google Shape;3240;p8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1" name="Google Shape;3241;p8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2" name="Google Shape;3242;p8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3" name="Google Shape;3243;p8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4" name="Google Shape;3244;p8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5" name="Google Shape;3245;p8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6" name="Google Shape;3246;p8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7" name="Google Shape;3247;p8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8" name="Google Shape;3248;p8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9" name="Google Shape;3249;p8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0" name="Google Shape;3250;p8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1" name="Google Shape;3251;p8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2" name="Google Shape;3252;p8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3" name="Google Shape;3253;p8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4" name="Google Shape;3254;p8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5" name="Google Shape;3255;p8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6" name="Google Shape;3256;p8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7" name="Google Shape;3257;p8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8" name="Google Shape;3258;p8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9" name="Google Shape;3259;p8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0" name="Google Shape;3260;p8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1" name="Google Shape;3261;p8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2" name="Google Shape;3262;p8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3" name="Google Shape;3263;p8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4" name="Google Shape;3264;p8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5" name="Google Shape;3265;p8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6" name="Google Shape;3266;p8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7" name="Google Shape;3267;p8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8" name="Google Shape;3268;p8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9" name="Google Shape;3269;p8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0" name="Google Shape;3270;p8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1" name="Google Shape;3271;p8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2" name="Google Shape;3272;p8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3" name="Google Shape;3273;p8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4" name="Google Shape;3274;p8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5" name="Google Shape;3275;p8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6" name="Google Shape;3276;p8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7" name="Google Shape;3277;p8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8" name="Google Shape;3278;p8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9" name="Google Shape;3279;p8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0" name="Google Shape;3280;p8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1" name="Google Shape;3281;p8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2" name="Google Shape;3282;p8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3" name="Google Shape;3283;p8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4" name="Google Shape;3284;p8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5" name="Google Shape;3285;p8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6" name="Google Shape;3286;p8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7" name="Google Shape;3287;p8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8" name="Google Shape;3288;p8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9" name="Google Shape;3289;p8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0" name="Google Shape;3290;p8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1" name="Google Shape;3291;p8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2" name="Google Shape;3292;p8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3" name="Google Shape;3293;p8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4" name="Google Shape;3294;p8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5" name="Google Shape;3295;p8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6" name="Google Shape;3296;p8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7" name="Google Shape;3297;p8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8" name="Google Shape;3298;p8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9" name="Google Shape;3299;p8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0" name="Google Shape;3300;p8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1" name="Google Shape;3301;p8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2" name="Google Shape;3302;p8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3" name="Google Shape;3303;p8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4" name="Google Shape;3304;p8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5" name="Google Shape;3305;p8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6" name="Google Shape;3306;p8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7" name="Google Shape;3307;p8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8" name="Google Shape;3308;p8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9" name="Google Shape;3309;p8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0" name="Google Shape;3310;p8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1" name="Google Shape;3311;p8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2" name="Google Shape;3312;p8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3" name="Google Shape;3313;p8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4" name="Google Shape;3314;p8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5" name="Google Shape;3315;p8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6" name="Google Shape;3316;p8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7" name="Google Shape;3317;p8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8" name="Google Shape;3318;p8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9" name="Google Shape;3319;p8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0" name="Google Shape;3320;p8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1" name="Google Shape;3321;p8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2" name="Google Shape;3322;p8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3" name="Google Shape;3323;p8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4" name="Google Shape;3324;p8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5" name="Google Shape;3325;p8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6" name="Google Shape;3326;p8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7" name="Google Shape;3327;p8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28" name="Google Shape;3328;p8"/>
            <p:cNvGrpSpPr/>
            <p:nvPr/>
          </p:nvGrpSpPr>
          <p:grpSpPr>
            <a:xfrm rot="3599956">
              <a:off x="6229974" y="85543"/>
              <a:ext cx="3916489" cy="3378051"/>
              <a:chOff x="780450" y="1002925"/>
              <a:chExt cx="3916575" cy="3378125"/>
            </a:xfrm>
          </p:grpSpPr>
          <p:sp>
            <p:nvSpPr>
              <p:cNvPr id="3329" name="Google Shape;3329;p8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0" name="Google Shape;3330;p8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1" name="Google Shape;3331;p8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2" name="Google Shape;3332;p8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3" name="Google Shape;3333;p8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4" name="Google Shape;3334;p8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5" name="Google Shape;3335;p8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6" name="Google Shape;3336;p8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7" name="Google Shape;3337;p8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8" name="Google Shape;3338;p8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9" name="Google Shape;3339;p8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0" name="Google Shape;3340;p8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1" name="Google Shape;3341;p8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2" name="Google Shape;3342;p8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3" name="Google Shape;3343;p8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4" name="Google Shape;3344;p8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5" name="Google Shape;3345;p8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6" name="Google Shape;3346;p8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7" name="Google Shape;3347;p8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8" name="Google Shape;3348;p8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9" name="Google Shape;3349;p8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0" name="Google Shape;3350;p8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1" name="Google Shape;3351;p8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2" name="Google Shape;3352;p8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3" name="Google Shape;3353;p8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4" name="Google Shape;3354;p8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5" name="Google Shape;3355;p8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6" name="Google Shape;3356;p8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7" name="Google Shape;3357;p8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8" name="Google Shape;3358;p8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9" name="Google Shape;3359;p8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0" name="Google Shape;3360;p8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1" name="Google Shape;3361;p8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2" name="Google Shape;3362;p8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3" name="Google Shape;3363;p8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4" name="Google Shape;3364;p8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5" name="Google Shape;3365;p8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6" name="Google Shape;3366;p8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7" name="Google Shape;3367;p8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8" name="Google Shape;3368;p8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9" name="Google Shape;3369;p8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0" name="Google Shape;3370;p8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1" name="Google Shape;3371;p8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2" name="Google Shape;3372;p8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3" name="Google Shape;3373;p8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4" name="Google Shape;3374;p8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5" name="Google Shape;3375;p8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6" name="Google Shape;3376;p8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7" name="Google Shape;3377;p8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8" name="Google Shape;3378;p8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9" name="Google Shape;3379;p8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0" name="Google Shape;3380;p8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1" name="Google Shape;3381;p8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2" name="Google Shape;3382;p8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3" name="Google Shape;3383;p8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4" name="Google Shape;3384;p8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5" name="Google Shape;3385;p8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6" name="Google Shape;3386;p8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7" name="Google Shape;3387;p8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8" name="Google Shape;3388;p8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9" name="Google Shape;3389;p8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0" name="Google Shape;3390;p8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1" name="Google Shape;3391;p8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2" name="Google Shape;3392;p8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3" name="Google Shape;3393;p8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4" name="Google Shape;3394;p8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5" name="Google Shape;3395;p8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6" name="Google Shape;3396;p8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7" name="Google Shape;3397;p8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8" name="Google Shape;3398;p8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9" name="Google Shape;3399;p8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0" name="Google Shape;3400;p8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1" name="Google Shape;3401;p8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2" name="Google Shape;3402;p8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3" name="Google Shape;3403;p8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4" name="Google Shape;3404;p8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5" name="Google Shape;3405;p8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6" name="Google Shape;3406;p8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7" name="Google Shape;3407;p8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8" name="Google Shape;3408;p8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9" name="Google Shape;3409;p8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0" name="Google Shape;3410;p8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1" name="Google Shape;3411;p8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2" name="Google Shape;3412;p8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3" name="Google Shape;3413;p8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4" name="Google Shape;3414;p8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5" name="Google Shape;3415;p8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6" name="Google Shape;3416;p8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7" name="Google Shape;3417;p8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8" name="Google Shape;3418;p8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9" name="Google Shape;3419;p8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0" name="Google Shape;3420;p8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1" name="Google Shape;3421;p8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2" name="Google Shape;3422;p8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3" name="Google Shape;3423;p8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4" name="Google Shape;3424;p8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5" name="Google Shape;3425;p8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6" name="Google Shape;3426;p8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7" name="Google Shape;3427;p8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8" name="Google Shape;3428;p8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9" name="Google Shape;3429;p8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0" name="Google Shape;3430;p8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1" name="Google Shape;3431;p8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2" name="Google Shape;3432;p8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3" name="Google Shape;3433;p8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4" name="Google Shape;3434;p8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5" name="Google Shape;3435;p8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6" name="Google Shape;3436;p8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7" name="Google Shape;3437;p8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8" name="Google Shape;3438;p8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9" name="Google Shape;3439;p8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0" name="Google Shape;3440;p8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1" name="Google Shape;3441;p8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2" name="Google Shape;3442;p8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3" name="Google Shape;3443;p8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4" name="Google Shape;3444;p8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5" name="Google Shape;3445;p8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6" name="Google Shape;3446;p8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7" name="Google Shape;3447;p8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8" name="Google Shape;3448;p8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9" name="Google Shape;3449;p8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0" name="Google Shape;3450;p8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1" name="Google Shape;3451;p8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452" name="Google Shape;3452;p8"/>
          <p:cNvSpPr txBox="1"/>
          <p:nvPr>
            <p:ph type="title"/>
          </p:nvPr>
        </p:nvSpPr>
        <p:spPr>
          <a:xfrm>
            <a:off x="3521675" y="914313"/>
            <a:ext cx="4843200" cy="22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53" name="Google Shape;3453;p8"/>
          <p:cNvSpPr txBox="1"/>
          <p:nvPr>
            <p:ph idx="1" type="subTitle"/>
          </p:nvPr>
        </p:nvSpPr>
        <p:spPr>
          <a:xfrm>
            <a:off x="4870625" y="3125513"/>
            <a:ext cx="3494400" cy="7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3454" name="Shape 3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55" name="Google Shape;3455;p9"/>
          <p:cNvGrpSpPr/>
          <p:nvPr/>
        </p:nvGrpSpPr>
        <p:grpSpPr>
          <a:xfrm>
            <a:off x="-592346" y="1"/>
            <a:ext cx="11507196" cy="6008622"/>
            <a:chOff x="-592346" y="1"/>
            <a:chExt cx="11507196" cy="6008622"/>
          </a:xfrm>
        </p:grpSpPr>
        <p:sp>
          <p:nvSpPr>
            <p:cNvPr id="3456" name="Google Shape;3456;p9"/>
            <p:cNvSpPr/>
            <p:nvPr/>
          </p:nvSpPr>
          <p:spPr>
            <a:xfrm rot="10800000">
              <a:off x="49" y="1"/>
              <a:ext cx="9123651" cy="811599"/>
            </a:xfrm>
            <a:custGeom>
              <a:rect b="b" l="l" r="r" t="t"/>
              <a:pathLst>
                <a:path extrusionOk="0" h="12562" w="74415">
                  <a:moveTo>
                    <a:pt x="1" y="0"/>
                  </a:moveTo>
                  <a:lnTo>
                    <a:pt x="1" y="12561"/>
                  </a:lnTo>
                  <a:lnTo>
                    <a:pt x="74415" y="12561"/>
                  </a:lnTo>
                  <a:lnTo>
                    <a:pt x="74415" y="0"/>
                  </a:lnTo>
                  <a:lnTo>
                    <a:pt x="73200" y="12"/>
                  </a:lnTo>
                  <a:cubicBezTo>
                    <a:pt x="73180" y="12"/>
                    <a:pt x="73159" y="12"/>
                    <a:pt x="73138" y="12"/>
                  </a:cubicBezTo>
                  <a:cubicBezTo>
                    <a:pt x="71326" y="12"/>
                    <a:pt x="69539" y="523"/>
                    <a:pt x="67986" y="1453"/>
                  </a:cubicBezTo>
                  <a:lnTo>
                    <a:pt x="66747" y="2203"/>
                  </a:lnTo>
                  <a:cubicBezTo>
                    <a:pt x="64771" y="3394"/>
                    <a:pt x="62509" y="4025"/>
                    <a:pt x="60199" y="4025"/>
                  </a:cubicBezTo>
                  <a:lnTo>
                    <a:pt x="29636" y="4025"/>
                  </a:lnTo>
                  <a:cubicBezTo>
                    <a:pt x="28790" y="4025"/>
                    <a:pt x="27957" y="3763"/>
                    <a:pt x="27254" y="3286"/>
                  </a:cubicBezTo>
                  <a:lnTo>
                    <a:pt x="25504" y="2084"/>
                  </a:lnTo>
                  <a:cubicBezTo>
                    <a:pt x="24790" y="1596"/>
                    <a:pt x="23956" y="1334"/>
                    <a:pt x="23087" y="1334"/>
                  </a:cubicBezTo>
                  <a:lnTo>
                    <a:pt x="19682" y="1334"/>
                  </a:lnTo>
                  <a:cubicBezTo>
                    <a:pt x="19051" y="1334"/>
                    <a:pt x="18444" y="1489"/>
                    <a:pt x="17896" y="1786"/>
                  </a:cubicBezTo>
                  <a:lnTo>
                    <a:pt x="16896" y="2322"/>
                  </a:lnTo>
                  <a:cubicBezTo>
                    <a:pt x="16705" y="2429"/>
                    <a:pt x="16479" y="2489"/>
                    <a:pt x="16241" y="2489"/>
                  </a:cubicBezTo>
                  <a:lnTo>
                    <a:pt x="10847" y="2489"/>
                  </a:lnTo>
                  <a:cubicBezTo>
                    <a:pt x="10240" y="2477"/>
                    <a:pt x="9657" y="2227"/>
                    <a:pt x="9252" y="1786"/>
                  </a:cubicBezTo>
                  <a:cubicBezTo>
                    <a:pt x="8192" y="643"/>
                    <a:pt x="6704" y="0"/>
                    <a:pt x="51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9"/>
            <p:cNvSpPr/>
            <p:nvPr/>
          </p:nvSpPr>
          <p:spPr>
            <a:xfrm>
              <a:off x="-1" y="3613875"/>
              <a:ext cx="9191938" cy="1453185"/>
            </a:xfrm>
            <a:custGeom>
              <a:rect b="b" l="l" r="r" t="t"/>
              <a:pathLst>
                <a:path extrusionOk="0" h="17801" w="112598">
                  <a:moveTo>
                    <a:pt x="0" y="1"/>
                  </a:moveTo>
                  <a:lnTo>
                    <a:pt x="0" y="15253"/>
                  </a:lnTo>
                  <a:lnTo>
                    <a:pt x="21503" y="15253"/>
                  </a:lnTo>
                  <a:cubicBezTo>
                    <a:pt x="26218" y="15253"/>
                    <a:pt x="30707" y="14253"/>
                    <a:pt x="33838" y="12514"/>
                  </a:cubicBezTo>
                  <a:cubicBezTo>
                    <a:pt x="35517" y="11574"/>
                    <a:pt x="37934" y="11038"/>
                    <a:pt x="40482" y="11038"/>
                  </a:cubicBezTo>
                  <a:cubicBezTo>
                    <a:pt x="42256" y="11038"/>
                    <a:pt x="43958" y="11383"/>
                    <a:pt x="45209" y="12002"/>
                  </a:cubicBezTo>
                  <a:cubicBezTo>
                    <a:pt x="47673" y="13217"/>
                    <a:pt x="51019" y="13895"/>
                    <a:pt x="54495" y="13895"/>
                  </a:cubicBezTo>
                  <a:lnTo>
                    <a:pt x="71486" y="13895"/>
                  </a:lnTo>
                  <a:cubicBezTo>
                    <a:pt x="75046" y="13895"/>
                    <a:pt x="78332" y="14836"/>
                    <a:pt x="80082" y="16360"/>
                  </a:cubicBezTo>
                  <a:cubicBezTo>
                    <a:pt x="81106" y="17253"/>
                    <a:pt x="83035" y="17801"/>
                    <a:pt x="85106" y="17801"/>
                  </a:cubicBezTo>
                  <a:lnTo>
                    <a:pt x="112598" y="17801"/>
                  </a:lnTo>
                  <a:lnTo>
                    <a:pt x="112598" y="2549"/>
                  </a:lnTo>
                  <a:lnTo>
                    <a:pt x="91095" y="2549"/>
                  </a:lnTo>
                  <a:cubicBezTo>
                    <a:pt x="86380" y="2549"/>
                    <a:pt x="81892" y="3549"/>
                    <a:pt x="78760" y="5287"/>
                  </a:cubicBezTo>
                  <a:cubicBezTo>
                    <a:pt x="77082" y="6228"/>
                    <a:pt x="74665" y="6764"/>
                    <a:pt x="72117" y="6764"/>
                  </a:cubicBezTo>
                  <a:cubicBezTo>
                    <a:pt x="70343" y="6764"/>
                    <a:pt x="68640" y="6418"/>
                    <a:pt x="67390" y="5799"/>
                  </a:cubicBezTo>
                  <a:cubicBezTo>
                    <a:pt x="64925" y="4585"/>
                    <a:pt x="61580" y="3906"/>
                    <a:pt x="58103" y="3906"/>
                  </a:cubicBezTo>
                  <a:lnTo>
                    <a:pt x="41113" y="3906"/>
                  </a:lnTo>
                  <a:cubicBezTo>
                    <a:pt x="37553" y="3906"/>
                    <a:pt x="34267" y="2965"/>
                    <a:pt x="32516" y="1441"/>
                  </a:cubicBezTo>
                  <a:cubicBezTo>
                    <a:pt x="31493" y="548"/>
                    <a:pt x="29564" y="1"/>
                    <a:pt x="274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58" name="Google Shape;3458;p9"/>
            <p:cNvGrpSpPr/>
            <p:nvPr/>
          </p:nvGrpSpPr>
          <p:grpSpPr>
            <a:xfrm>
              <a:off x="-418400" y="3323639"/>
              <a:ext cx="1372388" cy="107731"/>
              <a:chOff x="5894475" y="435806"/>
              <a:chExt cx="1372388" cy="107731"/>
            </a:xfrm>
          </p:grpSpPr>
          <p:sp>
            <p:nvSpPr>
              <p:cNvPr id="3459" name="Google Shape;3459;p9"/>
              <p:cNvSpPr/>
              <p:nvPr/>
            </p:nvSpPr>
            <p:spPr>
              <a:xfrm>
                <a:off x="5894475" y="435878"/>
                <a:ext cx="1099114" cy="107659"/>
              </a:xfrm>
              <a:custGeom>
                <a:rect b="b" l="l" r="r" t="t"/>
                <a:pathLst>
                  <a:path extrusionOk="0" h="1501" w="15324">
                    <a:moveTo>
                      <a:pt x="751" y="0"/>
                    </a:moveTo>
                    <a:cubicBezTo>
                      <a:pt x="334" y="0"/>
                      <a:pt x="0" y="333"/>
                      <a:pt x="0" y="750"/>
                    </a:cubicBezTo>
                    <a:cubicBezTo>
                      <a:pt x="0" y="1167"/>
                      <a:pt x="334" y="1500"/>
                      <a:pt x="751" y="1500"/>
                    </a:cubicBezTo>
                    <a:lnTo>
                      <a:pt x="14574" y="1500"/>
                    </a:lnTo>
                    <a:cubicBezTo>
                      <a:pt x="14990" y="1500"/>
                      <a:pt x="15324" y="1167"/>
                      <a:pt x="15324" y="750"/>
                    </a:cubicBezTo>
                    <a:cubicBezTo>
                      <a:pt x="15324" y="333"/>
                      <a:pt x="14990" y="0"/>
                      <a:pt x="14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0" name="Google Shape;3460;p9"/>
              <p:cNvSpPr/>
              <p:nvPr/>
            </p:nvSpPr>
            <p:spPr>
              <a:xfrm>
                <a:off x="7099457" y="435806"/>
                <a:ext cx="167406" cy="107731"/>
              </a:xfrm>
              <a:custGeom>
                <a:rect b="b" l="l" r="r" t="t"/>
                <a:pathLst>
                  <a:path extrusionOk="0" h="1502" w="2334">
                    <a:moveTo>
                      <a:pt x="729" y="1"/>
                    </a:moveTo>
                    <a:cubicBezTo>
                      <a:pt x="322" y="1"/>
                      <a:pt x="0" y="341"/>
                      <a:pt x="0" y="751"/>
                    </a:cubicBezTo>
                    <a:cubicBezTo>
                      <a:pt x="0" y="1168"/>
                      <a:pt x="334" y="1501"/>
                      <a:pt x="750" y="1501"/>
                    </a:cubicBezTo>
                    <a:lnTo>
                      <a:pt x="1584" y="1501"/>
                    </a:lnTo>
                    <a:cubicBezTo>
                      <a:pt x="2000" y="1501"/>
                      <a:pt x="2334" y="1168"/>
                      <a:pt x="2334" y="751"/>
                    </a:cubicBezTo>
                    <a:cubicBezTo>
                      <a:pt x="2334" y="334"/>
                      <a:pt x="2000" y="1"/>
                      <a:pt x="1584" y="1"/>
                    </a:cubicBezTo>
                    <a:lnTo>
                      <a:pt x="750" y="1"/>
                    </a:lnTo>
                    <a:cubicBezTo>
                      <a:pt x="743" y="1"/>
                      <a:pt x="736" y="1"/>
                      <a:pt x="7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1" name="Google Shape;3461;p9"/>
            <p:cNvGrpSpPr/>
            <p:nvPr/>
          </p:nvGrpSpPr>
          <p:grpSpPr>
            <a:xfrm>
              <a:off x="-142170" y="3802149"/>
              <a:ext cx="883939" cy="70936"/>
              <a:chOff x="5933780" y="1496474"/>
              <a:chExt cx="883939" cy="70936"/>
            </a:xfrm>
          </p:grpSpPr>
          <p:sp>
            <p:nvSpPr>
              <p:cNvPr id="3462" name="Google Shape;3462;p9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3" name="Google Shape;3463;p9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4" name="Google Shape;3464;p9"/>
            <p:cNvGrpSpPr/>
            <p:nvPr/>
          </p:nvGrpSpPr>
          <p:grpSpPr>
            <a:xfrm>
              <a:off x="7547300" y="4877914"/>
              <a:ext cx="1372388" cy="107731"/>
              <a:chOff x="5894475" y="435806"/>
              <a:chExt cx="1372388" cy="107731"/>
            </a:xfrm>
          </p:grpSpPr>
          <p:sp>
            <p:nvSpPr>
              <p:cNvPr id="3465" name="Google Shape;3465;p9"/>
              <p:cNvSpPr/>
              <p:nvPr/>
            </p:nvSpPr>
            <p:spPr>
              <a:xfrm>
                <a:off x="5894475" y="435878"/>
                <a:ext cx="1099114" cy="107659"/>
              </a:xfrm>
              <a:custGeom>
                <a:rect b="b" l="l" r="r" t="t"/>
                <a:pathLst>
                  <a:path extrusionOk="0" h="1501" w="15324">
                    <a:moveTo>
                      <a:pt x="751" y="0"/>
                    </a:moveTo>
                    <a:cubicBezTo>
                      <a:pt x="334" y="0"/>
                      <a:pt x="0" y="333"/>
                      <a:pt x="0" y="750"/>
                    </a:cubicBezTo>
                    <a:cubicBezTo>
                      <a:pt x="0" y="1167"/>
                      <a:pt x="334" y="1500"/>
                      <a:pt x="751" y="1500"/>
                    </a:cubicBezTo>
                    <a:lnTo>
                      <a:pt x="14574" y="1500"/>
                    </a:lnTo>
                    <a:cubicBezTo>
                      <a:pt x="14990" y="1500"/>
                      <a:pt x="15324" y="1167"/>
                      <a:pt x="15324" y="750"/>
                    </a:cubicBezTo>
                    <a:cubicBezTo>
                      <a:pt x="15324" y="333"/>
                      <a:pt x="14990" y="0"/>
                      <a:pt x="14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6" name="Google Shape;3466;p9"/>
              <p:cNvSpPr/>
              <p:nvPr/>
            </p:nvSpPr>
            <p:spPr>
              <a:xfrm>
                <a:off x="7099457" y="435806"/>
                <a:ext cx="167406" cy="107731"/>
              </a:xfrm>
              <a:custGeom>
                <a:rect b="b" l="l" r="r" t="t"/>
                <a:pathLst>
                  <a:path extrusionOk="0" h="1502" w="2334">
                    <a:moveTo>
                      <a:pt x="729" y="1"/>
                    </a:moveTo>
                    <a:cubicBezTo>
                      <a:pt x="322" y="1"/>
                      <a:pt x="0" y="341"/>
                      <a:pt x="0" y="751"/>
                    </a:cubicBezTo>
                    <a:cubicBezTo>
                      <a:pt x="0" y="1168"/>
                      <a:pt x="334" y="1501"/>
                      <a:pt x="750" y="1501"/>
                    </a:cubicBezTo>
                    <a:lnTo>
                      <a:pt x="1584" y="1501"/>
                    </a:lnTo>
                    <a:cubicBezTo>
                      <a:pt x="2000" y="1501"/>
                      <a:pt x="2334" y="1168"/>
                      <a:pt x="2334" y="751"/>
                    </a:cubicBezTo>
                    <a:cubicBezTo>
                      <a:pt x="2334" y="334"/>
                      <a:pt x="2000" y="1"/>
                      <a:pt x="1584" y="1"/>
                    </a:cubicBezTo>
                    <a:lnTo>
                      <a:pt x="750" y="1"/>
                    </a:lnTo>
                    <a:cubicBezTo>
                      <a:pt x="743" y="1"/>
                      <a:pt x="736" y="1"/>
                      <a:pt x="72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67" name="Google Shape;3467;p9"/>
            <p:cNvGrpSpPr/>
            <p:nvPr/>
          </p:nvGrpSpPr>
          <p:grpSpPr>
            <a:xfrm>
              <a:off x="7988630" y="468774"/>
              <a:ext cx="883939" cy="70936"/>
              <a:chOff x="5933780" y="1496474"/>
              <a:chExt cx="883939" cy="70936"/>
            </a:xfrm>
          </p:grpSpPr>
          <p:sp>
            <p:nvSpPr>
              <p:cNvPr id="3468" name="Google Shape;3468;p9"/>
              <p:cNvSpPr/>
              <p:nvPr/>
            </p:nvSpPr>
            <p:spPr>
              <a:xfrm>
                <a:off x="6278778" y="1496474"/>
                <a:ext cx="538942" cy="70936"/>
              </a:xfrm>
              <a:custGeom>
                <a:rect b="b" l="l" r="r" t="t"/>
                <a:pathLst>
                  <a:path extrusionOk="0" h="989" w="7514">
                    <a:moveTo>
                      <a:pt x="500" y="1"/>
                    </a:moveTo>
                    <a:cubicBezTo>
                      <a:pt x="227" y="1"/>
                      <a:pt x="0" y="215"/>
                      <a:pt x="0" y="489"/>
                    </a:cubicBezTo>
                    <a:cubicBezTo>
                      <a:pt x="0" y="763"/>
                      <a:pt x="227" y="989"/>
                      <a:pt x="500" y="989"/>
                    </a:cubicBezTo>
                    <a:lnTo>
                      <a:pt x="7013" y="989"/>
                    </a:lnTo>
                    <a:cubicBezTo>
                      <a:pt x="7287" y="989"/>
                      <a:pt x="7513" y="763"/>
                      <a:pt x="7513" y="489"/>
                    </a:cubicBezTo>
                    <a:cubicBezTo>
                      <a:pt x="7513" y="215"/>
                      <a:pt x="7287" y="1"/>
                      <a:pt x="70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9" name="Google Shape;3469;p9"/>
              <p:cNvSpPr/>
              <p:nvPr/>
            </p:nvSpPr>
            <p:spPr>
              <a:xfrm>
                <a:off x="5933780" y="1496474"/>
                <a:ext cx="248527" cy="70936"/>
              </a:xfrm>
              <a:custGeom>
                <a:rect b="b" l="l" r="r" t="t"/>
                <a:pathLst>
                  <a:path extrusionOk="0" h="989" w="3465">
                    <a:moveTo>
                      <a:pt x="500" y="1"/>
                    </a:moveTo>
                    <a:cubicBezTo>
                      <a:pt x="226" y="1"/>
                      <a:pt x="0" y="215"/>
                      <a:pt x="0" y="489"/>
                    </a:cubicBezTo>
                    <a:cubicBezTo>
                      <a:pt x="0" y="763"/>
                      <a:pt x="226" y="989"/>
                      <a:pt x="500" y="989"/>
                    </a:cubicBezTo>
                    <a:lnTo>
                      <a:pt x="2977" y="989"/>
                    </a:lnTo>
                    <a:cubicBezTo>
                      <a:pt x="3251" y="989"/>
                      <a:pt x="3465" y="763"/>
                      <a:pt x="3465" y="489"/>
                    </a:cubicBezTo>
                    <a:cubicBezTo>
                      <a:pt x="3465" y="215"/>
                      <a:pt x="3251" y="1"/>
                      <a:pt x="29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470" name="Google Shape;3470;p9"/>
            <p:cNvGrpSpPr/>
            <p:nvPr/>
          </p:nvGrpSpPr>
          <p:grpSpPr>
            <a:xfrm>
              <a:off x="7248553" y="144661"/>
              <a:ext cx="1749276" cy="1686148"/>
              <a:chOff x="5063725" y="2625150"/>
              <a:chExt cx="1764450" cy="1700775"/>
            </a:xfrm>
          </p:grpSpPr>
          <p:sp>
            <p:nvSpPr>
              <p:cNvPr id="3471" name="Google Shape;3471;p9"/>
              <p:cNvSpPr/>
              <p:nvPr/>
            </p:nvSpPr>
            <p:spPr>
              <a:xfrm>
                <a:off x="5905200" y="3248150"/>
                <a:ext cx="23225" cy="23550"/>
              </a:xfrm>
              <a:custGeom>
                <a:rect b="b" l="l" r="r" t="t"/>
                <a:pathLst>
                  <a:path extrusionOk="0" h="942" w="929">
                    <a:moveTo>
                      <a:pt x="357" y="0"/>
                    </a:moveTo>
                    <a:lnTo>
                      <a:pt x="357" y="370"/>
                    </a:lnTo>
                    <a:lnTo>
                      <a:pt x="0" y="477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72" y="655"/>
                    </a:lnTo>
                    <a:lnTo>
                      <a:pt x="929" y="762"/>
                    </a:lnTo>
                    <a:lnTo>
                      <a:pt x="929" y="762"/>
                    </a:lnTo>
                    <a:lnTo>
                      <a:pt x="714" y="477"/>
                    </a:lnTo>
                    <a:lnTo>
                      <a:pt x="929" y="179"/>
                    </a:lnTo>
                    <a:lnTo>
                      <a:pt x="929" y="179"/>
                    </a:lnTo>
                    <a:lnTo>
                      <a:pt x="572" y="298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2" name="Google Shape;3472;p9"/>
              <p:cNvSpPr/>
              <p:nvPr/>
            </p:nvSpPr>
            <p:spPr>
              <a:xfrm>
                <a:off x="6483525" y="3286550"/>
                <a:ext cx="23550" cy="23525"/>
              </a:xfrm>
              <a:custGeom>
                <a:rect b="b" l="l" r="r" t="t"/>
                <a:pathLst>
                  <a:path extrusionOk="0" h="941" w="942">
                    <a:moveTo>
                      <a:pt x="358" y="0"/>
                    </a:moveTo>
                    <a:lnTo>
                      <a:pt x="358" y="358"/>
                    </a:lnTo>
                    <a:lnTo>
                      <a:pt x="1" y="465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84" y="643"/>
                    </a:lnTo>
                    <a:lnTo>
                      <a:pt x="942" y="762"/>
                    </a:lnTo>
                    <a:lnTo>
                      <a:pt x="715" y="465"/>
                    </a:lnTo>
                    <a:lnTo>
                      <a:pt x="942" y="179"/>
                    </a:lnTo>
                    <a:lnTo>
                      <a:pt x="584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3" name="Google Shape;3473;p9"/>
              <p:cNvSpPr/>
              <p:nvPr/>
            </p:nvSpPr>
            <p:spPr>
              <a:xfrm>
                <a:off x="5939725" y="2684100"/>
                <a:ext cx="23525" cy="23525"/>
              </a:xfrm>
              <a:custGeom>
                <a:rect b="b" l="l" r="r" t="t"/>
                <a:pathLst>
                  <a:path extrusionOk="0" h="941" w="941">
                    <a:moveTo>
                      <a:pt x="357" y="0"/>
                    </a:moveTo>
                    <a:lnTo>
                      <a:pt x="357" y="357"/>
                    </a:lnTo>
                    <a:lnTo>
                      <a:pt x="0" y="476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84" y="655"/>
                    </a:lnTo>
                    <a:lnTo>
                      <a:pt x="941" y="762"/>
                    </a:lnTo>
                    <a:lnTo>
                      <a:pt x="715" y="476"/>
                    </a:lnTo>
                    <a:lnTo>
                      <a:pt x="941" y="179"/>
                    </a:lnTo>
                    <a:lnTo>
                      <a:pt x="584" y="298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4" name="Google Shape;3474;p9"/>
              <p:cNvSpPr/>
              <p:nvPr/>
            </p:nvSpPr>
            <p:spPr>
              <a:xfrm>
                <a:off x="6495450" y="2990075"/>
                <a:ext cx="23225" cy="23550"/>
              </a:xfrm>
              <a:custGeom>
                <a:rect b="b" l="l" r="r" t="t"/>
                <a:pathLst>
                  <a:path extrusionOk="0" h="942" w="929">
                    <a:moveTo>
                      <a:pt x="357" y="1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72" y="656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572" y="286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9"/>
              <p:cNvSpPr/>
              <p:nvPr/>
            </p:nvSpPr>
            <p:spPr>
              <a:xfrm>
                <a:off x="5339950" y="3106750"/>
                <a:ext cx="23225" cy="23550"/>
              </a:xfrm>
              <a:custGeom>
                <a:rect b="b" l="l" r="r" t="t"/>
                <a:pathLst>
                  <a:path extrusionOk="0" h="942" w="929">
                    <a:moveTo>
                      <a:pt x="357" y="1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84"/>
                    </a:lnTo>
                    <a:lnTo>
                      <a:pt x="357" y="942"/>
                    </a:lnTo>
                    <a:lnTo>
                      <a:pt x="572" y="644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80"/>
                    </a:lnTo>
                    <a:lnTo>
                      <a:pt x="929" y="180"/>
                    </a:lnTo>
                    <a:lnTo>
                      <a:pt x="572" y="287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6" name="Google Shape;3476;p9"/>
              <p:cNvSpPr/>
              <p:nvPr/>
            </p:nvSpPr>
            <p:spPr>
              <a:xfrm>
                <a:off x="5257800" y="3429425"/>
                <a:ext cx="23225" cy="23525"/>
              </a:xfrm>
              <a:custGeom>
                <a:rect b="b" l="l" r="r" t="t"/>
                <a:pathLst>
                  <a:path extrusionOk="0" h="941" w="929">
                    <a:moveTo>
                      <a:pt x="357" y="0"/>
                    </a:moveTo>
                    <a:lnTo>
                      <a:pt x="357" y="358"/>
                    </a:lnTo>
                    <a:lnTo>
                      <a:pt x="0" y="477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72" y="655"/>
                    </a:lnTo>
                    <a:lnTo>
                      <a:pt x="929" y="762"/>
                    </a:lnTo>
                    <a:lnTo>
                      <a:pt x="714" y="477"/>
                    </a:lnTo>
                    <a:lnTo>
                      <a:pt x="929" y="179"/>
                    </a:lnTo>
                    <a:lnTo>
                      <a:pt x="929" y="179"/>
                    </a:lnTo>
                    <a:lnTo>
                      <a:pt x="572" y="286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7" name="Google Shape;3477;p9"/>
              <p:cNvSpPr/>
              <p:nvPr/>
            </p:nvSpPr>
            <p:spPr>
              <a:xfrm>
                <a:off x="5687600" y="3351125"/>
                <a:ext cx="23250" cy="23550"/>
              </a:xfrm>
              <a:custGeom>
                <a:rect b="b" l="l" r="r" t="t"/>
                <a:pathLst>
                  <a:path extrusionOk="0" h="942" w="930">
                    <a:moveTo>
                      <a:pt x="358" y="1"/>
                    </a:moveTo>
                    <a:lnTo>
                      <a:pt x="358" y="358"/>
                    </a:lnTo>
                    <a:lnTo>
                      <a:pt x="1" y="465"/>
                    </a:lnTo>
                    <a:lnTo>
                      <a:pt x="358" y="584"/>
                    </a:lnTo>
                    <a:lnTo>
                      <a:pt x="358" y="942"/>
                    </a:lnTo>
                    <a:lnTo>
                      <a:pt x="584" y="644"/>
                    </a:lnTo>
                    <a:lnTo>
                      <a:pt x="929" y="763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80"/>
                    </a:lnTo>
                    <a:lnTo>
                      <a:pt x="584" y="287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8" name="Google Shape;3478;p9"/>
              <p:cNvSpPr/>
              <p:nvPr/>
            </p:nvSpPr>
            <p:spPr>
              <a:xfrm>
                <a:off x="6354650" y="3850000"/>
                <a:ext cx="23250" cy="23550"/>
              </a:xfrm>
              <a:custGeom>
                <a:rect b="b" l="l" r="r" t="t"/>
                <a:pathLst>
                  <a:path extrusionOk="0" h="942" w="930">
                    <a:moveTo>
                      <a:pt x="358" y="1"/>
                    </a:moveTo>
                    <a:lnTo>
                      <a:pt x="358" y="358"/>
                    </a:lnTo>
                    <a:lnTo>
                      <a:pt x="1" y="465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72" y="644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572" y="287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9" name="Google Shape;3479;p9"/>
              <p:cNvSpPr/>
              <p:nvPr/>
            </p:nvSpPr>
            <p:spPr>
              <a:xfrm>
                <a:off x="5754875" y="4267625"/>
                <a:ext cx="23250" cy="23525"/>
              </a:xfrm>
              <a:custGeom>
                <a:rect b="b" l="l" r="r" t="t"/>
                <a:pathLst>
                  <a:path extrusionOk="0" h="941" w="930">
                    <a:moveTo>
                      <a:pt x="358" y="0"/>
                    </a:moveTo>
                    <a:lnTo>
                      <a:pt x="358" y="357"/>
                    </a:lnTo>
                    <a:lnTo>
                      <a:pt x="0" y="465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72" y="643"/>
                    </a:lnTo>
                    <a:lnTo>
                      <a:pt x="929" y="762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572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0" name="Google Shape;3480;p9"/>
              <p:cNvSpPr/>
              <p:nvPr/>
            </p:nvSpPr>
            <p:spPr>
              <a:xfrm>
                <a:off x="5450375" y="2938300"/>
                <a:ext cx="23525" cy="23525"/>
              </a:xfrm>
              <a:custGeom>
                <a:rect b="b" l="l" r="r" t="t"/>
                <a:pathLst>
                  <a:path extrusionOk="0" h="941" w="941">
                    <a:moveTo>
                      <a:pt x="358" y="0"/>
                    </a:moveTo>
                    <a:lnTo>
                      <a:pt x="358" y="357"/>
                    </a:lnTo>
                    <a:lnTo>
                      <a:pt x="0" y="464"/>
                    </a:lnTo>
                    <a:lnTo>
                      <a:pt x="358" y="583"/>
                    </a:lnTo>
                    <a:lnTo>
                      <a:pt x="358" y="941"/>
                    </a:lnTo>
                    <a:lnTo>
                      <a:pt x="584" y="643"/>
                    </a:lnTo>
                    <a:lnTo>
                      <a:pt x="941" y="762"/>
                    </a:lnTo>
                    <a:lnTo>
                      <a:pt x="715" y="464"/>
                    </a:lnTo>
                    <a:lnTo>
                      <a:pt x="941" y="179"/>
                    </a:lnTo>
                    <a:lnTo>
                      <a:pt x="584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9"/>
              <p:cNvSpPr/>
              <p:nvPr/>
            </p:nvSpPr>
            <p:spPr>
              <a:xfrm>
                <a:off x="5710825" y="3705650"/>
                <a:ext cx="23525" cy="23225"/>
              </a:xfrm>
              <a:custGeom>
                <a:rect b="b" l="l" r="r" t="t"/>
                <a:pathLst>
                  <a:path extrusionOk="0" h="929" w="941">
                    <a:moveTo>
                      <a:pt x="358" y="0"/>
                    </a:moveTo>
                    <a:lnTo>
                      <a:pt x="358" y="357"/>
                    </a:lnTo>
                    <a:lnTo>
                      <a:pt x="0" y="465"/>
                    </a:lnTo>
                    <a:lnTo>
                      <a:pt x="358" y="572"/>
                    </a:lnTo>
                    <a:lnTo>
                      <a:pt x="358" y="929"/>
                    </a:lnTo>
                    <a:lnTo>
                      <a:pt x="584" y="643"/>
                    </a:lnTo>
                    <a:lnTo>
                      <a:pt x="941" y="750"/>
                    </a:lnTo>
                    <a:lnTo>
                      <a:pt x="715" y="465"/>
                    </a:lnTo>
                    <a:lnTo>
                      <a:pt x="941" y="179"/>
                    </a:lnTo>
                    <a:lnTo>
                      <a:pt x="584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9"/>
              <p:cNvSpPr/>
              <p:nvPr/>
            </p:nvSpPr>
            <p:spPr>
              <a:xfrm>
                <a:off x="5996575" y="3548775"/>
                <a:ext cx="23225" cy="23550"/>
              </a:xfrm>
              <a:custGeom>
                <a:rect b="b" l="l" r="r" t="t"/>
                <a:pathLst>
                  <a:path extrusionOk="0" h="942" w="929">
                    <a:moveTo>
                      <a:pt x="358" y="1"/>
                    </a:moveTo>
                    <a:lnTo>
                      <a:pt x="358" y="358"/>
                    </a:lnTo>
                    <a:lnTo>
                      <a:pt x="0" y="465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72" y="644"/>
                    </a:lnTo>
                    <a:lnTo>
                      <a:pt x="929" y="763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929" y="179"/>
                    </a:lnTo>
                    <a:lnTo>
                      <a:pt x="572" y="286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3" name="Google Shape;3483;p9"/>
              <p:cNvSpPr/>
              <p:nvPr/>
            </p:nvSpPr>
            <p:spPr>
              <a:xfrm>
                <a:off x="6050750" y="2918650"/>
                <a:ext cx="23525" cy="23525"/>
              </a:xfrm>
              <a:custGeom>
                <a:rect b="b" l="l" r="r" t="t"/>
                <a:pathLst>
                  <a:path extrusionOk="0" h="941" w="941">
                    <a:moveTo>
                      <a:pt x="357" y="0"/>
                    </a:moveTo>
                    <a:lnTo>
                      <a:pt x="357" y="357"/>
                    </a:lnTo>
                    <a:lnTo>
                      <a:pt x="0" y="465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84" y="655"/>
                    </a:lnTo>
                    <a:lnTo>
                      <a:pt x="941" y="762"/>
                    </a:lnTo>
                    <a:lnTo>
                      <a:pt x="715" y="465"/>
                    </a:lnTo>
                    <a:lnTo>
                      <a:pt x="941" y="179"/>
                    </a:lnTo>
                    <a:lnTo>
                      <a:pt x="941" y="179"/>
                    </a:lnTo>
                    <a:lnTo>
                      <a:pt x="584" y="286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4" name="Google Shape;3484;p9"/>
              <p:cNvSpPr/>
              <p:nvPr/>
            </p:nvSpPr>
            <p:spPr>
              <a:xfrm>
                <a:off x="6704400" y="3861625"/>
                <a:ext cx="23525" cy="23525"/>
              </a:xfrm>
              <a:custGeom>
                <a:rect b="b" l="l" r="r" t="t"/>
                <a:pathLst>
                  <a:path extrusionOk="0" h="941" w="941">
                    <a:moveTo>
                      <a:pt x="358" y="0"/>
                    </a:moveTo>
                    <a:lnTo>
                      <a:pt x="358" y="357"/>
                    </a:lnTo>
                    <a:lnTo>
                      <a:pt x="0" y="476"/>
                    </a:lnTo>
                    <a:lnTo>
                      <a:pt x="358" y="584"/>
                    </a:lnTo>
                    <a:lnTo>
                      <a:pt x="358" y="941"/>
                    </a:lnTo>
                    <a:lnTo>
                      <a:pt x="584" y="655"/>
                    </a:lnTo>
                    <a:lnTo>
                      <a:pt x="941" y="762"/>
                    </a:lnTo>
                    <a:lnTo>
                      <a:pt x="715" y="476"/>
                    </a:lnTo>
                    <a:lnTo>
                      <a:pt x="941" y="179"/>
                    </a:lnTo>
                    <a:lnTo>
                      <a:pt x="941" y="179"/>
                    </a:lnTo>
                    <a:lnTo>
                      <a:pt x="584" y="298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9"/>
              <p:cNvSpPr/>
              <p:nvPr/>
            </p:nvSpPr>
            <p:spPr>
              <a:xfrm>
                <a:off x="5092600" y="3224925"/>
                <a:ext cx="23525" cy="23550"/>
              </a:xfrm>
              <a:custGeom>
                <a:rect b="b" l="l" r="r" t="t"/>
                <a:pathLst>
                  <a:path extrusionOk="0" h="942" w="941">
                    <a:moveTo>
                      <a:pt x="357" y="1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84"/>
                    </a:lnTo>
                    <a:lnTo>
                      <a:pt x="357" y="941"/>
                    </a:lnTo>
                    <a:lnTo>
                      <a:pt x="583" y="644"/>
                    </a:lnTo>
                    <a:lnTo>
                      <a:pt x="941" y="763"/>
                    </a:lnTo>
                    <a:lnTo>
                      <a:pt x="714" y="465"/>
                    </a:lnTo>
                    <a:lnTo>
                      <a:pt x="941" y="179"/>
                    </a:lnTo>
                    <a:lnTo>
                      <a:pt x="583" y="286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6" name="Google Shape;3486;p9"/>
              <p:cNvSpPr/>
              <p:nvPr/>
            </p:nvSpPr>
            <p:spPr>
              <a:xfrm>
                <a:off x="6495450" y="3795250"/>
                <a:ext cx="23225" cy="23525"/>
              </a:xfrm>
              <a:custGeom>
                <a:rect b="b" l="l" r="r" t="t"/>
                <a:pathLst>
                  <a:path extrusionOk="0" h="941" w="929">
                    <a:moveTo>
                      <a:pt x="357" y="0"/>
                    </a:moveTo>
                    <a:lnTo>
                      <a:pt x="357" y="357"/>
                    </a:lnTo>
                    <a:lnTo>
                      <a:pt x="0" y="476"/>
                    </a:lnTo>
                    <a:lnTo>
                      <a:pt x="357" y="583"/>
                    </a:lnTo>
                    <a:lnTo>
                      <a:pt x="357" y="941"/>
                    </a:lnTo>
                    <a:lnTo>
                      <a:pt x="572" y="655"/>
                    </a:lnTo>
                    <a:lnTo>
                      <a:pt x="929" y="762"/>
                    </a:lnTo>
                    <a:lnTo>
                      <a:pt x="715" y="476"/>
                    </a:lnTo>
                    <a:lnTo>
                      <a:pt x="929" y="179"/>
                    </a:lnTo>
                    <a:lnTo>
                      <a:pt x="929" y="179"/>
                    </a:lnTo>
                    <a:lnTo>
                      <a:pt x="572" y="298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9"/>
              <p:cNvSpPr/>
              <p:nvPr/>
            </p:nvSpPr>
            <p:spPr>
              <a:xfrm>
                <a:off x="5361975" y="3597300"/>
                <a:ext cx="23525" cy="23250"/>
              </a:xfrm>
              <a:custGeom>
                <a:rect b="b" l="l" r="r" t="t"/>
                <a:pathLst>
                  <a:path extrusionOk="0" h="930" w="941">
                    <a:moveTo>
                      <a:pt x="357" y="0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72"/>
                    </a:lnTo>
                    <a:lnTo>
                      <a:pt x="357" y="929"/>
                    </a:lnTo>
                    <a:lnTo>
                      <a:pt x="584" y="643"/>
                    </a:lnTo>
                    <a:lnTo>
                      <a:pt x="941" y="751"/>
                    </a:lnTo>
                    <a:lnTo>
                      <a:pt x="715" y="465"/>
                    </a:lnTo>
                    <a:lnTo>
                      <a:pt x="941" y="179"/>
                    </a:lnTo>
                    <a:lnTo>
                      <a:pt x="941" y="179"/>
                    </a:lnTo>
                    <a:lnTo>
                      <a:pt x="584" y="286"/>
                    </a:lnTo>
                    <a:lnTo>
                      <a:pt x="3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8" name="Google Shape;3488;p9"/>
              <p:cNvSpPr/>
              <p:nvPr/>
            </p:nvSpPr>
            <p:spPr>
              <a:xfrm>
                <a:off x="6247800" y="3249925"/>
                <a:ext cx="23225" cy="23250"/>
              </a:xfrm>
              <a:custGeom>
                <a:rect b="b" l="l" r="r" t="t"/>
                <a:pathLst>
                  <a:path extrusionOk="0" h="930" w="929">
                    <a:moveTo>
                      <a:pt x="357" y="1"/>
                    </a:moveTo>
                    <a:lnTo>
                      <a:pt x="357" y="358"/>
                    </a:lnTo>
                    <a:lnTo>
                      <a:pt x="0" y="465"/>
                    </a:lnTo>
                    <a:lnTo>
                      <a:pt x="357" y="572"/>
                    </a:lnTo>
                    <a:lnTo>
                      <a:pt x="357" y="930"/>
                    </a:lnTo>
                    <a:lnTo>
                      <a:pt x="572" y="644"/>
                    </a:lnTo>
                    <a:lnTo>
                      <a:pt x="929" y="751"/>
                    </a:lnTo>
                    <a:lnTo>
                      <a:pt x="715" y="465"/>
                    </a:lnTo>
                    <a:lnTo>
                      <a:pt x="929" y="179"/>
                    </a:lnTo>
                    <a:lnTo>
                      <a:pt x="572" y="287"/>
                    </a:lnTo>
                    <a:lnTo>
                      <a:pt x="35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9" name="Google Shape;3489;p9"/>
              <p:cNvSpPr/>
              <p:nvPr/>
            </p:nvSpPr>
            <p:spPr>
              <a:xfrm>
                <a:off x="5908750" y="3667250"/>
                <a:ext cx="10750" cy="9275"/>
              </a:xfrm>
              <a:custGeom>
                <a:rect b="b" l="l" r="r" t="t"/>
                <a:pathLst>
                  <a:path extrusionOk="0" h="371" w="430">
                    <a:moveTo>
                      <a:pt x="191" y="0"/>
                    </a:moveTo>
                    <a:cubicBezTo>
                      <a:pt x="96" y="0"/>
                      <a:pt x="1" y="84"/>
                      <a:pt x="1" y="191"/>
                    </a:cubicBezTo>
                    <a:cubicBezTo>
                      <a:pt x="1" y="297"/>
                      <a:pt x="97" y="370"/>
                      <a:pt x="192" y="370"/>
                    </a:cubicBezTo>
                    <a:cubicBezTo>
                      <a:pt x="235" y="370"/>
                      <a:pt x="277" y="355"/>
                      <a:pt x="311" y="322"/>
                    </a:cubicBezTo>
                    <a:cubicBezTo>
                      <a:pt x="430" y="203"/>
                      <a:pt x="358" y="12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9"/>
              <p:cNvSpPr/>
              <p:nvPr/>
            </p:nvSpPr>
            <p:spPr>
              <a:xfrm>
                <a:off x="5779275" y="3498475"/>
                <a:ext cx="5125" cy="3575"/>
              </a:xfrm>
              <a:custGeom>
                <a:rect b="b" l="l" r="r" t="t"/>
                <a:pathLst>
                  <a:path extrusionOk="0" h="143" w="205">
                    <a:moveTo>
                      <a:pt x="96" y="1"/>
                    </a:moveTo>
                    <a:cubicBezTo>
                      <a:pt x="36" y="1"/>
                      <a:pt x="1" y="36"/>
                      <a:pt x="1" y="96"/>
                    </a:cubicBezTo>
                    <a:cubicBezTo>
                      <a:pt x="1" y="130"/>
                      <a:pt x="14" y="143"/>
                      <a:pt x="33" y="143"/>
                    </a:cubicBezTo>
                    <a:cubicBezTo>
                      <a:pt x="93" y="143"/>
                      <a:pt x="205" y="10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1" name="Google Shape;3491;p9"/>
              <p:cNvSpPr/>
              <p:nvPr/>
            </p:nvSpPr>
            <p:spPr>
              <a:xfrm>
                <a:off x="5530750" y="3758025"/>
                <a:ext cx="5125" cy="3600"/>
              </a:xfrm>
              <a:custGeom>
                <a:rect b="b" l="l" r="r" t="t"/>
                <a:pathLst>
                  <a:path extrusionOk="0" h="144" w="205">
                    <a:moveTo>
                      <a:pt x="95" y="1"/>
                    </a:moveTo>
                    <a:cubicBezTo>
                      <a:pt x="36" y="1"/>
                      <a:pt x="0" y="48"/>
                      <a:pt x="0" y="96"/>
                    </a:cubicBezTo>
                    <a:cubicBezTo>
                      <a:pt x="0" y="130"/>
                      <a:pt x="14" y="143"/>
                      <a:pt x="32" y="143"/>
                    </a:cubicBezTo>
                    <a:cubicBezTo>
                      <a:pt x="92" y="143"/>
                      <a:pt x="204" y="10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2" name="Google Shape;3492;p9"/>
              <p:cNvSpPr/>
              <p:nvPr/>
            </p:nvSpPr>
            <p:spPr>
              <a:xfrm>
                <a:off x="5993900" y="3107950"/>
                <a:ext cx="5125" cy="3575"/>
              </a:xfrm>
              <a:custGeom>
                <a:rect b="b" l="l" r="r" t="t"/>
                <a:pathLst>
                  <a:path extrusionOk="0" h="143" w="205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cubicBezTo>
                      <a:pt x="0" y="130"/>
                      <a:pt x="14" y="143"/>
                      <a:pt x="32" y="143"/>
                    </a:cubicBezTo>
                    <a:cubicBezTo>
                      <a:pt x="92" y="143"/>
                      <a:pt x="204" y="10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3" name="Google Shape;3493;p9"/>
              <p:cNvSpPr/>
              <p:nvPr/>
            </p:nvSpPr>
            <p:spPr>
              <a:xfrm>
                <a:off x="5731050" y="3105575"/>
                <a:ext cx="5425" cy="3575"/>
              </a:xfrm>
              <a:custGeom>
                <a:rect b="b" l="l" r="r" t="t"/>
                <a:pathLst>
                  <a:path extrusionOk="0" h="143" w="217">
                    <a:moveTo>
                      <a:pt x="108" y="0"/>
                    </a:moveTo>
                    <a:cubicBezTo>
                      <a:pt x="49" y="0"/>
                      <a:pt x="1" y="48"/>
                      <a:pt x="1" y="96"/>
                    </a:cubicBezTo>
                    <a:cubicBezTo>
                      <a:pt x="1" y="130"/>
                      <a:pt x="15" y="143"/>
                      <a:pt x="35" y="143"/>
                    </a:cubicBezTo>
                    <a:cubicBezTo>
                      <a:pt x="98" y="143"/>
                      <a:pt x="217" y="9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4" name="Google Shape;3494;p9"/>
              <p:cNvSpPr/>
              <p:nvPr/>
            </p:nvSpPr>
            <p:spPr>
              <a:xfrm>
                <a:off x="5454250" y="3388000"/>
                <a:ext cx="5100" cy="3450"/>
              </a:xfrm>
              <a:custGeom>
                <a:rect b="b" l="l" r="r" t="t"/>
                <a:pathLst>
                  <a:path extrusionOk="0" h="138" w="204">
                    <a:moveTo>
                      <a:pt x="80" y="1"/>
                    </a:moveTo>
                    <a:cubicBezTo>
                      <a:pt x="38" y="1"/>
                      <a:pt x="0" y="43"/>
                      <a:pt x="0" y="86"/>
                    </a:cubicBezTo>
                    <a:cubicBezTo>
                      <a:pt x="0" y="124"/>
                      <a:pt x="14" y="138"/>
                      <a:pt x="34" y="138"/>
                    </a:cubicBezTo>
                    <a:cubicBezTo>
                      <a:pt x="94" y="138"/>
                      <a:pt x="203" y="2"/>
                      <a:pt x="95" y="2"/>
                    </a:cubicBezTo>
                    <a:cubicBezTo>
                      <a:pt x="90" y="1"/>
                      <a:pt x="85" y="1"/>
                      <a:pt x="8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5" name="Google Shape;3495;p9"/>
              <p:cNvSpPr/>
              <p:nvPr/>
            </p:nvSpPr>
            <p:spPr>
              <a:xfrm>
                <a:off x="5733450" y="3843700"/>
                <a:ext cx="5400" cy="3475"/>
              </a:xfrm>
              <a:custGeom>
                <a:rect b="b" l="l" r="r" t="t"/>
                <a:pathLst>
                  <a:path extrusionOk="0" h="139" w="216">
                    <a:moveTo>
                      <a:pt x="89" y="1"/>
                    </a:moveTo>
                    <a:cubicBezTo>
                      <a:pt x="38" y="1"/>
                      <a:pt x="0" y="44"/>
                      <a:pt x="0" y="86"/>
                    </a:cubicBezTo>
                    <a:cubicBezTo>
                      <a:pt x="0" y="124"/>
                      <a:pt x="15" y="138"/>
                      <a:pt x="36" y="138"/>
                    </a:cubicBezTo>
                    <a:cubicBezTo>
                      <a:pt x="99" y="138"/>
                      <a:pt x="215" y="3"/>
                      <a:pt x="107" y="3"/>
                    </a:cubicBezTo>
                    <a:cubicBezTo>
                      <a:pt x="101" y="2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6" name="Google Shape;3496;p9"/>
              <p:cNvSpPr/>
              <p:nvPr/>
            </p:nvSpPr>
            <p:spPr>
              <a:xfrm>
                <a:off x="5572700" y="4277150"/>
                <a:ext cx="5100" cy="4625"/>
              </a:xfrm>
              <a:custGeom>
                <a:rect b="b" l="l" r="r" t="t"/>
                <a:pathLst>
                  <a:path extrusionOk="0" h="185" w="204">
                    <a:moveTo>
                      <a:pt x="96" y="0"/>
                    </a:moveTo>
                    <a:cubicBezTo>
                      <a:pt x="48" y="0"/>
                      <a:pt x="1" y="36"/>
                      <a:pt x="1" y="95"/>
                    </a:cubicBezTo>
                    <a:cubicBezTo>
                      <a:pt x="7" y="155"/>
                      <a:pt x="54" y="185"/>
                      <a:pt x="102" y="185"/>
                    </a:cubicBezTo>
                    <a:cubicBezTo>
                      <a:pt x="150" y="185"/>
                      <a:pt x="197" y="155"/>
                      <a:pt x="203" y="95"/>
                    </a:cubicBezTo>
                    <a:cubicBezTo>
                      <a:pt x="203" y="36"/>
                      <a:pt x="156" y="0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7" name="Google Shape;3497;p9"/>
              <p:cNvSpPr/>
              <p:nvPr/>
            </p:nvSpPr>
            <p:spPr>
              <a:xfrm>
                <a:off x="5915900" y="4246775"/>
                <a:ext cx="5100" cy="4800"/>
              </a:xfrm>
              <a:custGeom>
                <a:rect b="b" l="l" r="r" t="t"/>
                <a:pathLst>
                  <a:path extrusionOk="0" h="192" w="204">
                    <a:moveTo>
                      <a:pt x="96" y="1"/>
                    </a:moveTo>
                    <a:cubicBezTo>
                      <a:pt x="48" y="1"/>
                      <a:pt x="1" y="48"/>
                      <a:pt x="1" y="96"/>
                    </a:cubicBezTo>
                    <a:cubicBezTo>
                      <a:pt x="1" y="144"/>
                      <a:pt x="48" y="191"/>
                      <a:pt x="96" y="191"/>
                    </a:cubicBezTo>
                    <a:cubicBezTo>
                      <a:pt x="156" y="191"/>
                      <a:pt x="203" y="144"/>
                      <a:pt x="203" y="96"/>
                    </a:cubicBezTo>
                    <a:cubicBezTo>
                      <a:pt x="203" y="48"/>
                      <a:pt x="15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8" name="Google Shape;3498;p9"/>
              <p:cNvSpPr/>
              <p:nvPr/>
            </p:nvSpPr>
            <p:spPr>
              <a:xfrm>
                <a:off x="6285000" y="4322375"/>
                <a:ext cx="5450" cy="3550"/>
              </a:xfrm>
              <a:custGeom>
                <a:rect b="b" l="l" r="r" t="t"/>
                <a:pathLst>
                  <a:path extrusionOk="0" h="142" w="218">
                    <a:moveTo>
                      <a:pt x="108" y="1"/>
                    </a:moveTo>
                    <a:cubicBezTo>
                      <a:pt x="48" y="1"/>
                      <a:pt x="0" y="37"/>
                      <a:pt x="0" y="96"/>
                    </a:cubicBezTo>
                    <a:cubicBezTo>
                      <a:pt x="0" y="129"/>
                      <a:pt x="14" y="142"/>
                      <a:pt x="33" y="142"/>
                    </a:cubicBezTo>
                    <a:cubicBezTo>
                      <a:pt x="95" y="142"/>
                      <a:pt x="218" y="1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9" name="Google Shape;3499;p9"/>
              <p:cNvSpPr/>
              <p:nvPr/>
            </p:nvSpPr>
            <p:spPr>
              <a:xfrm>
                <a:off x="6540525" y="4144050"/>
                <a:ext cx="5125" cy="4575"/>
              </a:xfrm>
              <a:custGeom>
                <a:rect b="b" l="l" r="r" t="t"/>
                <a:pathLst>
                  <a:path extrusionOk="0" h="183" w="205">
                    <a:moveTo>
                      <a:pt x="87" y="0"/>
                    </a:moveTo>
                    <a:cubicBezTo>
                      <a:pt x="0" y="0"/>
                      <a:pt x="0" y="183"/>
                      <a:pt x="87" y="183"/>
                    </a:cubicBezTo>
                    <a:cubicBezTo>
                      <a:pt x="92" y="183"/>
                      <a:pt x="97" y="182"/>
                      <a:pt x="102" y="181"/>
                    </a:cubicBezTo>
                    <a:cubicBezTo>
                      <a:pt x="108" y="182"/>
                      <a:pt x="113" y="183"/>
                      <a:pt x="118" y="183"/>
                    </a:cubicBezTo>
                    <a:cubicBezTo>
                      <a:pt x="204" y="183"/>
                      <a:pt x="204" y="0"/>
                      <a:pt x="118" y="0"/>
                    </a:cubicBezTo>
                    <a:cubicBezTo>
                      <a:pt x="113" y="0"/>
                      <a:pt x="108" y="1"/>
                      <a:pt x="102" y="2"/>
                    </a:cubicBezTo>
                    <a:cubicBezTo>
                      <a:pt x="97" y="1"/>
                      <a:pt x="92" y="0"/>
                      <a:pt x="8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0" name="Google Shape;3500;p9"/>
              <p:cNvSpPr/>
              <p:nvPr/>
            </p:nvSpPr>
            <p:spPr>
              <a:xfrm>
                <a:off x="6264175" y="3980075"/>
                <a:ext cx="4775" cy="4800"/>
              </a:xfrm>
              <a:custGeom>
                <a:rect b="b" l="l" r="r" t="t"/>
                <a:pathLst>
                  <a:path extrusionOk="0" h="192" w="191">
                    <a:moveTo>
                      <a:pt x="95" y="1"/>
                    </a:moveTo>
                    <a:cubicBezTo>
                      <a:pt x="48" y="1"/>
                      <a:pt x="0" y="48"/>
                      <a:pt x="0" y="96"/>
                    </a:cubicBezTo>
                    <a:cubicBezTo>
                      <a:pt x="0" y="144"/>
                      <a:pt x="48" y="191"/>
                      <a:pt x="95" y="191"/>
                    </a:cubicBezTo>
                    <a:cubicBezTo>
                      <a:pt x="155" y="191"/>
                      <a:pt x="191" y="144"/>
                      <a:pt x="191" y="96"/>
                    </a:cubicBezTo>
                    <a:cubicBezTo>
                      <a:pt x="191" y="48"/>
                      <a:pt x="155" y="1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1" name="Google Shape;3501;p9"/>
              <p:cNvSpPr/>
              <p:nvPr/>
            </p:nvSpPr>
            <p:spPr>
              <a:xfrm>
                <a:off x="6084075" y="3902100"/>
                <a:ext cx="5400" cy="3550"/>
              </a:xfrm>
              <a:custGeom>
                <a:rect b="b" l="l" r="r" t="t"/>
                <a:pathLst>
                  <a:path extrusionOk="0" h="142" w="216">
                    <a:moveTo>
                      <a:pt x="96" y="0"/>
                    </a:moveTo>
                    <a:cubicBezTo>
                      <a:pt x="48" y="0"/>
                      <a:pt x="1" y="36"/>
                      <a:pt x="1" y="96"/>
                    </a:cubicBezTo>
                    <a:cubicBezTo>
                      <a:pt x="1" y="129"/>
                      <a:pt x="14" y="141"/>
                      <a:pt x="33" y="141"/>
                    </a:cubicBezTo>
                    <a:cubicBezTo>
                      <a:pt x="95" y="141"/>
                      <a:pt x="215" y="0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2" name="Google Shape;3502;p9"/>
              <p:cNvSpPr/>
              <p:nvPr/>
            </p:nvSpPr>
            <p:spPr>
              <a:xfrm>
                <a:off x="6184975" y="3675275"/>
                <a:ext cx="5425" cy="3600"/>
              </a:xfrm>
              <a:custGeom>
                <a:rect b="b" l="l" r="r" t="t"/>
                <a:pathLst>
                  <a:path extrusionOk="0" h="144" w="217">
                    <a:moveTo>
                      <a:pt x="108" y="1"/>
                    </a:moveTo>
                    <a:cubicBezTo>
                      <a:pt x="49" y="1"/>
                      <a:pt x="1" y="48"/>
                      <a:pt x="1" y="96"/>
                    </a:cubicBezTo>
                    <a:cubicBezTo>
                      <a:pt x="1" y="130"/>
                      <a:pt x="15" y="143"/>
                      <a:pt x="35" y="143"/>
                    </a:cubicBezTo>
                    <a:cubicBezTo>
                      <a:pt x="98" y="143"/>
                      <a:pt x="217" y="10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3" name="Google Shape;3503;p9"/>
              <p:cNvSpPr/>
              <p:nvPr/>
            </p:nvSpPr>
            <p:spPr>
              <a:xfrm>
                <a:off x="6071875" y="3374650"/>
                <a:ext cx="5150" cy="3550"/>
              </a:xfrm>
              <a:custGeom>
                <a:rect b="b" l="l" r="r" t="t"/>
                <a:pathLst>
                  <a:path extrusionOk="0" h="142" w="206">
                    <a:moveTo>
                      <a:pt x="96" y="1"/>
                    </a:moveTo>
                    <a:cubicBezTo>
                      <a:pt x="36" y="1"/>
                      <a:pt x="1" y="36"/>
                      <a:pt x="1" y="96"/>
                    </a:cubicBezTo>
                    <a:cubicBezTo>
                      <a:pt x="1" y="129"/>
                      <a:pt x="13" y="141"/>
                      <a:pt x="31" y="141"/>
                    </a:cubicBezTo>
                    <a:cubicBezTo>
                      <a:pt x="90" y="141"/>
                      <a:pt x="20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4" name="Google Shape;3504;p9"/>
              <p:cNvSpPr/>
              <p:nvPr/>
            </p:nvSpPr>
            <p:spPr>
              <a:xfrm>
                <a:off x="6689225" y="3632125"/>
                <a:ext cx="5450" cy="3550"/>
              </a:xfrm>
              <a:custGeom>
                <a:rect b="b" l="l" r="r" t="t"/>
                <a:pathLst>
                  <a:path extrusionOk="0" h="142" w="218">
                    <a:moveTo>
                      <a:pt x="107" y="0"/>
                    </a:moveTo>
                    <a:cubicBezTo>
                      <a:pt x="48" y="0"/>
                      <a:pt x="12" y="36"/>
                      <a:pt x="0" y="96"/>
                    </a:cubicBezTo>
                    <a:cubicBezTo>
                      <a:pt x="0" y="129"/>
                      <a:pt x="13" y="141"/>
                      <a:pt x="32" y="141"/>
                    </a:cubicBezTo>
                    <a:cubicBezTo>
                      <a:pt x="95" y="141"/>
                      <a:pt x="217" y="0"/>
                      <a:pt x="10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5" name="Google Shape;3505;p9"/>
              <p:cNvSpPr/>
              <p:nvPr/>
            </p:nvSpPr>
            <p:spPr>
              <a:xfrm>
                <a:off x="6822925" y="3851775"/>
                <a:ext cx="5250" cy="4825"/>
              </a:xfrm>
              <a:custGeom>
                <a:rect b="b" l="l" r="r" t="t"/>
                <a:pathLst>
                  <a:path extrusionOk="0" h="193" w="210">
                    <a:moveTo>
                      <a:pt x="97" y="1"/>
                    </a:moveTo>
                    <a:cubicBezTo>
                      <a:pt x="1" y="1"/>
                      <a:pt x="1" y="192"/>
                      <a:pt x="97" y="192"/>
                    </a:cubicBezTo>
                    <a:cubicBezTo>
                      <a:pt x="100" y="192"/>
                      <a:pt x="102" y="192"/>
                      <a:pt x="105" y="192"/>
                    </a:cubicBezTo>
                    <a:cubicBezTo>
                      <a:pt x="108" y="192"/>
                      <a:pt x="111" y="192"/>
                      <a:pt x="114" y="192"/>
                    </a:cubicBezTo>
                    <a:cubicBezTo>
                      <a:pt x="210" y="192"/>
                      <a:pt x="210" y="1"/>
                      <a:pt x="114" y="1"/>
                    </a:cubicBezTo>
                    <a:cubicBezTo>
                      <a:pt x="111" y="1"/>
                      <a:pt x="108" y="1"/>
                      <a:pt x="105" y="1"/>
                    </a:cubicBezTo>
                    <a:cubicBezTo>
                      <a:pt x="102" y="1"/>
                      <a:pt x="100" y="1"/>
                      <a:pt x="9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6" name="Google Shape;3506;p9"/>
              <p:cNvSpPr/>
              <p:nvPr/>
            </p:nvSpPr>
            <p:spPr>
              <a:xfrm>
                <a:off x="6014125" y="3777075"/>
                <a:ext cx="5100" cy="4800"/>
              </a:xfrm>
              <a:custGeom>
                <a:rect b="b" l="l" r="r" t="t"/>
                <a:pathLst>
                  <a:path extrusionOk="0" h="192" w="204">
                    <a:moveTo>
                      <a:pt x="96" y="1"/>
                    </a:moveTo>
                    <a:cubicBezTo>
                      <a:pt x="48" y="1"/>
                      <a:pt x="1" y="37"/>
                      <a:pt x="1" y="96"/>
                    </a:cubicBezTo>
                    <a:cubicBezTo>
                      <a:pt x="1" y="144"/>
                      <a:pt x="48" y="191"/>
                      <a:pt x="96" y="191"/>
                    </a:cubicBezTo>
                    <a:cubicBezTo>
                      <a:pt x="156" y="191"/>
                      <a:pt x="203" y="144"/>
                      <a:pt x="203" y="96"/>
                    </a:cubicBezTo>
                    <a:cubicBezTo>
                      <a:pt x="203" y="37"/>
                      <a:pt x="15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7" name="Google Shape;3507;p9"/>
              <p:cNvSpPr/>
              <p:nvPr/>
            </p:nvSpPr>
            <p:spPr>
              <a:xfrm>
                <a:off x="5509000" y="3601775"/>
                <a:ext cx="5425" cy="3575"/>
              </a:xfrm>
              <a:custGeom>
                <a:rect b="b" l="l" r="r" t="t"/>
                <a:pathLst>
                  <a:path extrusionOk="0" h="143" w="217">
                    <a:moveTo>
                      <a:pt x="108" y="0"/>
                    </a:moveTo>
                    <a:cubicBezTo>
                      <a:pt x="49" y="0"/>
                      <a:pt x="1" y="48"/>
                      <a:pt x="1" y="95"/>
                    </a:cubicBezTo>
                    <a:cubicBezTo>
                      <a:pt x="1" y="129"/>
                      <a:pt x="15" y="142"/>
                      <a:pt x="35" y="142"/>
                    </a:cubicBezTo>
                    <a:cubicBezTo>
                      <a:pt x="98" y="142"/>
                      <a:pt x="217" y="9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8" name="Google Shape;3508;p9"/>
              <p:cNvSpPr/>
              <p:nvPr/>
            </p:nvSpPr>
            <p:spPr>
              <a:xfrm>
                <a:off x="5398275" y="3487750"/>
                <a:ext cx="5125" cy="3600"/>
              </a:xfrm>
              <a:custGeom>
                <a:rect b="b" l="l" r="r" t="t"/>
                <a:pathLst>
                  <a:path extrusionOk="0" h="144" w="205">
                    <a:moveTo>
                      <a:pt x="96" y="1"/>
                    </a:moveTo>
                    <a:cubicBezTo>
                      <a:pt x="48" y="1"/>
                      <a:pt x="1" y="49"/>
                      <a:pt x="1" y="96"/>
                    </a:cubicBezTo>
                    <a:cubicBezTo>
                      <a:pt x="1" y="130"/>
                      <a:pt x="14" y="143"/>
                      <a:pt x="33" y="143"/>
                    </a:cubicBezTo>
                    <a:cubicBezTo>
                      <a:pt x="93" y="143"/>
                      <a:pt x="205" y="10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9" name="Google Shape;3509;p9"/>
              <p:cNvSpPr/>
              <p:nvPr/>
            </p:nvSpPr>
            <p:spPr>
              <a:xfrm>
                <a:off x="5375950" y="2930250"/>
                <a:ext cx="5425" cy="3575"/>
              </a:xfrm>
              <a:custGeom>
                <a:rect b="b" l="l" r="r" t="t"/>
                <a:pathLst>
                  <a:path extrusionOk="0" h="143" w="217">
                    <a:moveTo>
                      <a:pt x="108" y="1"/>
                    </a:moveTo>
                    <a:cubicBezTo>
                      <a:pt x="48" y="1"/>
                      <a:pt x="13" y="36"/>
                      <a:pt x="1" y="96"/>
                    </a:cubicBezTo>
                    <a:cubicBezTo>
                      <a:pt x="4" y="130"/>
                      <a:pt x="19" y="143"/>
                      <a:pt x="40" y="143"/>
                    </a:cubicBezTo>
                    <a:cubicBezTo>
                      <a:pt x="105" y="143"/>
                      <a:pt x="217" y="10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0" name="Google Shape;3510;p9"/>
              <p:cNvSpPr/>
              <p:nvPr/>
            </p:nvSpPr>
            <p:spPr>
              <a:xfrm>
                <a:off x="5334875" y="2709100"/>
                <a:ext cx="5450" cy="3550"/>
              </a:xfrm>
              <a:custGeom>
                <a:rect b="b" l="l" r="r" t="t"/>
                <a:pathLst>
                  <a:path extrusionOk="0" h="142" w="218">
                    <a:moveTo>
                      <a:pt x="108" y="0"/>
                    </a:moveTo>
                    <a:cubicBezTo>
                      <a:pt x="48" y="0"/>
                      <a:pt x="1" y="36"/>
                      <a:pt x="1" y="96"/>
                    </a:cubicBezTo>
                    <a:cubicBezTo>
                      <a:pt x="1" y="128"/>
                      <a:pt x="14" y="141"/>
                      <a:pt x="33" y="141"/>
                    </a:cubicBezTo>
                    <a:cubicBezTo>
                      <a:pt x="95" y="141"/>
                      <a:pt x="218" y="0"/>
                      <a:pt x="1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1" name="Google Shape;3511;p9"/>
              <p:cNvSpPr/>
              <p:nvPr/>
            </p:nvSpPr>
            <p:spPr>
              <a:xfrm>
                <a:off x="5113425" y="3402875"/>
                <a:ext cx="5450" cy="3600"/>
              </a:xfrm>
              <a:custGeom>
                <a:rect b="b" l="l" r="r" t="t"/>
                <a:pathLst>
                  <a:path extrusionOk="0" h="144" w="218">
                    <a:moveTo>
                      <a:pt x="89" y="1"/>
                    </a:moveTo>
                    <a:cubicBezTo>
                      <a:pt x="39" y="1"/>
                      <a:pt x="0" y="45"/>
                      <a:pt x="0" y="98"/>
                    </a:cubicBezTo>
                    <a:cubicBezTo>
                      <a:pt x="0" y="131"/>
                      <a:pt x="14" y="144"/>
                      <a:pt x="33" y="144"/>
                    </a:cubicBezTo>
                    <a:cubicBezTo>
                      <a:pt x="95" y="144"/>
                      <a:pt x="218" y="3"/>
                      <a:pt x="108" y="3"/>
                    </a:cubicBezTo>
                    <a:cubicBezTo>
                      <a:pt x="101" y="1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2" name="Google Shape;3512;p9"/>
              <p:cNvSpPr/>
              <p:nvPr/>
            </p:nvSpPr>
            <p:spPr>
              <a:xfrm>
                <a:off x="5197075" y="3683625"/>
                <a:ext cx="5125" cy="3575"/>
              </a:xfrm>
              <a:custGeom>
                <a:rect b="b" l="l" r="r" t="t"/>
                <a:pathLst>
                  <a:path extrusionOk="0" h="143" w="205">
                    <a:moveTo>
                      <a:pt x="95" y="0"/>
                    </a:moveTo>
                    <a:cubicBezTo>
                      <a:pt x="48" y="0"/>
                      <a:pt x="0" y="48"/>
                      <a:pt x="0" y="95"/>
                    </a:cubicBezTo>
                    <a:cubicBezTo>
                      <a:pt x="0" y="130"/>
                      <a:pt x="14" y="143"/>
                      <a:pt x="32" y="143"/>
                    </a:cubicBezTo>
                    <a:cubicBezTo>
                      <a:pt x="92" y="143"/>
                      <a:pt x="204" y="9"/>
                      <a:pt x="9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3" name="Google Shape;3513;p9"/>
              <p:cNvSpPr/>
              <p:nvPr/>
            </p:nvSpPr>
            <p:spPr>
              <a:xfrm>
                <a:off x="5516150" y="3238025"/>
                <a:ext cx="5150" cy="3550"/>
              </a:xfrm>
              <a:custGeom>
                <a:rect b="b" l="l" r="r" t="t"/>
                <a:pathLst>
                  <a:path extrusionOk="0" h="142" w="206">
                    <a:moveTo>
                      <a:pt x="96" y="1"/>
                    </a:moveTo>
                    <a:cubicBezTo>
                      <a:pt x="48" y="1"/>
                      <a:pt x="1" y="36"/>
                      <a:pt x="1" y="96"/>
                    </a:cubicBezTo>
                    <a:cubicBezTo>
                      <a:pt x="1" y="129"/>
                      <a:pt x="13" y="142"/>
                      <a:pt x="31" y="142"/>
                    </a:cubicBezTo>
                    <a:cubicBezTo>
                      <a:pt x="90" y="142"/>
                      <a:pt x="20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4" name="Google Shape;3514;p9"/>
              <p:cNvSpPr/>
              <p:nvPr/>
            </p:nvSpPr>
            <p:spPr>
              <a:xfrm>
                <a:off x="5885675" y="2861150"/>
                <a:ext cx="5125" cy="4575"/>
              </a:xfrm>
              <a:custGeom>
                <a:rect b="b" l="l" r="r" t="t"/>
                <a:pathLst>
                  <a:path extrusionOk="0" h="183" w="205">
                    <a:moveTo>
                      <a:pt x="87" y="1"/>
                    </a:moveTo>
                    <a:cubicBezTo>
                      <a:pt x="0" y="1"/>
                      <a:pt x="0" y="183"/>
                      <a:pt x="87" y="183"/>
                    </a:cubicBezTo>
                    <a:cubicBezTo>
                      <a:pt x="92" y="183"/>
                      <a:pt x="97" y="182"/>
                      <a:pt x="102" y="181"/>
                    </a:cubicBezTo>
                    <a:cubicBezTo>
                      <a:pt x="108" y="182"/>
                      <a:pt x="113" y="183"/>
                      <a:pt x="118" y="183"/>
                    </a:cubicBezTo>
                    <a:cubicBezTo>
                      <a:pt x="204" y="183"/>
                      <a:pt x="204" y="1"/>
                      <a:pt x="118" y="1"/>
                    </a:cubicBezTo>
                    <a:cubicBezTo>
                      <a:pt x="113" y="1"/>
                      <a:pt x="108" y="1"/>
                      <a:pt x="102" y="2"/>
                    </a:cubicBezTo>
                    <a:cubicBezTo>
                      <a:pt x="97" y="1"/>
                      <a:pt x="92" y="1"/>
                      <a:pt x="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5" name="Google Shape;3515;p9"/>
              <p:cNvSpPr/>
              <p:nvPr/>
            </p:nvSpPr>
            <p:spPr>
              <a:xfrm>
                <a:off x="5799525" y="2692725"/>
                <a:ext cx="4775" cy="4775"/>
              </a:xfrm>
              <a:custGeom>
                <a:rect b="b" l="l" r="r" t="t"/>
                <a:pathLst>
                  <a:path extrusionOk="0" h="191" w="191">
                    <a:moveTo>
                      <a:pt x="96" y="0"/>
                    </a:moveTo>
                    <a:cubicBezTo>
                      <a:pt x="36" y="0"/>
                      <a:pt x="0" y="48"/>
                      <a:pt x="0" y="96"/>
                    </a:cubicBezTo>
                    <a:cubicBezTo>
                      <a:pt x="0" y="143"/>
                      <a:pt x="36" y="191"/>
                      <a:pt x="96" y="191"/>
                    </a:cubicBezTo>
                    <a:cubicBezTo>
                      <a:pt x="155" y="191"/>
                      <a:pt x="191" y="143"/>
                      <a:pt x="191" y="96"/>
                    </a:cubicBezTo>
                    <a:cubicBezTo>
                      <a:pt x="191" y="48"/>
                      <a:pt x="155" y="0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6" name="Google Shape;3516;p9"/>
              <p:cNvSpPr/>
              <p:nvPr/>
            </p:nvSpPr>
            <p:spPr>
              <a:xfrm>
                <a:off x="6081700" y="2627250"/>
                <a:ext cx="5125" cy="3575"/>
              </a:xfrm>
              <a:custGeom>
                <a:rect b="b" l="l" r="r" t="t"/>
                <a:pathLst>
                  <a:path extrusionOk="0" h="143" w="205">
                    <a:moveTo>
                      <a:pt x="96" y="0"/>
                    </a:moveTo>
                    <a:cubicBezTo>
                      <a:pt x="48" y="0"/>
                      <a:pt x="1" y="48"/>
                      <a:pt x="1" y="95"/>
                    </a:cubicBezTo>
                    <a:cubicBezTo>
                      <a:pt x="1" y="129"/>
                      <a:pt x="14" y="142"/>
                      <a:pt x="33" y="142"/>
                    </a:cubicBezTo>
                    <a:cubicBezTo>
                      <a:pt x="92" y="142"/>
                      <a:pt x="205" y="9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9"/>
              <p:cNvSpPr/>
              <p:nvPr/>
            </p:nvSpPr>
            <p:spPr>
              <a:xfrm>
                <a:off x="6400500" y="2774575"/>
                <a:ext cx="5150" cy="3550"/>
              </a:xfrm>
              <a:custGeom>
                <a:rect b="b" l="l" r="r" t="t"/>
                <a:pathLst>
                  <a:path extrusionOk="0" h="142" w="206">
                    <a:moveTo>
                      <a:pt x="95" y="1"/>
                    </a:moveTo>
                    <a:cubicBezTo>
                      <a:pt x="48" y="1"/>
                      <a:pt x="0" y="36"/>
                      <a:pt x="0" y="96"/>
                    </a:cubicBezTo>
                    <a:cubicBezTo>
                      <a:pt x="0" y="129"/>
                      <a:pt x="13" y="142"/>
                      <a:pt x="31" y="142"/>
                    </a:cubicBezTo>
                    <a:cubicBezTo>
                      <a:pt x="90" y="142"/>
                      <a:pt x="205" y="1"/>
                      <a:pt x="9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9"/>
              <p:cNvSpPr/>
              <p:nvPr/>
            </p:nvSpPr>
            <p:spPr>
              <a:xfrm>
                <a:off x="6615700" y="3189750"/>
                <a:ext cx="5150" cy="3600"/>
              </a:xfrm>
              <a:custGeom>
                <a:rect b="b" l="l" r="r" t="t"/>
                <a:pathLst>
                  <a:path extrusionOk="0" h="144" w="206">
                    <a:moveTo>
                      <a:pt x="78" y="1"/>
                    </a:moveTo>
                    <a:cubicBezTo>
                      <a:pt x="29" y="1"/>
                      <a:pt x="0" y="45"/>
                      <a:pt x="0" y="98"/>
                    </a:cubicBezTo>
                    <a:cubicBezTo>
                      <a:pt x="0" y="131"/>
                      <a:pt x="13" y="144"/>
                      <a:pt x="31" y="144"/>
                    </a:cubicBezTo>
                    <a:cubicBezTo>
                      <a:pt x="90" y="144"/>
                      <a:pt x="205" y="3"/>
                      <a:pt x="96" y="3"/>
                    </a:cubicBezTo>
                    <a:cubicBezTo>
                      <a:pt x="89" y="2"/>
                      <a:pt x="83" y="1"/>
                      <a:pt x="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9" name="Google Shape;3519;p9"/>
              <p:cNvSpPr/>
              <p:nvPr/>
            </p:nvSpPr>
            <p:spPr>
              <a:xfrm>
                <a:off x="6618075" y="3085025"/>
                <a:ext cx="5150" cy="3550"/>
              </a:xfrm>
              <a:custGeom>
                <a:rect b="b" l="l" r="r" t="t"/>
                <a:pathLst>
                  <a:path extrusionOk="0" h="142" w="206">
                    <a:moveTo>
                      <a:pt x="96" y="1"/>
                    </a:moveTo>
                    <a:cubicBezTo>
                      <a:pt x="48" y="1"/>
                      <a:pt x="1" y="48"/>
                      <a:pt x="1" y="96"/>
                    </a:cubicBezTo>
                    <a:cubicBezTo>
                      <a:pt x="1" y="129"/>
                      <a:pt x="13" y="142"/>
                      <a:pt x="31" y="142"/>
                    </a:cubicBezTo>
                    <a:cubicBezTo>
                      <a:pt x="90" y="142"/>
                      <a:pt x="206" y="1"/>
                      <a:pt x="9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0" name="Google Shape;3520;p9"/>
              <p:cNvSpPr/>
              <p:nvPr/>
            </p:nvSpPr>
            <p:spPr>
              <a:xfrm>
                <a:off x="5296175" y="3327600"/>
                <a:ext cx="10750" cy="9175"/>
              </a:xfrm>
              <a:custGeom>
                <a:rect b="b" l="l" r="r" t="t"/>
                <a:pathLst>
                  <a:path extrusionOk="0" h="367" w="430">
                    <a:moveTo>
                      <a:pt x="173" y="0"/>
                    </a:moveTo>
                    <a:cubicBezTo>
                      <a:pt x="84" y="0"/>
                      <a:pt x="1" y="80"/>
                      <a:pt x="1" y="180"/>
                    </a:cubicBezTo>
                    <a:cubicBezTo>
                      <a:pt x="1" y="292"/>
                      <a:pt x="93" y="367"/>
                      <a:pt x="186" y="367"/>
                    </a:cubicBezTo>
                    <a:cubicBezTo>
                      <a:pt x="231" y="367"/>
                      <a:pt x="276" y="350"/>
                      <a:pt x="310" y="311"/>
                    </a:cubicBezTo>
                    <a:cubicBezTo>
                      <a:pt x="430" y="204"/>
                      <a:pt x="358" y="1"/>
                      <a:pt x="191" y="1"/>
                    </a:cubicBezTo>
                    <a:cubicBezTo>
                      <a:pt x="185" y="1"/>
                      <a:pt x="179" y="0"/>
                      <a:pt x="17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1" name="Google Shape;3521;p9"/>
              <p:cNvSpPr/>
              <p:nvPr/>
            </p:nvSpPr>
            <p:spPr>
              <a:xfrm>
                <a:off x="5122950" y="2965350"/>
                <a:ext cx="10750" cy="9200"/>
              </a:xfrm>
              <a:custGeom>
                <a:rect b="b" l="l" r="r" t="t"/>
                <a:pathLst>
                  <a:path extrusionOk="0" h="368" w="430">
                    <a:moveTo>
                      <a:pt x="171" y="0"/>
                    </a:moveTo>
                    <a:cubicBezTo>
                      <a:pt x="73" y="0"/>
                      <a:pt x="0" y="80"/>
                      <a:pt x="0" y="180"/>
                    </a:cubicBezTo>
                    <a:cubicBezTo>
                      <a:pt x="0" y="293"/>
                      <a:pt x="87" y="367"/>
                      <a:pt x="180" y="367"/>
                    </a:cubicBezTo>
                    <a:cubicBezTo>
                      <a:pt x="225" y="367"/>
                      <a:pt x="271" y="350"/>
                      <a:pt x="310" y="311"/>
                    </a:cubicBezTo>
                    <a:cubicBezTo>
                      <a:pt x="429" y="204"/>
                      <a:pt x="358" y="2"/>
                      <a:pt x="191" y="2"/>
                    </a:cubicBezTo>
                    <a:cubicBezTo>
                      <a:pt x="184" y="1"/>
                      <a:pt x="177" y="0"/>
                      <a:pt x="17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2" name="Google Shape;3522;p9"/>
              <p:cNvSpPr/>
              <p:nvPr/>
            </p:nvSpPr>
            <p:spPr>
              <a:xfrm>
                <a:off x="5392925" y="2828450"/>
                <a:ext cx="10750" cy="9475"/>
              </a:xfrm>
              <a:custGeom>
                <a:rect b="b" l="l" r="r" t="t"/>
                <a:pathLst>
                  <a:path extrusionOk="0" h="379" w="430">
                    <a:moveTo>
                      <a:pt x="191" y="1"/>
                    </a:moveTo>
                    <a:cubicBezTo>
                      <a:pt x="84" y="1"/>
                      <a:pt x="0" y="84"/>
                      <a:pt x="0" y="191"/>
                    </a:cubicBezTo>
                    <a:cubicBezTo>
                      <a:pt x="0" y="304"/>
                      <a:pt x="87" y="378"/>
                      <a:pt x="180" y="378"/>
                    </a:cubicBezTo>
                    <a:cubicBezTo>
                      <a:pt x="225" y="378"/>
                      <a:pt x="271" y="361"/>
                      <a:pt x="310" y="322"/>
                    </a:cubicBezTo>
                    <a:cubicBezTo>
                      <a:pt x="429" y="215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3" name="Google Shape;3523;p9"/>
              <p:cNvSpPr/>
              <p:nvPr/>
            </p:nvSpPr>
            <p:spPr>
              <a:xfrm>
                <a:off x="5543250" y="2625150"/>
                <a:ext cx="10725" cy="9275"/>
              </a:xfrm>
              <a:custGeom>
                <a:rect b="b" l="l" r="r" t="t"/>
                <a:pathLst>
                  <a:path extrusionOk="0" h="371" w="429">
                    <a:moveTo>
                      <a:pt x="191" y="1"/>
                    </a:moveTo>
                    <a:cubicBezTo>
                      <a:pt x="83" y="1"/>
                      <a:pt x="0" y="84"/>
                      <a:pt x="0" y="179"/>
                    </a:cubicBezTo>
                    <a:cubicBezTo>
                      <a:pt x="0" y="295"/>
                      <a:pt x="91" y="370"/>
                      <a:pt x="187" y="370"/>
                    </a:cubicBezTo>
                    <a:cubicBezTo>
                      <a:pt x="230" y="370"/>
                      <a:pt x="273" y="355"/>
                      <a:pt x="310" y="322"/>
                    </a:cubicBezTo>
                    <a:cubicBezTo>
                      <a:pt x="429" y="203"/>
                      <a:pt x="357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4" name="Google Shape;3524;p9"/>
              <p:cNvSpPr/>
              <p:nvPr/>
            </p:nvSpPr>
            <p:spPr>
              <a:xfrm>
                <a:off x="5883450" y="3001700"/>
                <a:ext cx="10750" cy="9325"/>
              </a:xfrm>
              <a:custGeom>
                <a:rect b="b" l="l" r="r" t="t"/>
                <a:pathLst>
                  <a:path extrusionOk="0" h="373" w="430">
                    <a:moveTo>
                      <a:pt x="191" y="0"/>
                    </a:moveTo>
                    <a:cubicBezTo>
                      <a:pt x="84" y="0"/>
                      <a:pt x="1" y="83"/>
                      <a:pt x="1" y="191"/>
                    </a:cubicBezTo>
                    <a:cubicBezTo>
                      <a:pt x="1" y="303"/>
                      <a:pt x="88" y="372"/>
                      <a:pt x="181" y="372"/>
                    </a:cubicBezTo>
                    <a:cubicBezTo>
                      <a:pt x="226" y="372"/>
                      <a:pt x="272" y="356"/>
                      <a:pt x="311" y="322"/>
                    </a:cubicBezTo>
                    <a:cubicBezTo>
                      <a:pt x="430" y="214"/>
                      <a:pt x="346" y="12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5" name="Google Shape;3525;p9"/>
              <p:cNvSpPr/>
              <p:nvPr/>
            </p:nvSpPr>
            <p:spPr>
              <a:xfrm>
                <a:off x="5548000" y="3072225"/>
                <a:ext cx="10750" cy="9175"/>
              </a:xfrm>
              <a:custGeom>
                <a:rect b="b" l="l" r="r" t="t"/>
                <a:pathLst>
                  <a:path extrusionOk="0" h="367" w="430">
                    <a:moveTo>
                      <a:pt x="191" y="1"/>
                    </a:moveTo>
                    <a:cubicBezTo>
                      <a:pt x="84" y="1"/>
                      <a:pt x="1" y="72"/>
                      <a:pt x="1" y="179"/>
                    </a:cubicBezTo>
                    <a:cubicBezTo>
                      <a:pt x="1" y="292"/>
                      <a:pt x="87" y="366"/>
                      <a:pt x="180" y="366"/>
                    </a:cubicBezTo>
                    <a:cubicBezTo>
                      <a:pt x="225" y="366"/>
                      <a:pt x="271" y="349"/>
                      <a:pt x="310" y="310"/>
                    </a:cubicBezTo>
                    <a:cubicBezTo>
                      <a:pt x="429" y="203"/>
                      <a:pt x="358" y="1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6" name="Google Shape;3526;p9"/>
              <p:cNvSpPr/>
              <p:nvPr/>
            </p:nvSpPr>
            <p:spPr>
              <a:xfrm>
                <a:off x="5866800" y="4058375"/>
                <a:ext cx="10725" cy="9150"/>
              </a:xfrm>
              <a:custGeom>
                <a:rect b="b" l="l" r="r" t="t"/>
                <a:pathLst>
                  <a:path extrusionOk="0" h="366" w="429">
                    <a:moveTo>
                      <a:pt x="191" y="0"/>
                    </a:moveTo>
                    <a:cubicBezTo>
                      <a:pt x="95" y="0"/>
                      <a:pt x="0" y="84"/>
                      <a:pt x="0" y="179"/>
                    </a:cubicBezTo>
                    <a:cubicBezTo>
                      <a:pt x="0" y="291"/>
                      <a:pt x="92" y="366"/>
                      <a:pt x="185" y="366"/>
                    </a:cubicBezTo>
                    <a:cubicBezTo>
                      <a:pt x="230" y="366"/>
                      <a:pt x="275" y="348"/>
                      <a:pt x="310" y="310"/>
                    </a:cubicBezTo>
                    <a:cubicBezTo>
                      <a:pt x="429" y="203"/>
                      <a:pt x="357" y="0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7" name="Google Shape;3527;p9"/>
              <p:cNvSpPr/>
              <p:nvPr/>
            </p:nvSpPr>
            <p:spPr>
              <a:xfrm>
                <a:off x="6119200" y="4286375"/>
                <a:ext cx="10750" cy="9275"/>
              </a:xfrm>
              <a:custGeom>
                <a:rect b="b" l="l" r="r" t="t"/>
                <a:pathLst>
                  <a:path extrusionOk="0" h="371" w="430">
                    <a:moveTo>
                      <a:pt x="191" y="0"/>
                    </a:moveTo>
                    <a:cubicBezTo>
                      <a:pt x="84" y="0"/>
                      <a:pt x="1" y="84"/>
                      <a:pt x="1" y="191"/>
                    </a:cubicBezTo>
                    <a:cubicBezTo>
                      <a:pt x="1" y="297"/>
                      <a:pt x="91" y="370"/>
                      <a:pt x="186" y="370"/>
                    </a:cubicBezTo>
                    <a:cubicBezTo>
                      <a:pt x="229" y="370"/>
                      <a:pt x="273" y="355"/>
                      <a:pt x="310" y="322"/>
                    </a:cubicBezTo>
                    <a:cubicBezTo>
                      <a:pt x="429" y="203"/>
                      <a:pt x="358" y="12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8" name="Google Shape;3528;p9"/>
              <p:cNvSpPr/>
              <p:nvPr/>
            </p:nvSpPr>
            <p:spPr>
              <a:xfrm>
                <a:off x="6402875" y="4209275"/>
                <a:ext cx="10725" cy="9400"/>
              </a:xfrm>
              <a:custGeom>
                <a:rect b="b" l="l" r="r" t="t"/>
                <a:pathLst>
                  <a:path extrusionOk="0" h="376" w="429">
                    <a:moveTo>
                      <a:pt x="191" y="1"/>
                    </a:moveTo>
                    <a:cubicBezTo>
                      <a:pt x="96" y="1"/>
                      <a:pt x="0" y="84"/>
                      <a:pt x="0" y="191"/>
                    </a:cubicBezTo>
                    <a:cubicBezTo>
                      <a:pt x="0" y="297"/>
                      <a:pt x="96" y="376"/>
                      <a:pt x="190" y="376"/>
                    </a:cubicBezTo>
                    <a:cubicBezTo>
                      <a:pt x="233" y="376"/>
                      <a:pt x="276" y="359"/>
                      <a:pt x="310" y="322"/>
                    </a:cubicBezTo>
                    <a:cubicBezTo>
                      <a:pt x="429" y="215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9" name="Google Shape;3529;p9"/>
              <p:cNvSpPr/>
              <p:nvPr/>
            </p:nvSpPr>
            <p:spPr>
              <a:xfrm>
                <a:off x="6147175" y="3786000"/>
                <a:ext cx="10750" cy="9275"/>
              </a:xfrm>
              <a:custGeom>
                <a:rect b="b" l="l" r="r" t="t"/>
                <a:pathLst>
                  <a:path extrusionOk="0" h="371" w="430">
                    <a:moveTo>
                      <a:pt x="191" y="1"/>
                    </a:moveTo>
                    <a:cubicBezTo>
                      <a:pt x="84" y="1"/>
                      <a:pt x="1" y="84"/>
                      <a:pt x="1" y="191"/>
                    </a:cubicBezTo>
                    <a:cubicBezTo>
                      <a:pt x="1" y="298"/>
                      <a:pt x="91" y="371"/>
                      <a:pt x="186" y="371"/>
                    </a:cubicBezTo>
                    <a:cubicBezTo>
                      <a:pt x="229" y="371"/>
                      <a:pt x="273" y="356"/>
                      <a:pt x="310" y="322"/>
                    </a:cubicBezTo>
                    <a:cubicBezTo>
                      <a:pt x="430" y="203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0" name="Google Shape;3530;p9"/>
              <p:cNvSpPr/>
              <p:nvPr/>
            </p:nvSpPr>
            <p:spPr>
              <a:xfrm>
                <a:off x="6454675" y="4033325"/>
                <a:ext cx="10725" cy="9200"/>
              </a:xfrm>
              <a:custGeom>
                <a:rect b="b" l="l" r="r" t="t"/>
                <a:pathLst>
                  <a:path extrusionOk="0" h="368" w="429">
                    <a:moveTo>
                      <a:pt x="172" y="1"/>
                    </a:moveTo>
                    <a:cubicBezTo>
                      <a:pt x="83" y="1"/>
                      <a:pt x="0" y="80"/>
                      <a:pt x="0" y="181"/>
                    </a:cubicBezTo>
                    <a:cubicBezTo>
                      <a:pt x="0" y="293"/>
                      <a:pt x="92" y="368"/>
                      <a:pt x="185" y="368"/>
                    </a:cubicBezTo>
                    <a:cubicBezTo>
                      <a:pt x="230" y="368"/>
                      <a:pt x="275" y="350"/>
                      <a:pt x="310" y="312"/>
                    </a:cubicBezTo>
                    <a:cubicBezTo>
                      <a:pt x="429" y="204"/>
                      <a:pt x="357" y="2"/>
                      <a:pt x="191" y="2"/>
                    </a:cubicBezTo>
                    <a:cubicBezTo>
                      <a:pt x="184" y="1"/>
                      <a:pt x="178" y="1"/>
                      <a:pt x="17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9"/>
              <p:cNvSpPr/>
              <p:nvPr/>
            </p:nvSpPr>
            <p:spPr>
              <a:xfrm>
                <a:off x="6540675" y="3653550"/>
                <a:ext cx="9550" cy="9250"/>
              </a:xfrm>
              <a:custGeom>
                <a:rect b="b" l="l" r="r" t="t"/>
                <a:pathLst>
                  <a:path extrusionOk="0" h="370" w="382">
                    <a:moveTo>
                      <a:pt x="191" y="1"/>
                    </a:moveTo>
                    <a:cubicBezTo>
                      <a:pt x="84" y="1"/>
                      <a:pt x="1" y="84"/>
                      <a:pt x="1" y="179"/>
                    </a:cubicBezTo>
                    <a:cubicBezTo>
                      <a:pt x="1" y="286"/>
                      <a:pt x="84" y="370"/>
                      <a:pt x="191" y="370"/>
                    </a:cubicBezTo>
                    <a:cubicBezTo>
                      <a:pt x="299" y="370"/>
                      <a:pt x="382" y="286"/>
                      <a:pt x="382" y="179"/>
                    </a:cubicBezTo>
                    <a:cubicBezTo>
                      <a:pt x="382" y="84"/>
                      <a:pt x="299" y="1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9"/>
              <p:cNvSpPr/>
              <p:nvPr/>
            </p:nvSpPr>
            <p:spPr>
              <a:xfrm>
                <a:off x="6156700" y="3113600"/>
                <a:ext cx="10750" cy="9275"/>
              </a:xfrm>
              <a:custGeom>
                <a:rect b="b" l="l" r="r" t="t"/>
                <a:pathLst>
                  <a:path extrusionOk="0" h="371" w="430">
                    <a:moveTo>
                      <a:pt x="191" y="1"/>
                    </a:moveTo>
                    <a:cubicBezTo>
                      <a:pt x="84" y="1"/>
                      <a:pt x="1" y="84"/>
                      <a:pt x="1" y="191"/>
                    </a:cubicBezTo>
                    <a:cubicBezTo>
                      <a:pt x="1" y="298"/>
                      <a:pt x="91" y="371"/>
                      <a:pt x="186" y="371"/>
                    </a:cubicBezTo>
                    <a:cubicBezTo>
                      <a:pt x="229" y="371"/>
                      <a:pt x="273" y="356"/>
                      <a:pt x="310" y="322"/>
                    </a:cubicBezTo>
                    <a:cubicBezTo>
                      <a:pt x="430" y="215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3" name="Google Shape;3533;p9"/>
              <p:cNvSpPr/>
              <p:nvPr/>
            </p:nvSpPr>
            <p:spPr>
              <a:xfrm>
                <a:off x="6307325" y="2883825"/>
                <a:ext cx="10750" cy="9250"/>
              </a:xfrm>
              <a:custGeom>
                <a:rect b="b" l="l" r="r" t="t"/>
                <a:pathLst>
                  <a:path extrusionOk="0" h="370" w="430">
                    <a:moveTo>
                      <a:pt x="191" y="0"/>
                    </a:moveTo>
                    <a:cubicBezTo>
                      <a:pt x="84" y="0"/>
                      <a:pt x="0" y="84"/>
                      <a:pt x="0" y="191"/>
                    </a:cubicBezTo>
                    <a:cubicBezTo>
                      <a:pt x="0" y="297"/>
                      <a:pt x="91" y="370"/>
                      <a:pt x="186" y="370"/>
                    </a:cubicBezTo>
                    <a:cubicBezTo>
                      <a:pt x="229" y="370"/>
                      <a:pt x="273" y="355"/>
                      <a:pt x="310" y="322"/>
                    </a:cubicBezTo>
                    <a:cubicBezTo>
                      <a:pt x="429" y="203"/>
                      <a:pt x="346" y="12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4" name="Google Shape;3534;p9"/>
              <p:cNvSpPr/>
              <p:nvPr/>
            </p:nvSpPr>
            <p:spPr>
              <a:xfrm>
                <a:off x="6184975" y="2748375"/>
                <a:ext cx="10750" cy="9275"/>
              </a:xfrm>
              <a:custGeom>
                <a:rect b="b" l="l" r="r" t="t"/>
                <a:pathLst>
                  <a:path extrusionOk="0" h="371" w="430">
                    <a:moveTo>
                      <a:pt x="191" y="1"/>
                    </a:moveTo>
                    <a:cubicBezTo>
                      <a:pt x="96" y="1"/>
                      <a:pt x="1" y="84"/>
                      <a:pt x="1" y="191"/>
                    </a:cubicBezTo>
                    <a:cubicBezTo>
                      <a:pt x="1" y="298"/>
                      <a:pt x="97" y="371"/>
                      <a:pt x="192" y="371"/>
                    </a:cubicBezTo>
                    <a:cubicBezTo>
                      <a:pt x="235" y="371"/>
                      <a:pt x="277" y="356"/>
                      <a:pt x="311" y="322"/>
                    </a:cubicBezTo>
                    <a:cubicBezTo>
                      <a:pt x="430" y="203"/>
                      <a:pt x="358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5" name="Google Shape;3535;p9"/>
              <p:cNvSpPr/>
              <p:nvPr/>
            </p:nvSpPr>
            <p:spPr>
              <a:xfrm>
                <a:off x="6638925" y="3434475"/>
                <a:ext cx="10725" cy="9275"/>
              </a:xfrm>
              <a:custGeom>
                <a:rect b="b" l="l" r="r" t="t"/>
                <a:pathLst>
                  <a:path extrusionOk="0" h="371" w="429">
                    <a:moveTo>
                      <a:pt x="191" y="1"/>
                    </a:moveTo>
                    <a:cubicBezTo>
                      <a:pt x="83" y="1"/>
                      <a:pt x="0" y="84"/>
                      <a:pt x="0" y="179"/>
                    </a:cubicBezTo>
                    <a:cubicBezTo>
                      <a:pt x="0" y="295"/>
                      <a:pt x="91" y="370"/>
                      <a:pt x="187" y="370"/>
                    </a:cubicBezTo>
                    <a:cubicBezTo>
                      <a:pt x="229" y="370"/>
                      <a:pt x="273" y="355"/>
                      <a:pt x="310" y="322"/>
                    </a:cubicBezTo>
                    <a:cubicBezTo>
                      <a:pt x="429" y="203"/>
                      <a:pt x="357" y="13"/>
                      <a:pt x="19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6" name="Google Shape;3536;p9"/>
              <p:cNvSpPr/>
              <p:nvPr/>
            </p:nvSpPr>
            <p:spPr>
              <a:xfrm>
                <a:off x="6726425" y="4021125"/>
                <a:ext cx="10750" cy="9200"/>
              </a:xfrm>
              <a:custGeom>
                <a:rect b="b" l="l" r="r" t="t"/>
                <a:pathLst>
                  <a:path extrusionOk="0" h="368" w="430">
                    <a:moveTo>
                      <a:pt x="173" y="1"/>
                    </a:moveTo>
                    <a:cubicBezTo>
                      <a:pt x="84" y="1"/>
                      <a:pt x="0" y="80"/>
                      <a:pt x="0" y="180"/>
                    </a:cubicBezTo>
                    <a:cubicBezTo>
                      <a:pt x="0" y="293"/>
                      <a:pt x="87" y="367"/>
                      <a:pt x="180" y="367"/>
                    </a:cubicBezTo>
                    <a:cubicBezTo>
                      <a:pt x="225" y="367"/>
                      <a:pt x="271" y="350"/>
                      <a:pt x="310" y="311"/>
                    </a:cubicBezTo>
                    <a:cubicBezTo>
                      <a:pt x="429" y="204"/>
                      <a:pt x="358" y="2"/>
                      <a:pt x="191" y="2"/>
                    </a:cubicBezTo>
                    <a:cubicBezTo>
                      <a:pt x="185" y="1"/>
                      <a:pt x="179" y="1"/>
                      <a:pt x="1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7" name="Google Shape;3537;p9"/>
              <p:cNvSpPr/>
              <p:nvPr/>
            </p:nvSpPr>
            <p:spPr>
              <a:xfrm>
                <a:off x="5749825" y="2629625"/>
                <a:ext cx="10725" cy="9275"/>
              </a:xfrm>
              <a:custGeom>
                <a:rect b="b" l="l" r="r" t="t"/>
                <a:pathLst>
                  <a:path extrusionOk="0" h="371" w="429">
                    <a:moveTo>
                      <a:pt x="202" y="0"/>
                    </a:moveTo>
                    <a:cubicBezTo>
                      <a:pt x="95" y="0"/>
                      <a:pt x="12" y="84"/>
                      <a:pt x="0" y="191"/>
                    </a:cubicBezTo>
                    <a:cubicBezTo>
                      <a:pt x="0" y="297"/>
                      <a:pt x="96" y="370"/>
                      <a:pt x="195" y="370"/>
                    </a:cubicBezTo>
                    <a:cubicBezTo>
                      <a:pt x="239" y="370"/>
                      <a:pt x="284" y="355"/>
                      <a:pt x="322" y="322"/>
                    </a:cubicBezTo>
                    <a:cubicBezTo>
                      <a:pt x="429" y="203"/>
                      <a:pt x="357" y="12"/>
                      <a:pt x="20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8" name="Google Shape;3538;p9"/>
              <p:cNvSpPr/>
              <p:nvPr/>
            </p:nvSpPr>
            <p:spPr>
              <a:xfrm>
                <a:off x="5258075" y="4032775"/>
                <a:ext cx="23250" cy="23225"/>
              </a:xfrm>
              <a:custGeom>
                <a:rect b="b" l="l" r="r" t="t"/>
                <a:pathLst>
                  <a:path extrusionOk="0" h="929" w="930">
                    <a:moveTo>
                      <a:pt x="358" y="0"/>
                    </a:moveTo>
                    <a:lnTo>
                      <a:pt x="358" y="357"/>
                    </a:lnTo>
                    <a:lnTo>
                      <a:pt x="1" y="465"/>
                    </a:lnTo>
                    <a:lnTo>
                      <a:pt x="358" y="572"/>
                    </a:lnTo>
                    <a:lnTo>
                      <a:pt x="358" y="929"/>
                    </a:lnTo>
                    <a:lnTo>
                      <a:pt x="572" y="643"/>
                    </a:lnTo>
                    <a:lnTo>
                      <a:pt x="930" y="750"/>
                    </a:lnTo>
                    <a:lnTo>
                      <a:pt x="715" y="465"/>
                    </a:lnTo>
                    <a:lnTo>
                      <a:pt x="930" y="179"/>
                    </a:lnTo>
                    <a:lnTo>
                      <a:pt x="572" y="286"/>
                    </a:lnTo>
                    <a:lnTo>
                      <a:pt x="3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9" name="Google Shape;3539;p9"/>
              <p:cNvSpPr/>
              <p:nvPr/>
            </p:nvSpPr>
            <p:spPr>
              <a:xfrm>
                <a:off x="5442025" y="4260175"/>
                <a:ext cx="23550" cy="23250"/>
              </a:xfrm>
              <a:custGeom>
                <a:rect b="b" l="l" r="r" t="t"/>
                <a:pathLst>
                  <a:path extrusionOk="0" h="930" w="942">
                    <a:moveTo>
                      <a:pt x="358" y="1"/>
                    </a:moveTo>
                    <a:lnTo>
                      <a:pt x="358" y="358"/>
                    </a:lnTo>
                    <a:lnTo>
                      <a:pt x="1" y="465"/>
                    </a:lnTo>
                    <a:lnTo>
                      <a:pt x="358" y="572"/>
                    </a:lnTo>
                    <a:lnTo>
                      <a:pt x="358" y="929"/>
                    </a:lnTo>
                    <a:lnTo>
                      <a:pt x="584" y="644"/>
                    </a:lnTo>
                    <a:lnTo>
                      <a:pt x="942" y="751"/>
                    </a:lnTo>
                    <a:lnTo>
                      <a:pt x="715" y="465"/>
                    </a:lnTo>
                    <a:lnTo>
                      <a:pt x="942" y="179"/>
                    </a:lnTo>
                    <a:lnTo>
                      <a:pt x="942" y="179"/>
                    </a:lnTo>
                    <a:lnTo>
                      <a:pt x="584" y="286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0" name="Google Shape;3540;p9"/>
              <p:cNvSpPr/>
              <p:nvPr/>
            </p:nvSpPr>
            <p:spPr>
              <a:xfrm>
                <a:off x="5063725" y="4076475"/>
                <a:ext cx="5450" cy="3600"/>
              </a:xfrm>
              <a:custGeom>
                <a:rect b="b" l="l" r="r" t="t"/>
                <a:pathLst>
                  <a:path extrusionOk="0" h="144" w="218">
                    <a:moveTo>
                      <a:pt x="89" y="1"/>
                    </a:moveTo>
                    <a:cubicBezTo>
                      <a:pt x="41" y="1"/>
                      <a:pt x="11" y="44"/>
                      <a:pt x="0" y="98"/>
                    </a:cubicBezTo>
                    <a:cubicBezTo>
                      <a:pt x="0" y="131"/>
                      <a:pt x="13" y="143"/>
                      <a:pt x="32" y="143"/>
                    </a:cubicBezTo>
                    <a:cubicBezTo>
                      <a:pt x="95" y="143"/>
                      <a:pt x="217" y="2"/>
                      <a:pt x="107" y="2"/>
                    </a:cubicBezTo>
                    <a:cubicBezTo>
                      <a:pt x="101" y="1"/>
                      <a:pt x="95" y="1"/>
                      <a:pt x="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1" name="Google Shape;3541;p9"/>
              <p:cNvSpPr/>
              <p:nvPr/>
            </p:nvSpPr>
            <p:spPr>
              <a:xfrm>
                <a:off x="5355125" y="4146475"/>
                <a:ext cx="5150" cy="3550"/>
              </a:xfrm>
              <a:custGeom>
                <a:rect b="b" l="l" r="r" t="t"/>
                <a:pathLst>
                  <a:path extrusionOk="0" h="142" w="206">
                    <a:moveTo>
                      <a:pt x="96" y="0"/>
                    </a:moveTo>
                    <a:cubicBezTo>
                      <a:pt x="48" y="0"/>
                      <a:pt x="0" y="36"/>
                      <a:pt x="0" y="96"/>
                    </a:cubicBezTo>
                    <a:cubicBezTo>
                      <a:pt x="0" y="129"/>
                      <a:pt x="13" y="141"/>
                      <a:pt x="31" y="141"/>
                    </a:cubicBezTo>
                    <a:cubicBezTo>
                      <a:pt x="90" y="141"/>
                      <a:pt x="206" y="0"/>
                      <a:pt x="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2" name="Google Shape;3542;p9"/>
              <p:cNvSpPr/>
              <p:nvPr/>
            </p:nvSpPr>
            <p:spPr>
              <a:xfrm>
                <a:off x="5499175" y="3961025"/>
                <a:ext cx="5425" cy="3600"/>
              </a:xfrm>
              <a:custGeom>
                <a:rect b="b" l="l" r="r" t="t"/>
                <a:pathLst>
                  <a:path extrusionOk="0" h="144" w="217">
                    <a:moveTo>
                      <a:pt x="108" y="1"/>
                    </a:moveTo>
                    <a:cubicBezTo>
                      <a:pt x="49" y="1"/>
                      <a:pt x="1" y="48"/>
                      <a:pt x="1" y="96"/>
                    </a:cubicBezTo>
                    <a:cubicBezTo>
                      <a:pt x="1" y="130"/>
                      <a:pt x="15" y="143"/>
                      <a:pt x="35" y="143"/>
                    </a:cubicBezTo>
                    <a:cubicBezTo>
                      <a:pt x="98" y="143"/>
                      <a:pt x="217" y="10"/>
                      <a:pt x="10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3" name="Google Shape;3543;p9"/>
              <p:cNvSpPr/>
              <p:nvPr/>
            </p:nvSpPr>
            <p:spPr>
              <a:xfrm>
                <a:off x="5199450" y="3933900"/>
                <a:ext cx="5325" cy="3450"/>
              </a:xfrm>
              <a:custGeom>
                <a:rect b="b" l="l" r="r" t="t"/>
                <a:pathLst>
                  <a:path extrusionOk="0" h="138" w="213">
                    <a:moveTo>
                      <a:pt x="81" y="1"/>
                    </a:moveTo>
                    <a:cubicBezTo>
                      <a:pt x="38" y="1"/>
                      <a:pt x="0" y="43"/>
                      <a:pt x="0" y="86"/>
                    </a:cubicBezTo>
                    <a:cubicBezTo>
                      <a:pt x="0" y="124"/>
                      <a:pt x="15" y="138"/>
                      <a:pt x="36" y="138"/>
                    </a:cubicBezTo>
                    <a:cubicBezTo>
                      <a:pt x="99" y="138"/>
                      <a:pt x="212" y="2"/>
                      <a:pt x="96" y="2"/>
                    </a:cubicBezTo>
                    <a:cubicBezTo>
                      <a:pt x="91" y="1"/>
                      <a:pt x="86" y="1"/>
                      <a:pt x="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4" name="Google Shape;3544;p9"/>
              <p:cNvSpPr/>
              <p:nvPr/>
            </p:nvSpPr>
            <p:spPr>
              <a:xfrm>
                <a:off x="5352750" y="3997050"/>
                <a:ext cx="10725" cy="9175"/>
              </a:xfrm>
              <a:custGeom>
                <a:rect b="b" l="l" r="r" t="t"/>
                <a:pathLst>
                  <a:path extrusionOk="0" h="367" w="429">
                    <a:moveTo>
                      <a:pt x="191" y="0"/>
                    </a:moveTo>
                    <a:cubicBezTo>
                      <a:pt x="95" y="0"/>
                      <a:pt x="0" y="72"/>
                      <a:pt x="0" y="179"/>
                    </a:cubicBezTo>
                    <a:cubicBezTo>
                      <a:pt x="0" y="292"/>
                      <a:pt x="87" y="366"/>
                      <a:pt x="180" y="366"/>
                    </a:cubicBezTo>
                    <a:cubicBezTo>
                      <a:pt x="225" y="366"/>
                      <a:pt x="271" y="349"/>
                      <a:pt x="310" y="310"/>
                    </a:cubicBezTo>
                    <a:cubicBezTo>
                      <a:pt x="429" y="203"/>
                      <a:pt x="357" y="0"/>
                      <a:pt x="19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45" name="Google Shape;3545;p9"/>
            <p:cNvGrpSpPr/>
            <p:nvPr/>
          </p:nvGrpSpPr>
          <p:grpSpPr>
            <a:xfrm>
              <a:off x="-592346" y="196659"/>
              <a:ext cx="5154996" cy="4446288"/>
              <a:chOff x="780450" y="1002925"/>
              <a:chExt cx="3916575" cy="3378125"/>
            </a:xfrm>
          </p:grpSpPr>
          <p:sp>
            <p:nvSpPr>
              <p:cNvPr id="3546" name="Google Shape;3546;p9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9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8" name="Google Shape;3548;p9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9" name="Google Shape;3549;p9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0" name="Google Shape;3550;p9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1" name="Google Shape;3551;p9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2" name="Google Shape;3552;p9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3" name="Google Shape;3553;p9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4" name="Google Shape;3554;p9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5" name="Google Shape;3555;p9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6" name="Google Shape;3556;p9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7" name="Google Shape;3557;p9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8" name="Google Shape;3558;p9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9" name="Google Shape;3559;p9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0" name="Google Shape;3560;p9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1" name="Google Shape;3561;p9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2" name="Google Shape;3562;p9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3" name="Google Shape;3563;p9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4" name="Google Shape;3564;p9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5" name="Google Shape;3565;p9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6" name="Google Shape;3566;p9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7" name="Google Shape;3567;p9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8" name="Google Shape;3568;p9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9" name="Google Shape;3569;p9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0" name="Google Shape;3570;p9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1" name="Google Shape;3571;p9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2" name="Google Shape;3572;p9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3" name="Google Shape;3573;p9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4" name="Google Shape;3574;p9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5" name="Google Shape;3575;p9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6" name="Google Shape;3576;p9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7" name="Google Shape;3577;p9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8" name="Google Shape;3578;p9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9" name="Google Shape;3579;p9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0" name="Google Shape;3580;p9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1" name="Google Shape;3581;p9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2" name="Google Shape;3582;p9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3" name="Google Shape;3583;p9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4" name="Google Shape;3584;p9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5" name="Google Shape;3585;p9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6" name="Google Shape;3586;p9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7" name="Google Shape;3587;p9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8" name="Google Shape;3588;p9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9" name="Google Shape;3589;p9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0" name="Google Shape;3590;p9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1" name="Google Shape;3591;p9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2" name="Google Shape;3592;p9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3" name="Google Shape;3593;p9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4" name="Google Shape;3594;p9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5" name="Google Shape;3595;p9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6" name="Google Shape;3596;p9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7" name="Google Shape;3597;p9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8" name="Google Shape;3598;p9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9" name="Google Shape;3599;p9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0" name="Google Shape;3600;p9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9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9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3" name="Google Shape;3603;p9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4" name="Google Shape;3604;p9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5" name="Google Shape;3605;p9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6" name="Google Shape;3606;p9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9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9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9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0" name="Google Shape;3610;p9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1" name="Google Shape;3611;p9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2" name="Google Shape;3612;p9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3" name="Google Shape;3613;p9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4" name="Google Shape;3614;p9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5" name="Google Shape;3615;p9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6" name="Google Shape;3616;p9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7" name="Google Shape;3617;p9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8" name="Google Shape;3618;p9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9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9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1" name="Google Shape;3621;p9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2" name="Google Shape;3622;p9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p9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9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9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9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7" name="Google Shape;3627;p9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8" name="Google Shape;3628;p9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9" name="Google Shape;3629;p9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9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1" name="Google Shape;3631;p9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2" name="Google Shape;3632;p9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3" name="Google Shape;3633;p9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4" name="Google Shape;3634;p9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5" name="Google Shape;3635;p9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9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7" name="Google Shape;3637;p9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8" name="Google Shape;3638;p9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9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9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9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2" name="Google Shape;3642;p9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3" name="Google Shape;3643;p9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4" name="Google Shape;3644;p9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5" name="Google Shape;3645;p9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6" name="Google Shape;3646;p9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7" name="Google Shape;3647;p9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8" name="Google Shape;3648;p9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9" name="Google Shape;3649;p9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0" name="Google Shape;3650;p9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1" name="Google Shape;3651;p9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2" name="Google Shape;3652;p9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3" name="Google Shape;3653;p9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4" name="Google Shape;3654;p9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5" name="Google Shape;3655;p9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6" name="Google Shape;3656;p9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7" name="Google Shape;3657;p9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8" name="Google Shape;3658;p9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9" name="Google Shape;3659;p9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0" name="Google Shape;3660;p9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1" name="Google Shape;3661;p9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2" name="Google Shape;3662;p9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3" name="Google Shape;3663;p9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4" name="Google Shape;3664;p9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5" name="Google Shape;3665;p9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6" name="Google Shape;3666;p9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7" name="Google Shape;3667;p9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8" name="Google Shape;3668;p9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69" name="Google Shape;3669;p9"/>
            <p:cNvGrpSpPr/>
            <p:nvPr/>
          </p:nvGrpSpPr>
          <p:grpSpPr>
            <a:xfrm>
              <a:off x="5759854" y="1562334"/>
              <a:ext cx="5154996" cy="4446288"/>
              <a:chOff x="780450" y="1002925"/>
              <a:chExt cx="3916575" cy="3378125"/>
            </a:xfrm>
          </p:grpSpPr>
          <p:sp>
            <p:nvSpPr>
              <p:cNvPr id="3670" name="Google Shape;3670;p9"/>
              <p:cNvSpPr/>
              <p:nvPr/>
            </p:nvSpPr>
            <p:spPr>
              <a:xfrm>
                <a:off x="2544350" y="227810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1" name="Google Shape;3671;p9"/>
              <p:cNvSpPr/>
              <p:nvPr/>
            </p:nvSpPr>
            <p:spPr>
              <a:xfrm>
                <a:off x="3345350" y="2331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0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2" name="Google Shape;3672;p9"/>
              <p:cNvSpPr/>
              <p:nvPr/>
            </p:nvSpPr>
            <p:spPr>
              <a:xfrm>
                <a:off x="2592275" y="1497050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8" y="893"/>
                    </a:lnTo>
                    <a:lnTo>
                      <a:pt x="1286" y="1048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3" name="Google Shape;3673;p9"/>
              <p:cNvSpPr/>
              <p:nvPr/>
            </p:nvSpPr>
            <p:spPr>
              <a:xfrm>
                <a:off x="3361425" y="19206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56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4" name="Google Shape;3674;p9"/>
              <p:cNvSpPr/>
              <p:nvPr/>
            </p:nvSpPr>
            <p:spPr>
              <a:xfrm>
                <a:off x="1761525" y="208222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5" name="Google Shape;3675;p9"/>
              <p:cNvSpPr/>
              <p:nvPr/>
            </p:nvSpPr>
            <p:spPr>
              <a:xfrm>
                <a:off x="1647825" y="25290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798" y="894"/>
                    </a:lnTo>
                    <a:lnTo>
                      <a:pt x="1298" y="1049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798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6" name="Google Shape;3676;p9"/>
              <p:cNvSpPr/>
              <p:nvPr/>
            </p:nvSpPr>
            <p:spPr>
              <a:xfrm>
                <a:off x="780450" y="237780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8" y="655"/>
                    </a:lnTo>
                    <a:lnTo>
                      <a:pt x="1286" y="251"/>
                    </a:lnTo>
                    <a:lnTo>
                      <a:pt x="798" y="405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7" name="Google Shape;3677;p9"/>
              <p:cNvSpPr/>
              <p:nvPr/>
            </p:nvSpPr>
            <p:spPr>
              <a:xfrm>
                <a:off x="2243125" y="2420375"/>
                <a:ext cx="32175" cy="32450"/>
              </a:xfrm>
              <a:custGeom>
                <a:rect b="b" l="l" r="r" t="t"/>
                <a:pathLst>
                  <a:path extrusionOk="0" h="1298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6" y="1060"/>
                    </a:lnTo>
                    <a:lnTo>
                      <a:pt x="989" y="655"/>
                    </a:lnTo>
                    <a:lnTo>
                      <a:pt x="1286" y="250"/>
                    </a:lnTo>
                    <a:lnTo>
                      <a:pt x="1286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8" name="Google Shape;3678;p9"/>
              <p:cNvSpPr/>
              <p:nvPr/>
            </p:nvSpPr>
            <p:spPr>
              <a:xfrm>
                <a:off x="3166450" y="31112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1"/>
                    </a:moveTo>
                    <a:lnTo>
                      <a:pt x="501" y="501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9" name="Google Shape;3679;p9"/>
              <p:cNvSpPr/>
              <p:nvPr/>
            </p:nvSpPr>
            <p:spPr>
              <a:xfrm>
                <a:off x="3302475" y="39783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9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0" name="Google Shape;3680;p9"/>
              <p:cNvSpPr/>
              <p:nvPr/>
            </p:nvSpPr>
            <p:spPr>
              <a:xfrm>
                <a:off x="2336000" y="36895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489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38"/>
                    </a:lnTo>
                    <a:lnTo>
                      <a:pt x="798" y="393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1" name="Google Shape;3681;p9"/>
              <p:cNvSpPr/>
              <p:nvPr/>
            </p:nvSpPr>
            <p:spPr>
              <a:xfrm>
                <a:off x="2560425" y="31436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1" y="0"/>
                    </a:moveTo>
                    <a:lnTo>
                      <a:pt x="501" y="488"/>
                    </a:lnTo>
                    <a:lnTo>
                      <a:pt x="1" y="643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50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2" name="Google Shape;3682;p9"/>
              <p:cNvSpPr/>
              <p:nvPr/>
            </p:nvSpPr>
            <p:spPr>
              <a:xfrm>
                <a:off x="1914525" y="18488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43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810" y="893"/>
                    </a:lnTo>
                    <a:lnTo>
                      <a:pt x="1298" y="1048"/>
                    </a:lnTo>
                    <a:lnTo>
                      <a:pt x="988" y="643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3" name="Google Shape;3683;p9"/>
              <p:cNvSpPr/>
              <p:nvPr/>
            </p:nvSpPr>
            <p:spPr>
              <a:xfrm>
                <a:off x="2360400" y="1131825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1" y="0"/>
                    </a:moveTo>
                    <a:lnTo>
                      <a:pt x="501" y="500"/>
                    </a:lnTo>
                    <a:lnTo>
                      <a:pt x="1" y="655"/>
                    </a:lnTo>
                    <a:lnTo>
                      <a:pt x="501" y="798"/>
                    </a:lnTo>
                    <a:lnTo>
                      <a:pt x="501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4" name="Google Shape;3684;p9"/>
              <p:cNvSpPr/>
              <p:nvPr/>
            </p:nvSpPr>
            <p:spPr>
              <a:xfrm>
                <a:off x="2275275" y="2911200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1"/>
                    </a:moveTo>
                    <a:lnTo>
                      <a:pt x="500" y="501"/>
                    </a:lnTo>
                    <a:lnTo>
                      <a:pt x="0" y="644"/>
                    </a:lnTo>
                    <a:lnTo>
                      <a:pt x="500" y="798"/>
                    </a:lnTo>
                    <a:lnTo>
                      <a:pt x="500" y="1298"/>
                    </a:lnTo>
                    <a:lnTo>
                      <a:pt x="798" y="894"/>
                    </a:lnTo>
                    <a:lnTo>
                      <a:pt x="1298" y="1048"/>
                    </a:lnTo>
                    <a:lnTo>
                      <a:pt x="989" y="644"/>
                    </a:lnTo>
                    <a:lnTo>
                      <a:pt x="1298" y="251"/>
                    </a:lnTo>
                    <a:lnTo>
                      <a:pt x="1298" y="251"/>
                    </a:lnTo>
                    <a:lnTo>
                      <a:pt x="798" y="393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5" name="Google Shape;3685;p9"/>
              <p:cNvSpPr/>
              <p:nvPr/>
            </p:nvSpPr>
            <p:spPr>
              <a:xfrm>
                <a:off x="2544350" y="3918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0"/>
                    </a:moveTo>
                    <a:lnTo>
                      <a:pt x="489" y="500"/>
                    </a:lnTo>
                    <a:lnTo>
                      <a:pt x="1" y="655"/>
                    </a:lnTo>
                    <a:lnTo>
                      <a:pt x="489" y="810"/>
                    </a:lnTo>
                    <a:lnTo>
                      <a:pt x="489" y="1298"/>
                    </a:lnTo>
                    <a:lnTo>
                      <a:pt x="798" y="905"/>
                    </a:lnTo>
                    <a:lnTo>
                      <a:pt x="1287" y="1048"/>
                    </a:lnTo>
                    <a:lnTo>
                      <a:pt x="989" y="655"/>
                    </a:lnTo>
                    <a:lnTo>
                      <a:pt x="1287" y="250"/>
                    </a:lnTo>
                    <a:lnTo>
                      <a:pt x="798" y="405"/>
                    </a:lnTo>
                    <a:lnTo>
                      <a:pt x="48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6" name="Google Shape;3686;p9"/>
              <p:cNvSpPr/>
              <p:nvPr/>
            </p:nvSpPr>
            <p:spPr>
              <a:xfrm>
                <a:off x="2670850" y="269420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9" y="894"/>
                    </a:lnTo>
                    <a:lnTo>
                      <a:pt x="1287" y="1049"/>
                    </a:lnTo>
                    <a:lnTo>
                      <a:pt x="1287" y="1049"/>
                    </a:lnTo>
                    <a:lnTo>
                      <a:pt x="989" y="644"/>
                    </a:lnTo>
                    <a:lnTo>
                      <a:pt x="1287" y="251"/>
                    </a:lnTo>
                    <a:lnTo>
                      <a:pt x="799" y="394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7" name="Google Shape;3687;p9"/>
              <p:cNvSpPr/>
              <p:nvPr/>
            </p:nvSpPr>
            <p:spPr>
              <a:xfrm>
                <a:off x="2745875" y="1821775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1"/>
                    </a:moveTo>
                    <a:lnTo>
                      <a:pt x="500" y="489"/>
                    </a:lnTo>
                    <a:lnTo>
                      <a:pt x="0" y="644"/>
                    </a:lnTo>
                    <a:lnTo>
                      <a:pt x="500" y="799"/>
                    </a:lnTo>
                    <a:lnTo>
                      <a:pt x="500" y="1299"/>
                    </a:lnTo>
                    <a:lnTo>
                      <a:pt x="810" y="894"/>
                    </a:lnTo>
                    <a:lnTo>
                      <a:pt x="1298" y="1049"/>
                    </a:lnTo>
                    <a:lnTo>
                      <a:pt x="988" y="644"/>
                    </a:lnTo>
                    <a:lnTo>
                      <a:pt x="1298" y="251"/>
                    </a:lnTo>
                    <a:lnTo>
                      <a:pt x="810" y="394"/>
                    </a:lnTo>
                    <a:lnTo>
                      <a:pt x="50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8" name="Google Shape;3688;p9"/>
              <p:cNvSpPr/>
              <p:nvPr/>
            </p:nvSpPr>
            <p:spPr>
              <a:xfrm>
                <a:off x="3651050" y="312730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488" y="0"/>
                    </a:moveTo>
                    <a:lnTo>
                      <a:pt x="488" y="501"/>
                    </a:lnTo>
                    <a:lnTo>
                      <a:pt x="0" y="655"/>
                    </a:lnTo>
                    <a:lnTo>
                      <a:pt x="488" y="810"/>
                    </a:lnTo>
                    <a:lnTo>
                      <a:pt x="488" y="1298"/>
                    </a:lnTo>
                    <a:lnTo>
                      <a:pt x="798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1"/>
                    </a:lnTo>
                    <a:lnTo>
                      <a:pt x="798" y="40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9" name="Google Shape;3689;p9"/>
              <p:cNvSpPr/>
              <p:nvPr/>
            </p:nvSpPr>
            <p:spPr>
              <a:xfrm>
                <a:off x="4041275" y="2777250"/>
                <a:ext cx="32175" cy="32775"/>
              </a:xfrm>
              <a:custGeom>
                <a:rect b="b" l="l" r="r" t="t"/>
                <a:pathLst>
                  <a:path extrusionOk="0" h="1311" w="1287">
                    <a:moveTo>
                      <a:pt x="488" y="1"/>
                    </a:moveTo>
                    <a:lnTo>
                      <a:pt x="488" y="501"/>
                    </a:lnTo>
                    <a:lnTo>
                      <a:pt x="0" y="656"/>
                    </a:lnTo>
                    <a:lnTo>
                      <a:pt x="488" y="810"/>
                    </a:lnTo>
                    <a:lnTo>
                      <a:pt x="488" y="1310"/>
                    </a:lnTo>
                    <a:lnTo>
                      <a:pt x="798" y="906"/>
                    </a:lnTo>
                    <a:lnTo>
                      <a:pt x="1286" y="1060"/>
                    </a:lnTo>
                    <a:lnTo>
                      <a:pt x="988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0" name="Google Shape;3690;p9"/>
              <p:cNvSpPr/>
              <p:nvPr/>
            </p:nvSpPr>
            <p:spPr>
              <a:xfrm>
                <a:off x="1419225" y="2245650"/>
                <a:ext cx="32450" cy="32475"/>
              </a:xfrm>
              <a:custGeom>
                <a:rect b="b" l="l" r="r" t="t"/>
                <a:pathLst>
                  <a:path extrusionOk="0" h="1299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1" name="Google Shape;3691;p9"/>
              <p:cNvSpPr/>
              <p:nvPr/>
            </p:nvSpPr>
            <p:spPr>
              <a:xfrm>
                <a:off x="3361425" y="303562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488" y="0"/>
                    </a:moveTo>
                    <a:lnTo>
                      <a:pt x="488" y="489"/>
                    </a:lnTo>
                    <a:lnTo>
                      <a:pt x="0" y="643"/>
                    </a:lnTo>
                    <a:lnTo>
                      <a:pt x="488" y="798"/>
                    </a:lnTo>
                    <a:lnTo>
                      <a:pt x="488" y="1298"/>
                    </a:lnTo>
                    <a:lnTo>
                      <a:pt x="798" y="893"/>
                    </a:lnTo>
                    <a:lnTo>
                      <a:pt x="1298" y="1048"/>
                    </a:lnTo>
                    <a:lnTo>
                      <a:pt x="989" y="643"/>
                    </a:lnTo>
                    <a:lnTo>
                      <a:pt x="1298" y="239"/>
                    </a:lnTo>
                    <a:lnTo>
                      <a:pt x="798" y="393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2" name="Google Shape;3692;p9"/>
              <p:cNvSpPr/>
              <p:nvPr/>
            </p:nvSpPr>
            <p:spPr>
              <a:xfrm>
                <a:off x="1792475" y="27611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0" y="644"/>
                    </a:lnTo>
                    <a:lnTo>
                      <a:pt x="489" y="799"/>
                    </a:lnTo>
                    <a:lnTo>
                      <a:pt x="489" y="1299"/>
                    </a:lnTo>
                    <a:lnTo>
                      <a:pt x="798" y="894"/>
                    </a:lnTo>
                    <a:lnTo>
                      <a:pt x="1286" y="1049"/>
                    </a:lnTo>
                    <a:lnTo>
                      <a:pt x="989" y="644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3" name="Google Shape;3693;p9"/>
              <p:cNvSpPr/>
              <p:nvPr/>
            </p:nvSpPr>
            <p:spPr>
              <a:xfrm>
                <a:off x="1107275" y="2677850"/>
                <a:ext cx="32475" cy="32450"/>
              </a:xfrm>
              <a:custGeom>
                <a:rect b="b" l="l" r="r" t="t"/>
                <a:pathLst>
                  <a:path extrusionOk="0" h="1298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810" y="905"/>
                    </a:lnTo>
                    <a:lnTo>
                      <a:pt x="1298" y="1048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4" name="Google Shape;3694;p9"/>
              <p:cNvSpPr/>
              <p:nvPr/>
            </p:nvSpPr>
            <p:spPr>
              <a:xfrm>
                <a:off x="3018525" y="2280175"/>
                <a:ext cx="32475" cy="32475"/>
              </a:xfrm>
              <a:custGeom>
                <a:rect b="b" l="l" r="r" t="t"/>
                <a:pathLst>
                  <a:path extrusionOk="0" h="1299" w="1299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298"/>
                    </a:lnTo>
                    <a:lnTo>
                      <a:pt x="798" y="905"/>
                    </a:lnTo>
                    <a:lnTo>
                      <a:pt x="1298" y="1048"/>
                    </a:lnTo>
                    <a:lnTo>
                      <a:pt x="989" y="655"/>
                    </a:lnTo>
                    <a:lnTo>
                      <a:pt x="1298" y="250"/>
                    </a:lnTo>
                    <a:lnTo>
                      <a:pt x="798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5" name="Google Shape;3695;p9"/>
              <p:cNvSpPr/>
              <p:nvPr/>
            </p:nvSpPr>
            <p:spPr>
              <a:xfrm>
                <a:off x="2549425" y="285822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6" name="Google Shape;3696;p9"/>
              <p:cNvSpPr/>
              <p:nvPr/>
            </p:nvSpPr>
            <p:spPr>
              <a:xfrm>
                <a:off x="2369925" y="2624550"/>
                <a:ext cx="7475" cy="6475"/>
              </a:xfrm>
              <a:custGeom>
                <a:rect b="b" l="l" r="r" t="t"/>
                <a:pathLst>
                  <a:path extrusionOk="0" h="259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7"/>
                      <a:pt x="64" y="258"/>
                      <a:pt x="131" y="258"/>
                    </a:cubicBezTo>
                    <a:cubicBezTo>
                      <a:pt x="160" y="258"/>
                      <a:pt x="190" y="249"/>
                      <a:pt x="215" y="227"/>
                    </a:cubicBezTo>
                    <a:cubicBezTo>
                      <a:pt x="298" y="144"/>
                      <a:pt x="251" y="1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7" name="Google Shape;3697;p9"/>
              <p:cNvSpPr/>
              <p:nvPr/>
            </p:nvSpPr>
            <p:spPr>
              <a:xfrm>
                <a:off x="2025825" y="29838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5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8" name="Google Shape;3698;p9"/>
              <p:cNvSpPr/>
              <p:nvPr/>
            </p:nvSpPr>
            <p:spPr>
              <a:xfrm>
                <a:off x="2667000" y="208397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2" y="256"/>
                    </a:cubicBezTo>
                    <a:cubicBezTo>
                      <a:pt x="165" y="256"/>
                      <a:pt x="199" y="244"/>
                      <a:pt x="226" y="216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9" name="Google Shape;3699;p9"/>
              <p:cNvSpPr/>
              <p:nvPr/>
            </p:nvSpPr>
            <p:spPr>
              <a:xfrm>
                <a:off x="2303550" y="208075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90" y="248"/>
                      <a:pt x="215" y="226"/>
                    </a:cubicBezTo>
                    <a:cubicBezTo>
                      <a:pt x="298" y="143"/>
                      <a:pt x="251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0" name="Google Shape;3700;p9"/>
              <p:cNvSpPr/>
              <p:nvPr/>
            </p:nvSpPr>
            <p:spPr>
              <a:xfrm>
                <a:off x="1918475" y="2471525"/>
                <a:ext cx="9650" cy="6625"/>
              </a:xfrm>
              <a:custGeom>
                <a:rect b="b" l="l" r="r" t="t"/>
                <a:pathLst>
                  <a:path extrusionOk="0" h="265" w="386">
                    <a:moveTo>
                      <a:pt x="177" y="1"/>
                    </a:moveTo>
                    <a:cubicBezTo>
                      <a:pt x="1" y="1"/>
                      <a:pt x="4" y="264"/>
                      <a:pt x="188" y="264"/>
                    </a:cubicBezTo>
                    <a:cubicBezTo>
                      <a:pt x="191" y="264"/>
                      <a:pt x="195" y="264"/>
                      <a:pt x="199" y="264"/>
                    </a:cubicBezTo>
                    <a:cubicBezTo>
                      <a:pt x="203" y="264"/>
                      <a:pt x="207" y="264"/>
                      <a:pt x="210" y="264"/>
                    </a:cubicBezTo>
                    <a:cubicBezTo>
                      <a:pt x="383" y="264"/>
                      <a:pt x="386" y="1"/>
                      <a:pt x="220" y="1"/>
                    </a:cubicBezTo>
                    <a:cubicBezTo>
                      <a:pt x="214" y="1"/>
                      <a:pt x="207" y="1"/>
                      <a:pt x="199" y="2"/>
                    </a:cubicBezTo>
                    <a:cubicBezTo>
                      <a:pt x="191" y="1"/>
                      <a:pt x="184" y="1"/>
                      <a:pt x="1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1" name="Google Shape;3701;p9"/>
              <p:cNvSpPr/>
              <p:nvPr/>
            </p:nvSpPr>
            <p:spPr>
              <a:xfrm>
                <a:off x="2306625" y="310230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39" y="0"/>
                    </a:moveTo>
                    <a:cubicBezTo>
                      <a:pt x="68" y="0"/>
                      <a:pt x="8" y="60"/>
                      <a:pt x="8" y="131"/>
                    </a:cubicBezTo>
                    <a:cubicBezTo>
                      <a:pt x="0" y="212"/>
                      <a:pt x="63" y="265"/>
                      <a:pt x="131" y="265"/>
                    </a:cubicBezTo>
                    <a:cubicBezTo>
                      <a:pt x="163" y="265"/>
                      <a:pt x="196" y="253"/>
                      <a:pt x="223" y="227"/>
                    </a:cubicBezTo>
                    <a:cubicBezTo>
                      <a:pt x="306" y="143"/>
                      <a:pt x="258" y="12"/>
                      <a:pt x="13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2" name="Google Shape;3702;p9"/>
              <p:cNvSpPr/>
              <p:nvPr/>
            </p:nvSpPr>
            <p:spPr>
              <a:xfrm>
                <a:off x="2209300" y="3393375"/>
                <a:ext cx="7650" cy="6375"/>
              </a:xfrm>
              <a:custGeom>
                <a:rect b="b" l="l" r="r" t="t"/>
                <a:pathLst>
                  <a:path extrusionOk="0" h="255" w="306">
                    <a:moveTo>
                      <a:pt x="121" y="0"/>
                    </a:moveTo>
                    <a:cubicBezTo>
                      <a:pt x="58" y="0"/>
                      <a:pt x="8" y="55"/>
                      <a:pt x="8" y="121"/>
                    </a:cubicBezTo>
                    <a:cubicBezTo>
                      <a:pt x="0" y="201"/>
                      <a:pt x="63" y="255"/>
                      <a:pt x="131" y="255"/>
                    </a:cubicBezTo>
                    <a:cubicBezTo>
                      <a:pt x="163" y="255"/>
                      <a:pt x="196" y="243"/>
                      <a:pt x="222" y="216"/>
                    </a:cubicBezTo>
                    <a:cubicBezTo>
                      <a:pt x="306" y="145"/>
                      <a:pt x="258" y="2"/>
                      <a:pt x="139" y="2"/>
                    </a:cubicBezTo>
                    <a:cubicBezTo>
                      <a:pt x="133" y="1"/>
                      <a:pt x="127" y="0"/>
                      <a:pt x="12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3" name="Google Shape;3703;p9"/>
              <p:cNvSpPr/>
              <p:nvPr/>
            </p:nvSpPr>
            <p:spPr>
              <a:xfrm>
                <a:off x="2083875" y="370237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51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4" name="Google Shape;3704;p9"/>
              <p:cNvSpPr/>
              <p:nvPr/>
            </p:nvSpPr>
            <p:spPr>
              <a:xfrm>
                <a:off x="2559225" y="3660700"/>
                <a:ext cx="6875" cy="6275"/>
              </a:xfrm>
              <a:custGeom>
                <a:rect b="b" l="l" r="r" t="t"/>
                <a:pathLst>
                  <a:path extrusionOk="0" h="251" w="275">
                    <a:moveTo>
                      <a:pt x="132" y="0"/>
                    </a:moveTo>
                    <a:cubicBezTo>
                      <a:pt x="60" y="0"/>
                      <a:pt x="1" y="48"/>
                      <a:pt x="1" y="120"/>
                    </a:cubicBezTo>
                    <a:cubicBezTo>
                      <a:pt x="1" y="203"/>
                      <a:pt x="60" y="250"/>
                      <a:pt x="132" y="250"/>
                    </a:cubicBezTo>
                    <a:cubicBezTo>
                      <a:pt x="215" y="250"/>
                      <a:pt x="275" y="203"/>
                      <a:pt x="275" y="120"/>
                    </a:cubicBezTo>
                    <a:cubicBezTo>
                      <a:pt x="275" y="48"/>
                      <a:pt x="215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5" name="Google Shape;3705;p9"/>
              <p:cNvSpPr/>
              <p:nvPr/>
            </p:nvSpPr>
            <p:spPr>
              <a:xfrm>
                <a:off x="2366350" y="4374475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03"/>
                      <a:pt x="60" y="263"/>
                      <a:pt x="144" y="263"/>
                    </a:cubicBezTo>
                    <a:cubicBezTo>
                      <a:pt x="215" y="263"/>
                      <a:pt x="275" y="203"/>
                      <a:pt x="275" y="132"/>
                    </a:cubicBezTo>
                    <a:cubicBezTo>
                      <a:pt x="275" y="60"/>
                      <a:pt x="215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6" name="Google Shape;3706;p9"/>
              <p:cNvSpPr/>
              <p:nvPr/>
            </p:nvSpPr>
            <p:spPr>
              <a:xfrm>
                <a:off x="3070300" y="3765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1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7" name="Google Shape;3707;p9"/>
              <p:cNvSpPr/>
              <p:nvPr/>
            </p:nvSpPr>
            <p:spPr>
              <a:xfrm>
                <a:off x="2988150" y="3991400"/>
                <a:ext cx="7475" cy="6450"/>
              </a:xfrm>
              <a:custGeom>
                <a:rect b="b" l="l" r="r" t="t"/>
                <a:pathLst>
                  <a:path extrusionOk="0" h="258" w="299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5" y="258"/>
                      <a:pt x="132" y="258"/>
                    </a:cubicBezTo>
                    <a:cubicBezTo>
                      <a:pt x="161" y="258"/>
                      <a:pt x="190" y="248"/>
                      <a:pt x="215" y="226"/>
                    </a:cubicBezTo>
                    <a:cubicBezTo>
                      <a:pt x="299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8" name="Google Shape;3708;p9"/>
              <p:cNvSpPr/>
              <p:nvPr/>
            </p:nvSpPr>
            <p:spPr>
              <a:xfrm>
                <a:off x="2795575" y="419290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1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9" name="Google Shape;3709;p9"/>
              <p:cNvSpPr/>
              <p:nvPr/>
            </p:nvSpPr>
            <p:spPr>
              <a:xfrm>
                <a:off x="3423925" y="35181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0"/>
                    </a:moveTo>
                    <a:cubicBezTo>
                      <a:pt x="72" y="0"/>
                      <a:pt x="1" y="60"/>
                      <a:pt x="1" y="131"/>
                    </a:cubicBezTo>
                    <a:cubicBezTo>
                      <a:pt x="1" y="212"/>
                      <a:pt x="66" y="265"/>
                      <a:pt x="135" y="265"/>
                    </a:cubicBezTo>
                    <a:cubicBezTo>
                      <a:pt x="167" y="265"/>
                      <a:pt x="200" y="253"/>
                      <a:pt x="227" y="227"/>
                    </a:cubicBezTo>
                    <a:cubicBezTo>
                      <a:pt x="310" y="143"/>
                      <a:pt x="263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0" name="Google Shape;3710;p9"/>
              <p:cNvSpPr/>
              <p:nvPr/>
            </p:nvSpPr>
            <p:spPr>
              <a:xfrm>
                <a:off x="4689275" y="3780950"/>
                <a:ext cx="7750" cy="6650"/>
              </a:xfrm>
              <a:custGeom>
                <a:rect b="b" l="l" r="r" t="t"/>
                <a:pathLst>
                  <a:path extrusionOk="0" h="266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2"/>
                      <a:pt x="66" y="266"/>
                      <a:pt x="134" y="266"/>
                    </a:cubicBezTo>
                    <a:cubicBezTo>
                      <a:pt x="166" y="266"/>
                      <a:pt x="199" y="254"/>
                      <a:pt x="226" y="227"/>
                    </a:cubicBezTo>
                    <a:cubicBezTo>
                      <a:pt x="310" y="143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1" name="Google Shape;3711;p9"/>
              <p:cNvSpPr/>
              <p:nvPr/>
            </p:nvSpPr>
            <p:spPr>
              <a:xfrm>
                <a:off x="3730525" y="418160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7"/>
                    </a:cubicBezTo>
                    <a:cubicBezTo>
                      <a:pt x="298" y="143"/>
                      <a:pt x="250" y="12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2" name="Google Shape;3712;p9"/>
              <p:cNvSpPr/>
              <p:nvPr/>
            </p:nvSpPr>
            <p:spPr>
              <a:xfrm>
                <a:off x="3041150" y="3291300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43" y="1"/>
                    </a:moveTo>
                    <a:cubicBezTo>
                      <a:pt x="72" y="1"/>
                      <a:pt x="0" y="60"/>
                      <a:pt x="0" y="132"/>
                    </a:cubicBezTo>
                    <a:cubicBezTo>
                      <a:pt x="0" y="203"/>
                      <a:pt x="72" y="263"/>
                      <a:pt x="143" y="263"/>
                    </a:cubicBezTo>
                    <a:cubicBezTo>
                      <a:pt x="214" y="263"/>
                      <a:pt x="274" y="203"/>
                      <a:pt x="274" y="132"/>
                    </a:cubicBezTo>
                    <a:cubicBezTo>
                      <a:pt x="274" y="60"/>
                      <a:pt x="214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3" name="Google Shape;3713;p9"/>
              <p:cNvSpPr/>
              <p:nvPr/>
            </p:nvSpPr>
            <p:spPr>
              <a:xfrm>
                <a:off x="2792000" y="31832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4" name="Google Shape;3714;p9"/>
              <p:cNvSpPr/>
              <p:nvPr/>
            </p:nvSpPr>
            <p:spPr>
              <a:xfrm>
                <a:off x="2931600" y="2869500"/>
                <a:ext cx="7775" cy="6500"/>
              </a:xfrm>
              <a:custGeom>
                <a:rect b="b" l="l" r="r" t="t"/>
                <a:pathLst>
                  <a:path extrusionOk="0" h="260" w="311">
                    <a:moveTo>
                      <a:pt x="123" y="0"/>
                    </a:moveTo>
                    <a:cubicBezTo>
                      <a:pt x="50" y="0"/>
                      <a:pt x="1" y="56"/>
                      <a:pt x="1" y="133"/>
                    </a:cubicBezTo>
                    <a:cubicBezTo>
                      <a:pt x="1" y="208"/>
                      <a:pt x="70" y="259"/>
                      <a:pt x="141" y="259"/>
                    </a:cubicBezTo>
                    <a:cubicBezTo>
                      <a:pt x="171" y="259"/>
                      <a:pt x="202" y="249"/>
                      <a:pt x="227" y="228"/>
                    </a:cubicBezTo>
                    <a:cubicBezTo>
                      <a:pt x="310" y="145"/>
                      <a:pt x="251" y="2"/>
                      <a:pt x="144" y="2"/>
                    </a:cubicBezTo>
                    <a:cubicBezTo>
                      <a:pt x="136" y="1"/>
                      <a:pt x="129" y="0"/>
                      <a:pt x="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5" name="Google Shape;3715;p9"/>
              <p:cNvSpPr/>
              <p:nvPr/>
            </p:nvSpPr>
            <p:spPr>
              <a:xfrm>
                <a:off x="2775025" y="245280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1" y="1"/>
                      <a:pt x="1" y="61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7" y="266"/>
                      <a:pt x="188" y="254"/>
                      <a:pt x="215" y="227"/>
                    </a:cubicBezTo>
                    <a:cubicBezTo>
                      <a:pt x="299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6" name="Google Shape;3716;p9"/>
              <p:cNvSpPr/>
              <p:nvPr/>
            </p:nvSpPr>
            <p:spPr>
              <a:xfrm>
                <a:off x="3629900" y="28094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2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7" name="Google Shape;3717;p9"/>
              <p:cNvSpPr/>
              <p:nvPr/>
            </p:nvSpPr>
            <p:spPr>
              <a:xfrm>
                <a:off x="3815350" y="3113600"/>
                <a:ext cx="7450" cy="6650"/>
              </a:xfrm>
              <a:custGeom>
                <a:rect b="b" l="l" r="r" t="t"/>
                <a:pathLst>
                  <a:path extrusionOk="0" h="266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1" y="266"/>
                      <a:pt x="125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8" name="Google Shape;3718;p9"/>
              <p:cNvSpPr/>
              <p:nvPr/>
            </p:nvSpPr>
            <p:spPr>
              <a:xfrm>
                <a:off x="2695275" y="3010025"/>
                <a:ext cx="6850" cy="6575"/>
              </a:xfrm>
              <a:custGeom>
                <a:rect b="b" l="l" r="r" t="t"/>
                <a:pathLst>
                  <a:path extrusionOk="0" h="263" w="274">
                    <a:moveTo>
                      <a:pt x="131" y="0"/>
                    </a:moveTo>
                    <a:cubicBezTo>
                      <a:pt x="60" y="0"/>
                      <a:pt x="0" y="60"/>
                      <a:pt x="0" y="131"/>
                    </a:cubicBezTo>
                    <a:cubicBezTo>
                      <a:pt x="0" y="203"/>
                      <a:pt x="60" y="262"/>
                      <a:pt x="131" y="262"/>
                    </a:cubicBezTo>
                    <a:cubicBezTo>
                      <a:pt x="203" y="262"/>
                      <a:pt x="274" y="203"/>
                      <a:pt x="274" y="131"/>
                    </a:cubicBezTo>
                    <a:cubicBezTo>
                      <a:pt x="274" y="60"/>
                      <a:pt x="203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9" name="Google Shape;3719;p9"/>
              <p:cNvSpPr/>
              <p:nvPr/>
            </p:nvSpPr>
            <p:spPr>
              <a:xfrm>
                <a:off x="1995775" y="2767725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12" y="60"/>
                      <a:pt x="0" y="132"/>
                    </a:cubicBezTo>
                    <a:cubicBezTo>
                      <a:pt x="0" y="207"/>
                      <a:pt x="70" y="258"/>
                      <a:pt x="141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0" name="Google Shape;3720;p9"/>
              <p:cNvSpPr/>
              <p:nvPr/>
            </p:nvSpPr>
            <p:spPr>
              <a:xfrm>
                <a:off x="1842475" y="2609675"/>
                <a:ext cx="7475" cy="6525"/>
              </a:xfrm>
              <a:custGeom>
                <a:rect b="b" l="l" r="r" t="t"/>
                <a:pathLst>
                  <a:path extrusionOk="0" h="261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0"/>
                      <a:pt x="126" y="260"/>
                    </a:cubicBezTo>
                    <a:cubicBezTo>
                      <a:pt x="157" y="260"/>
                      <a:pt x="188" y="250"/>
                      <a:pt x="215" y="227"/>
                    </a:cubicBezTo>
                    <a:cubicBezTo>
                      <a:pt x="298" y="143"/>
                      <a:pt x="251" y="12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1" name="Google Shape;3721;p9"/>
              <p:cNvSpPr/>
              <p:nvPr/>
            </p:nvSpPr>
            <p:spPr>
              <a:xfrm>
                <a:off x="1810500" y="1837825"/>
                <a:ext cx="9225" cy="6625"/>
              </a:xfrm>
              <a:custGeom>
                <a:rect b="b" l="l" r="r" t="t"/>
                <a:pathLst>
                  <a:path extrusionOk="0" h="265" w="369">
                    <a:moveTo>
                      <a:pt x="164" y="0"/>
                    </a:moveTo>
                    <a:cubicBezTo>
                      <a:pt x="1" y="0"/>
                      <a:pt x="1" y="265"/>
                      <a:pt x="164" y="265"/>
                    </a:cubicBezTo>
                    <a:cubicBezTo>
                      <a:pt x="170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0"/>
                      <a:pt x="205" y="0"/>
                    </a:cubicBezTo>
                    <a:cubicBezTo>
                      <a:pt x="198" y="0"/>
                      <a:pt x="191" y="1"/>
                      <a:pt x="184" y="2"/>
                    </a:cubicBezTo>
                    <a:cubicBezTo>
                      <a:pt x="177" y="1"/>
                      <a:pt x="170" y="0"/>
                      <a:pt x="16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2" name="Google Shape;3722;p9"/>
              <p:cNvSpPr/>
              <p:nvPr/>
            </p:nvSpPr>
            <p:spPr>
              <a:xfrm>
                <a:off x="1120375" y="1474375"/>
                <a:ext cx="7450" cy="6400"/>
              </a:xfrm>
              <a:custGeom>
                <a:rect b="b" l="l" r="r" t="t"/>
                <a:pathLst>
                  <a:path extrusionOk="0" h="256" w="298">
                    <a:moveTo>
                      <a:pt x="113" y="1"/>
                    </a:moveTo>
                    <a:cubicBezTo>
                      <a:pt x="50" y="1"/>
                      <a:pt x="0" y="57"/>
                      <a:pt x="0" y="133"/>
                    </a:cubicBezTo>
                    <a:cubicBezTo>
                      <a:pt x="0" y="205"/>
                      <a:pt x="59" y="256"/>
                      <a:pt x="124" y="256"/>
                    </a:cubicBezTo>
                    <a:cubicBezTo>
                      <a:pt x="155" y="256"/>
                      <a:pt x="187" y="244"/>
                      <a:pt x="214" y="217"/>
                    </a:cubicBezTo>
                    <a:cubicBezTo>
                      <a:pt x="298" y="145"/>
                      <a:pt x="250" y="2"/>
                      <a:pt x="131" y="2"/>
                    </a:cubicBezTo>
                    <a:cubicBezTo>
                      <a:pt x="125" y="1"/>
                      <a:pt x="119" y="1"/>
                      <a:pt x="1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3" name="Google Shape;3723;p9"/>
              <p:cNvSpPr/>
              <p:nvPr/>
            </p:nvSpPr>
            <p:spPr>
              <a:xfrm>
                <a:off x="1754675" y="1531525"/>
                <a:ext cx="7750" cy="6400"/>
              </a:xfrm>
              <a:custGeom>
                <a:rect b="b" l="l" r="r" t="t"/>
                <a:pathLst>
                  <a:path extrusionOk="0" h="256" w="310">
                    <a:moveTo>
                      <a:pt x="125" y="1"/>
                    </a:moveTo>
                    <a:cubicBezTo>
                      <a:pt x="60" y="1"/>
                      <a:pt x="0" y="57"/>
                      <a:pt x="0" y="133"/>
                    </a:cubicBezTo>
                    <a:cubicBezTo>
                      <a:pt x="0" y="205"/>
                      <a:pt x="65" y="256"/>
                      <a:pt x="133" y="256"/>
                    </a:cubicBezTo>
                    <a:cubicBezTo>
                      <a:pt x="166" y="256"/>
                      <a:pt x="199" y="244"/>
                      <a:pt x="227" y="217"/>
                    </a:cubicBezTo>
                    <a:cubicBezTo>
                      <a:pt x="310" y="145"/>
                      <a:pt x="250" y="2"/>
                      <a:pt x="143" y="2"/>
                    </a:cubicBezTo>
                    <a:cubicBezTo>
                      <a:pt x="137" y="1"/>
                      <a:pt x="131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4" name="Google Shape;3724;p9"/>
              <p:cNvSpPr/>
              <p:nvPr/>
            </p:nvSpPr>
            <p:spPr>
              <a:xfrm>
                <a:off x="1641050" y="1002925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1"/>
                    </a:moveTo>
                    <a:cubicBezTo>
                      <a:pt x="69" y="1"/>
                      <a:pt x="9" y="60"/>
                      <a:pt x="9" y="132"/>
                    </a:cubicBezTo>
                    <a:cubicBezTo>
                      <a:pt x="1" y="212"/>
                      <a:pt x="64" y="266"/>
                      <a:pt x="132" y="266"/>
                    </a:cubicBezTo>
                    <a:cubicBezTo>
                      <a:pt x="164" y="266"/>
                      <a:pt x="197" y="254"/>
                      <a:pt x="223" y="227"/>
                    </a:cubicBezTo>
                    <a:cubicBezTo>
                      <a:pt x="307" y="144"/>
                      <a:pt x="259" y="1"/>
                      <a:pt x="1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5" name="Google Shape;3725;p9"/>
              <p:cNvSpPr/>
              <p:nvPr/>
            </p:nvSpPr>
            <p:spPr>
              <a:xfrm>
                <a:off x="1448075" y="249210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2"/>
                      <a:pt x="67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55"/>
                      <a:pt x="263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6" name="Google Shape;3726;p9"/>
              <p:cNvSpPr/>
              <p:nvPr/>
            </p:nvSpPr>
            <p:spPr>
              <a:xfrm>
                <a:off x="1562550" y="2880800"/>
                <a:ext cx="9225" cy="6650"/>
              </a:xfrm>
              <a:custGeom>
                <a:rect b="b" l="l" r="r" t="t"/>
                <a:pathLst>
                  <a:path extrusionOk="0" h="266" w="369">
                    <a:moveTo>
                      <a:pt x="164" y="1"/>
                    </a:moveTo>
                    <a:cubicBezTo>
                      <a:pt x="1" y="1"/>
                      <a:pt x="1" y="265"/>
                      <a:pt x="164" y="265"/>
                    </a:cubicBezTo>
                    <a:cubicBezTo>
                      <a:pt x="171" y="265"/>
                      <a:pt x="177" y="265"/>
                      <a:pt x="184" y="264"/>
                    </a:cubicBezTo>
                    <a:cubicBezTo>
                      <a:pt x="191" y="265"/>
                      <a:pt x="198" y="265"/>
                      <a:pt x="205" y="265"/>
                    </a:cubicBezTo>
                    <a:cubicBezTo>
                      <a:pt x="368" y="265"/>
                      <a:pt x="368" y="1"/>
                      <a:pt x="205" y="1"/>
                    </a:cubicBezTo>
                    <a:cubicBezTo>
                      <a:pt x="198" y="1"/>
                      <a:pt x="191" y="1"/>
                      <a:pt x="184" y="2"/>
                    </a:cubicBezTo>
                    <a:cubicBezTo>
                      <a:pt x="177" y="1"/>
                      <a:pt x="171" y="1"/>
                      <a:pt x="16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7" name="Google Shape;3727;p9"/>
              <p:cNvSpPr/>
              <p:nvPr/>
            </p:nvSpPr>
            <p:spPr>
              <a:xfrm>
                <a:off x="2004500" y="2263775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4" y="264"/>
                      <a:pt x="176" y="264"/>
                    </a:cubicBezTo>
                    <a:cubicBezTo>
                      <a:pt x="180" y="264"/>
                      <a:pt x="183" y="264"/>
                      <a:pt x="187" y="263"/>
                    </a:cubicBezTo>
                    <a:cubicBezTo>
                      <a:pt x="191" y="264"/>
                      <a:pt x="195" y="264"/>
                      <a:pt x="198" y="264"/>
                    </a:cubicBezTo>
                    <a:cubicBezTo>
                      <a:pt x="371" y="264"/>
                      <a:pt x="374" y="0"/>
                      <a:pt x="208" y="0"/>
                    </a:cubicBezTo>
                    <a:cubicBezTo>
                      <a:pt x="202" y="0"/>
                      <a:pt x="195" y="1"/>
                      <a:pt x="187" y="2"/>
                    </a:cubicBezTo>
                    <a:cubicBezTo>
                      <a:pt x="180" y="1"/>
                      <a:pt x="173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8" name="Google Shape;3728;p9"/>
              <p:cNvSpPr/>
              <p:nvPr/>
            </p:nvSpPr>
            <p:spPr>
              <a:xfrm>
                <a:off x="1084350" y="2031025"/>
                <a:ext cx="7475" cy="6600"/>
              </a:xfrm>
              <a:custGeom>
                <a:rect b="b" l="l" r="r" t="t"/>
                <a:pathLst>
                  <a:path extrusionOk="0" h="264" w="299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6"/>
                      <a:pt x="64" y="264"/>
                      <a:pt x="130" y="264"/>
                    </a:cubicBezTo>
                    <a:cubicBezTo>
                      <a:pt x="160" y="264"/>
                      <a:pt x="189" y="253"/>
                      <a:pt x="215" y="227"/>
                    </a:cubicBezTo>
                    <a:cubicBezTo>
                      <a:pt x="298" y="144"/>
                      <a:pt x="251" y="1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9" name="Google Shape;3729;p9"/>
              <p:cNvSpPr/>
              <p:nvPr/>
            </p:nvSpPr>
            <p:spPr>
              <a:xfrm>
                <a:off x="1136450" y="2258750"/>
                <a:ext cx="7450" cy="6450"/>
              </a:xfrm>
              <a:custGeom>
                <a:rect b="b" l="l" r="r" t="t"/>
                <a:pathLst>
                  <a:path extrusionOk="0" h="258" w="298">
                    <a:moveTo>
                      <a:pt x="131" y="0"/>
                    </a:moveTo>
                    <a:cubicBezTo>
                      <a:pt x="60" y="0"/>
                      <a:pt x="0" y="48"/>
                      <a:pt x="0" y="131"/>
                    </a:cubicBezTo>
                    <a:cubicBezTo>
                      <a:pt x="0" y="206"/>
                      <a:pt x="64" y="258"/>
                      <a:pt x="131" y="258"/>
                    </a:cubicBezTo>
                    <a:cubicBezTo>
                      <a:pt x="160" y="258"/>
                      <a:pt x="189" y="248"/>
                      <a:pt x="214" y="226"/>
                    </a:cubicBezTo>
                    <a:cubicBezTo>
                      <a:pt x="298" y="143"/>
                      <a:pt x="250" y="0"/>
                      <a:pt x="1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0" name="Google Shape;3730;p9"/>
              <p:cNvSpPr/>
              <p:nvPr/>
            </p:nvSpPr>
            <p:spPr>
              <a:xfrm>
                <a:off x="2517275" y="17420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6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1" name="Google Shape;3731;p9"/>
              <p:cNvSpPr/>
              <p:nvPr/>
            </p:nvSpPr>
            <p:spPr>
              <a:xfrm>
                <a:off x="2397900" y="1508950"/>
                <a:ext cx="6875" cy="6575"/>
              </a:xfrm>
              <a:custGeom>
                <a:rect b="b" l="l" r="r" t="t"/>
                <a:pathLst>
                  <a:path extrusionOk="0" h="263" w="275">
                    <a:moveTo>
                      <a:pt x="144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03"/>
                      <a:pt x="60" y="262"/>
                      <a:pt x="144" y="262"/>
                    </a:cubicBezTo>
                    <a:cubicBezTo>
                      <a:pt x="215" y="262"/>
                      <a:pt x="275" y="203"/>
                      <a:pt x="275" y="131"/>
                    </a:cubicBezTo>
                    <a:cubicBezTo>
                      <a:pt x="275" y="60"/>
                      <a:pt x="215" y="0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2" name="Google Shape;3732;p9"/>
              <p:cNvSpPr/>
              <p:nvPr/>
            </p:nvSpPr>
            <p:spPr>
              <a:xfrm>
                <a:off x="2788725" y="1418150"/>
                <a:ext cx="7475" cy="6675"/>
              </a:xfrm>
              <a:custGeom>
                <a:rect b="b" l="l" r="r" t="t"/>
                <a:pathLst>
                  <a:path extrusionOk="0" h="267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3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56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3" name="Google Shape;3733;p9"/>
              <p:cNvSpPr/>
              <p:nvPr/>
            </p:nvSpPr>
            <p:spPr>
              <a:xfrm>
                <a:off x="2573225" y="1144925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32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64" y="257"/>
                      <a:pt x="131" y="257"/>
                    </a:cubicBezTo>
                    <a:cubicBezTo>
                      <a:pt x="160" y="257"/>
                      <a:pt x="190" y="248"/>
                      <a:pt x="215" y="226"/>
                    </a:cubicBezTo>
                    <a:cubicBezTo>
                      <a:pt x="310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4" name="Google Shape;3734;p9"/>
              <p:cNvSpPr/>
              <p:nvPr/>
            </p:nvSpPr>
            <p:spPr>
              <a:xfrm>
                <a:off x="3230150" y="1622050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1"/>
                    </a:moveTo>
                    <a:cubicBezTo>
                      <a:pt x="60" y="1"/>
                      <a:pt x="1" y="60"/>
                      <a:pt x="1" y="132"/>
                    </a:cubicBezTo>
                    <a:cubicBezTo>
                      <a:pt x="1" y="212"/>
                      <a:pt x="61" y="266"/>
                      <a:pt x="126" y="266"/>
                    </a:cubicBezTo>
                    <a:cubicBezTo>
                      <a:pt x="156" y="266"/>
                      <a:pt x="188" y="254"/>
                      <a:pt x="215" y="227"/>
                    </a:cubicBezTo>
                    <a:cubicBezTo>
                      <a:pt x="298" y="144"/>
                      <a:pt x="251" y="13"/>
                      <a:pt x="1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5" name="Google Shape;3735;p9"/>
              <p:cNvSpPr/>
              <p:nvPr/>
            </p:nvSpPr>
            <p:spPr>
              <a:xfrm>
                <a:off x="3298900" y="1128550"/>
                <a:ext cx="7475" cy="6500"/>
              </a:xfrm>
              <a:custGeom>
                <a:rect b="b" l="l" r="r" t="t"/>
                <a:pathLst>
                  <a:path extrusionOk="0" h="260" w="299">
                    <a:moveTo>
                      <a:pt x="144" y="0"/>
                    </a:moveTo>
                    <a:cubicBezTo>
                      <a:pt x="61" y="0"/>
                      <a:pt x="1" y="60"/>
                      <a:pt x="1" y="131"/>
                    </a:cubicBezTo>
                    <a:cubicBezTo>
                      <a:pt x="1" y="212"/>
                      <a:pt x="67" y="260"/>
                      <a:pt x="132" y="260"/>
                    </a:cubicBezTo>
                    <a:cubicBezTo>
                      <a:pt x="162" y="260"/>
                      <a:pt x="192" y="249"/>
                      <a:pt x="215" y="226"/>
                    </a:cubicBezTo>
                    <a:cubicBezTo>
                      <a:pt x="299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6" name="Google Shape;3736;p9"/>
              <p:cNvSpPr/>
              <p:nvPr/>
            </p:nvSpPr>
            <p:spPr>
              <a:xfrm>
                <a:off x="3527800" y="2197100"/>
                <a:ext cx="7775" cy="6375"/>
              </a:xfrm>
              <a:custGeom>
                <a:rect b="b" l="l" r="r" t="t"/>
                <a:pathLst>
                  <a:path extrusionOk="0" h="255" w="311">
                    <a:moveTo>
                      <a:pt x="125" y="0"/>
                    </a:moveTo>
                    <a:cubicBezTo>
                      <a:pt x="61" y="0"/>
                      <a:pt x="1" y="55"/>
                      <a:pt x="1" y="121"/>
                    </a:cubicBezTo>
                    <a:cubicBezTo>
                      <a:pt x="1" y="201"/>
                      <a:pt x="67" y="255"/>
                      <a:pt x="135" y="255"/>
                    </a:cubicBezTo>
                    <a:cubicBezTo>
                      <a:pt x="167" y="255"/>
                      <a:pt x="200" y="243"/>
                      <a:pt x="227" y="216"/>
                    </a:cubicBezTo>
                    <a:cubicBezTo>
                      <a:pt x="310" y="144"/>
                      <a:pt x="251" y="2"/>
                      <a:pt x="144" y="2"/>
                    </a:cubicBezTo>
                    <a:cubicBezTo>
                      <a:pt x="138" y="1"/>
                      <a:pt x="131" y="0"/>
                      <a:pt x="1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7" name="Google Shape;3737;p9"/>
              <p:cNvSpPr/>
              <p:nvPr/>
            </p:nvSpPr>
            <p:spPr>
              <a:xfrm>
                <a:off x="3902050" y="2461450"/>
                <a:ext cx="7675" cy="6650"/>
              </a:xfrm>
              <a:custGeom>
                <a:rect b="b" l="l" r="r" t="t"/>
                <a:pathLst>
                  <a:path extrusionOk="0" h="266" w="307">
                    <a:moveTo>
                      <a:pt x="140" y="0"/>
                    </a:moveTo>
                    <a:cubicBezTo>
                      <a:pt x="68" y="0"/>
                      <a:pt x="9" y="60"/>
                      <a:pt x="9" y="131"/>
                    </a:cubicBezTo>
                    <a:cubicBezTo>
                      <a:pt x="1" y="212"/>
                      <a:pt x="64" y="265"/>
                      <a:pt x="131" y="265"/>
                    </a:cubicBezTo>
                    <a:cubicBezTo>
                      <a:pt x="163" y="265"/>
                      <a:pt x="196" y="253"/>
                      <a:pt x="223" y="226"/>
                    </a:cubicBezTo>
                    <a:cubicBezTo>
                      <a:pt x="307" y="143"/>
                      <a:pt x="259" y="0"/>
                      <a:pt x="1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8" name="Google Shape;3738;p9"/>
              <p:cNvSpPr/>
              <p:nvPr/>
            </p:nvSpPr>
            <p:spPr>
              <a:xfrm>
                <a:off x="3531375" y="205217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9" name="Google Shape;3739;p9"/>
              <p:cNvSpPr/>
              <p:nvPr/>
            </p:nvSpPr>
            <p:spPr>
              <a:xfrm>
                <a:off x="1701100" y="2387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9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0" name="Google Shape;3740;p9"/>
              <p:cNvSpPr/>
              <p:nvPr/>
            </p:nvSpPr>
            <p:spPr>
              <a:xfrm>
                <a:off x="864375" y="3061525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0" y="511"/>
                    </a:cubicBezTo>
                    <a:cubicBezTo>
                      <a:pt x="320" y="511"/>
                      <a:pt x="381" y="490"/>
                      <a:pt x="429" y="441"/>
                    </a:cubicBezTo>
                    <a:cubicBezTo>
                      <a:pt x="596" y="286"/>
                      <a:pt x="489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1" name="Google Shape;3741;p9"/>
              <p:cNvSpPr/>
              <p:nvPr/>
            </p:nvSpPr>
            <p:spPr>
              <a:xfrm>
                <a:off x="1461175" y="1886075"/>
                <a:ext cx="14925" cy="12850"/>
              </a:xfrm>
              <a:custGeom>
                <a:rect b="b" l="l" r="r" t="t"/>
                <a:pathLst>
                  <a:path extrusionOk="0" h="514" w="597">
                    <a:moveTo>
                      <a:pt x="263" y="1"/>
                    </a:moveTo>
                    <a:cubicBezTo>
                      <a:pt x="120" y="1"/>
                      <a:pt x="1" y="120"/>
                      <a:pt x="1" y="262"/>
                    </a:cubicBezTo>
                    <a:cubicBezTo>
                      <a:pt x="1" y="415"/>
                      <a:pt x="120" y="514"/>
                      <a:pt x="249" y="514"/>
                    </a:cubicBezTo>
                    <a:cubicBezTo>
                      <a:pt x="311" y="514"/>
                      <a:pt x="375" y="491"/>
                      <a:pt x="429" y="441"/>
                    </a:cubicBezTo>
                    <a:cubicBezTo>
                      <a:pt x="596" y="286"/>
                      <a:pt x="489" y="12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2" name="Google Shape;3742;p9"/>
              <p:cNvSpPr/>
              <p:nvPr/>
            </p:nvSpPr>
            <p:spPr>
              <a:xfrm>
                <a:off x="1077500" y="17420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20" y="1"/>
                      <a:pt x="1" y="108"/>
                      <a:pt x="1" y="263"/>
                    </a:cubicBezTo>
                    <a:cubicBezTo>
                      <a:pt x="1" y="410"/>
                      <a:pt x="129" y="512"/>
                      <a:pt x="260" y="512"/>
                    </a:cubicBezTo>
                    <a:cubicBezTo>
                      <a:pt x="320" y="512"/>
                      <a:pt x="381" y="490"/>
                      <a:pt x="429" y="441"/>
                    </a:cubicBezTo>
                    <a:cubicBezTo>
                      <a:pt x="596" y="287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3" name="Google Shape;3743;p9"/>
              <p:cNvSpPr/>
              <p:nvPr/>
            </p:nvSpPr>
            <p:spPr>
              <a:xfrm>
                <a:off x="1835050" y="169707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74" y="0"/>
                    </a:moveTo>
                    <a:cubicBezTo>
                      <a:pt x="119" y="0"/>
                      <a:pt x="0" y="107"/>
                      <a:pt x="0" y="250"/>
                    </a:cubicBezTo>
                    <a:cubicBezTo>
                      <a:pt x="0" y="406"/>
                      <a:pt x="130" y="511"/>
                      <a:pt x="261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5" y="286"/>
                      <a:pt x="488" y="12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4" name="Google Shape;3744;p9"/>
              <p:cNvSpPr/>
              <p:nvPr/>
            </p:nvSpPr>
            <p:spPr>
              <a:xfrm>
                <a:off x="2043100" y="14151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96" y="287"/>
                      <a:pt x="489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5" name="Google Shape;3745;p9"/>
              <p:cNvSpPr/>
              <p:nvPr/>
            </p:nvSpPr>
            <p:spPr>
              <a:xfrm>
                <a:off x="1567450" y="1319325"/>
                <a:ext cx="14900" cy="12700"/>
              </a:xfrm>
              <a:custGeom>
                <a:rect b="b" l="l" r="r" t="t"/>
                <a:pathLst>
                  <a:path extrusionOk="0" h="508" w="596">
                    <a:moveTo>
                      <a:pt x="24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0" y="508"/>
                      <a:pt x="249" y="508"/>
                    </a:cubicBezTo>
                    <a:cubicBezTo>
                      <a:pt x="311" y="508"/>
                      <a:pt x="375" y="484"/>
                      <a:pt x="429" y="430"/>
                    </a:cubicBezTo>
                    <a:cubicBezTo>
                      <a:pt x="596" y="275"/>
                      <a:pt x="488" y="1"/>
                      <a:pt x="262" y="1"/>
                    </a:cubicBezTo>
                    <a:cubicBezTo>
                      <a:pt x="256" y="1"/>
                      <a:pt x="249" y="0"/>
                      <a:pt x="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6" name="Google Shape;3746;p9"/>
              <p:cNvSpPr/>
              <p:nvPr/>
            </p:nvSpPr>
            <p:spPr>
              <a:xfrm>
                <a:off x="2514000" y="1936950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4"/>
                      <a:pt x="120" y="503"/>
                      <a:pt x="249" y="503"/>
                    </a:cubicBezTo>
                    <a:cubicBezTo>
                      <a:pt x="311" y="503"/>
                      <a:pt x="375" y="480"/>
                      <a:pt x="429" y="430"/>
                    </a:cubicBezTo>
                    <a:cubicBezTo>
                      <a:pt x="596" y="275"/>
                      <a:pt x="488" y="2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7" name="Google Shape;3747;p9"/>
              <p:cNvSpPr/>
              <p:nvPr/>
            </p:nvSpPr>
            <p:spPr>
              <a:xfrm>
                <a:off x="3094125" y="1260400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31" y="1"/>
                      <a:pt x="12" y="120"/>
                      <a:pt x="0" y="263"/>
                    </a:cubicBezTo>
                    <a:cubicBezTo>
                      <a:pt x="0" y="415"/>
                      <a:pt x="126" y="514"/>
                      <a:pt x="254" y="514"/>
                    </a:cubicBezTo>
                    <a:cubicBezTo>
                      <a:pt x="316" y="514"/>
                      <a:pt x="379" y="491"/>
                      <a:pt x="429" y="441"/>
                    </a:cubicBezTo>
                    <a:cubicBezTo>
                      <a:pt x="596" y="286"/>
                      <a:pt x="489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8" name="Google Shape;3748;p9"/>
              <p:cNvSpPr/>
              <p:nvPr/>
            </p:nvSpPr>
            <p:spPr>
              <a:xfrm>
                <a:off x="2049650" y="20343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9" name="Google Shape;3749;p9"/>
              <p:cNvSpPr/>
              <p:nvPr/>
            </p:nvSpPr>
            <p:spPr>
              <a:xfrm>
                <a:off x="2491075" y="33996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74" y="1"/>
                    </a:moveTo>
                    <a:cubicBezTo>
                      <a:pt x="131" y="1"/>
                      <a:pt x="12" y="108"/>
                      <a:pt x="0" y="251"/>
                    </a:cubicBezTo>
                    <a:cubicBezTo>
                      <a:pt x="0" y="406"/>
                      <a:pt x="130" y="511"/>
                      <a:pt x="265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0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0" name="Google Shape;3750;p9"/>
              <p:cNvSpPr/>
              <p:nvPr/>
            </p:nvSpPr>
            <p:spPr>
              <a:xfrm>
                <a:off x="2840525" y="3715475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07"/>
                      <a:pt x="0" y="262"/>
                    </a:cubicBezTo>
                    <a:cubicBezTo>
                      <a:pt x="0" y="409"/>
                      <a:pt x="129" y="511"/>
                      <a:pt x="260" y="511"/>
                    </a:cubicBezTo>
                    <a:cubicBezTo>
                      <a:pt x="320" y="511"/>
                      <a:pt x="380" y="489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1" name="Google Shape;3751;p9"/>
              <p:cNvSpPr/>
              <p:nvPr/>
            </p:nvSpPr>
            <p:spPr>
              <a:xfrm>
                <a:off x="2212775" y="40399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19" y="512"/>
                      <a:pt x="380" y="490"/>
                      <a:pt x="429" y="442"/>
                    </a:cubicBezTo>
                    <a:cubicBezTo>
                      <a:pt x="595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2" name="Google Shape;3752;p9"/>
              <p:cNvSpPr/>
              <p:nvPr/>
            </p:nvSpPr>
            <p:spPr>
              <a:xfrm>
                <a:off x="3233425" y="3608875"/>
                <a:ext cx="14900" cy="12600"/>
              </a:xfrm>
              <a:custGeom>
                <a:rect b="b" l="l" r="r" t="t"/>
                <a:pathLst>
                  <a:path extrusionOk="0" h="504" w="596">
                    <a:moveTo>
                      <a:pt x="255" y="1"/>
                    </a:moveTo>
                    <a:cubicBezTo>
                      <a:pt x="121" y="1"/>
                      <a:pt x="12" y="116"/>
                      <a:pt x="1" y="252"/>
                    </a:cubicBezTo>
                    <a:cubicBezTo>
                      <a:pt x="1" y="405"/>
                      <a:pt x="126" y="503"/>
                      <a:pt x="255" y="503"/>
                    </a:cubicBezTo>
                    <a:cubicBezTo>
                      <a:pt x="316" y="503"/>
                      <a:pt x="379" y="481"/>
                      <a:pt x="429" y="430"/>
                    </a:cubicBezTo>
                    <a:cubicBezTo>
                      <a:pt x="596" y="276"/>
                      <a:pt x="489" y="14"/>
                      <a:pt x="274" y="2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3" name="Google Shape;3753;p9"/>
              <p:cNvSpPr/>
              <p:nvPr/>
            </p:nvSpPr>
            <p:spPr>
              <a:xfrm>
                <a:off x="3660575" y="3771725"/>
                <a:ext cx="14900" cy="12775"/>
              </a:xfrm>
              <a:custGeom>
                <a:rect b="b" l="l" r="r" t="t"/>
                <a:pathLst>
                  <a:path extrusionOk="0" h="511" w="596">
                    <a:moveTo>
                      <a:pt x="262" y="0"/>
                    </a:moveTo>
                    <a:cubicBezTo>
                      <a:pt x="119" y="0"/>
                      <a:pt x="0" y="108"/>
                      <a:pt x="0" y="251"/>
                    </a:cubicBezTo>
                    <a:cubicBezTo>
                      <a:pt x="0" y="406"/>
                      <a:pt x="124" y="511"/>
                      <a:pt x="256" y="511"/>
                    </a:cubicBezTo>
                    <a:cubicBezTo>
                      <a:pt x="315" y="511"/>
                      <a:pt x="377" y="489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4" name="Google Shape;3754;p9"/>
              <p:cNvSpPr/>
              <p:nvPr/>
            </p:nvSpPr>
            <p:spPr>
              <a:xfrm>
                <a:off x="2879225" y="302280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1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0"/>
                      <a:pt x="429" y="442"/>
                    </a:cubicBezTo>
                    <a:cubicBezTo>
                      <a:pt x="595" y="287"/>
                      <a:pt x="500" y="1"/>
                      <a:pt x="274" y="1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5" name="Google Shape;3755;p9"/>
              <p:cNvSpPr/>
              <p:nvPr/>
            </p:nvSpPr>
            <p:spPr>
              <a:xfrm>
                <a:off x="2879225" y="3450525"/>
                <a:ext cx="14900" cy="12825"/>
              </a:xfrm>
              <a:custGeom>
                <a:rect b="b" l="l" r="r" t="t"/>
                <a:pathLst>
                  <a:path extrusionOk="0" h="513" w="596">
                    <a:moveTo>
                      <a:pt x="253" y="1"/>
                    </a:moveTo>
                    <a:cubicBezTo>
                      <a:pt x="108" y="1"/>
                      <a:pt x="0" y="115"/>
                      <a:pt x="0" y="252"/>
                    </a:cubicBezTo>
                    <a:cubicBezTo>
                      <a:pt x="0" y="407"/>
                      <a:pt x="130" y="512"/>
                      <a:pt x="261" y="512"/>
                    </a:cubicBezTo>
                    <a:cubicBezTo>
                      <a:pt x="321" y="512"/>
                      <a:pt x="380" y="491"/>
                      <a:pt x="429" y="442"/>
                    </a:cubicBezTo>
                    <a:cubicBezTo>
                      <a:pt x="595" y="287"/>
                      <a:pt x="488" y="14"/>
                      <a:pt x="274" y="2"/>
                    </a:cubicBezTo>
                    <a:cubicBezTo>
                      <a:pt x="267" y="1"/>
                      <a:pt x="260" y="1"/>
                      <a:pt x="2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6" name="Google Shape;3756;p9"/>
              <p:cNvSpPr/>
              <p:nvPr/>
            </p:nvSpPr>
            <p:spPr>
              <a:xfrm>
                <a:off x="3305175" y="336482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74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6"/>
                      <a:pt x="125" y="514"/>
                      <a:pt x="258" y="514"/>
                    </a:cubicBezTo>
                    <a:cubicBezTo>
                      <a:pt x="321" y="514"/>
                      <a:pt x="387" y="491"/>
                      <a:pt x="441" y="441"/>
                    </a:cubicBezTo>
                    <a:cubicBezTo>
                      <a:pt x="595" y="286"/>
                      <a:pt x="488" y="13"/>
                      <a:pt x="27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7" name="Google Shape;3757;p9"/>
              <p:cNvSpPr/>
              <p:nvPr/>
            </p:nvSpPr>
            <p:spPr>
              <a:xfrm>
                <a:off x="4574375" y="27644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1"/>
                    </a:moveTo>
                    <a:cubicBezTo>
                      <a:pt x="119" y="1"/>
                      <a:pt x="0" y="120"/>
                      <a:pt x="0" y="263"/>
                    </a:cubicBezTo>
                    <a:cubicBezTo>
                      <a:pt x="0" y="410"/>
                      <a:pt x="129" y="512"/>
                      <a:pt x="259" y="512"/>
                    </a:cubicBezTo>
                    <a:cubicBezTo>
                      <a:pt x="320" y="512"/>
                      <a:pt x="380" y="490"/>
                      <a:pt x="429" y="441"/>
                    </a:cubicBezTo>
                    <a:cubicBezTo>
                      <a:pt x="596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8" name="Google Shape;3758;p9"/>
              <p:cNvSpPr/>
              <p:nvPr/>
            </p:nvSpPr>
            <p:spPr>
              <a:xfrm>
                <a:off x="3424225" y="2839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2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07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9" name="Google Shape;3759;p9"/>
              <p:cNvSpPr/>
              <p:nvPr/>
            </p:nvSpPr>
            <p:spPr>
              <a:xfrm>
                <a:off x="3175975" y="26537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394"/>
                      <a:pt x="120" y="501"/>
                      <a:pt x="263" y="501"/>
                    </a:cubicBezTo>
                    <a:cubicBezTo>
                      <a:pt x="417" y="501"/>
                      <a:pt x="536" y="394"/>
                      <a:pt x="536" y="251"/>
                    </a:cubicBezTo>
                    <a:cubicBezTo>
                      <a:pt x="536" y="108"/>
                      <a:pt x="417" y="1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0" name="Google Shape;3760;p9"/>
              <p:cNvSpPr/>
              <p:nvPr/>
            </p:nvSpPr>
            <p:spPr>
              <a:xfrm>
                <a:off x="4679450" y="2461750"/>
                <a:ext cx="13400" cy="12825"/>
              </a:xfrm>
              <a:custGeom>
                <a:rect b="b" l="l" r="r" t="t"/>
                <a:pathLst>
                  <a:path extrusionOk="0" h="513" w="536">
                    <a:moveTo>
                      <a:pt x="262" y="0"/>
                    </a:moveTo>
                    <a:cubicBezTo>
                      <a:pt x="119" y="0"/>
                      <a:pt x="0" y="119"/>
                      <a:pt x="0" y="250"/>
                    </a:cubicBezTo>
                    <a:cubicBezTo>
                      <a:pt x="0" y="393"/>
                      <a:pt x="119" y="512"/>
                      <a:pt x="262" y="512"/>
                    </a:cubicBezTo>
                    <a:cubicBezTo>
                      <a:pt x="417" y="512"/>
                      <a:pt x="536" y="393"/>
                      <a:pt x="536" y="250"/>
                    </a:cubicBezTo>
                    <a:cubicBezTo>
                      <a:pt x="536" y="119"/>
                      <a:pt x="417" y="0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1" name="Google Shape;3761;p9"/>
              <p:cNvSpPr/>
              <p:nvPr/>
            </p:nvSpPr>
            <p:spPr>
              <a:xfrm>
                <a:off x="4420475" y="2324825"/>
                <a:ext cx="13425" cy="12525"/>
              </a:xfrm>
              <a:custGeom>
                <a:rect b="b" l="l" r="r" t="t"/>
                <a:pathLst>
                  <a:path extrusionOk="0" h="501" w="537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393"/>
                      <a:pt x="120" y="500"/>
                      <a:pt x="263" y="500"/>
                    </a:cubicBezTo>
                    <a:cubicBezTo>
                      <a:pt x="417" y="500"/>
                      <a:pt x="537" y="393"/>
                      <a:pt x="537" y="250"/>
                    </a:cubicBezTo>
                    <a:cubicBezTo>
                      <a:pt x="537" y="107"/>
                      <a:pt x="417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2" name="Google Shape;3762;p9"/>
              <p:cNvSpPr/>
              <p:nvPr/>
            </p:nvSpPr>
            <p:spPr>
              <a:xfrm>
                <a:off x="4200800" y="2052175"/>
                <a:ext cx="13425" cy="12825"/>
              </a:xfrm>
              <a:custGeom>
                <a:rect b="b" l="l" r="r" t="t"/>
                <a:pathLst>
                  <a:path extrusionOk="0" h="513" w="537">
                    <a:moveTo>
                      <a:pt x="263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393"/>
                      <a:pt x="120" y="512"/>
                      <a:pt x="263" y="512"/>
                    </a:cubicBezTo>
                    <a:cubicBezTo>
                      <a:pt x="406" y="512"/>
                      <a:pt x="537" y="393"/>
                      <a:pt x="537" y="262"/>
                    </a:cubicBezTo>
                    <a:cubicBezTo>
                      <a:pt x="537" y="119"/>
                      <a:pt x="406" y="0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3" name="Google Shape;3763;p9"/>
              <p:cNvSpPr/>
              <p:nvPr/>
            </p:nvSpPr>
            <p:spPr>
              <a:xfrm>
                <a:off x="2892600" y="2091725"/>
                <a:ext cx="14925" cy="12825"/>
              </a:xfrm>
              <a:custGeom>
                <a:rect b="b" l="l" r="r" t="t"/>
                <a:pathLst>
                  <a:path extrusionOk="0" h="513" w="597">
                    <a:moveTo>
                      <a:pt x="243" y="1"/>
                    </a:moveTo>
                    <a:cubicBezTo>
                      <a:pt x="109" y="1"/>
                      <a:pt x="1" y="116"/>
                      <a:pt x="1" y="252"/>
                    </a:cubicBezTo>
                    <a:cubicBezTo>
                      <a:pt x="1" y="407"/>
                      <a:pt x="125" y="512"/>
                      <a:pt x="256" y="512"/>
                    </a:cubicBezTo>
                    <a:cubicBezTo>
                      <a:pt x="316" y="512"/>
                      <a:pt x="378" y="491"/>
                      <a:pt x="430" y="442"/>
                    </a:cubicBezTo>
                    <a:cubicBezTo>
                      <a:pt x="596" y="287"/>
                      <a:pt x="489" y="14"/>
                      <a:pt x="263" y="2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4" name="Google Shape;3764;p9"/>
              <p:cNvSpPr/>
              <p:nvPr/>
            </p:nvSpPr>
            <p:spPr>
              <a:xfrm>
                <a:off x="3100975" y="1773550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51"/>
                    </a:cubicBezTo>
                    <a:cubicBezTo>
                      <a:pt x="0" y="407"/>
                      <a:pt x="124" y="511"/>
                      <a:pt x="256" y="511"/>
                    </a:cubicBezTo>
                    <a:cubicBezTo>
                      <a:pt x="316" y="511"/>
                      <a:pt x="377" y="490"/>
                      <a:pt x="429" y="442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5" name="Google Shape;3765;p9"/>
              <p:cNvSpPr/>
              <p:nvPr/>
            </p:nvSpPr>
            <p:spPr>
              <a:xfrm>
                <a:off x="2931900" y="1586050"/>
                <a:ext cx="14600" cy="12775"/>
              </a:xfrm>
              <a:custGeom>
                <a:rect b="b" l="l" r="r" t="t"/>
                <a:pathLst>
                  <a:path extrusionOk="0" h="511" w="584">
                    <a:moveTo>
                      <a:pt x="263" y="0"/>
                    </a:moveTo>
                    <a:cubicBezTo>
                      <a:pt x="120" y="0"/>
                      <a:pt x="1" y="107"/>
                      <a:pt x="1" y="250"/>
                    </a:cubicBezTo>
                    <a:cubicBezTo>
                      <a:pt x="1" y="406"/>
                      <a:pt x="124" y="511"/>
                      <a:pt x="256" y="511"/>
                    </a:cubicBezTo>
                    <a:cubicBezTo>
                      <a:pt x="316" y="511"/>
                      <a:pt x="377" y="489"/>
                      <a:pt x="429" y="441"/>
                    </a:cubicBezTo>
                    <a:cubicBezTo>
                      <a:pt x="584" y="286"/>
                      <a:pt x="489" y="12"/>
                      <a:pt x="26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6" name="Google Shape;3766;p9"/>
              <p:cNvSpPr/>
              <p:nvPr/>
            </p:nvSpPr>
            <p:spPr>
              <a:xfrm>
                <a:off x="3553400" y="1378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43" y="1"/>
                    </a:moveTo>
                    <a:cubicBezTo>
                      <a:pt x="109" y="1"/>
                      <a:pt x="1" y="115"/>
                      <a:pt x="1" y="251"/>
                    </a:cubicBezTo>
                    <a:cubicBezTo>
                      <a:pt x="1" y="407"/>
                      <a:pt x="130" y="512"/>
                      <a:pt x="262" y="512"/>
                    </a:cubicBezTo>
                    <a:cubicBezTo>
                      <a:pt x="321" y="512"/>
                      <a:pt x="381" y="490"/>
                      <a:pt x="429" y="442"/>
                    </a:cubicBezTo>
                    <a:cubicBezTo>
                      <a:pt x="596" y="275"/>
                      <a:pt x="489" y="1"/>
                      <a:pt x="263" y="1"/>
                    </a:cubicBezTo>
                    <a:cubicBezTo>
                      <a:pt x="256" y="1"/>
                      <a:pt x="250" y="1"/>
                      <a:pt x="2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7" name="Google Shape;3767;p9"/>
              <p:cNvSpPr/>
              <p:nvPr/>
            </p:nvSpPr>
            <p:spPr>
              <a:xfrm>
                <a:off x="3559950" y="25358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1"/>
                    </a:moveTo>
                    <a:cubicBezTo>
                      <a:pt x="132" y="1"/>
                      <a:pt x="13" y="108"/>
                      <a:pt x="1" y="251"/>
                    </a:cubicBezTo>
                    <a:cubicBezTo>
                      <a:pt x="1" y="406"/>
                      <a:pt x="130" y="511"/>
                      <a:pt x="265" y="511"/>
                    </a:cubicBezTo>
                    <a:cubicBezTo>
                      <a:pt x="327" y="511"/>
                      <a:pt x="389" y="490"/>
                      <a:pt x="441" y="441"/>
                    </a:cubicBezTo>
                    <a:cubicBezTo>
                      <a:pt x="596" y="287"/>
                      <a:pt x="501" y="13"/>
                      <a:pt x="2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8" name="Google Shape;3768;p9"/>
              <p:cNvSpPr/>
              <p:nvPr/>
            </p:nvSpPr>
            <p:spPr>
              <a:xfrm>
                <a:off x="3821900" y="2024775"/>
                <a:ext cx="14900" cy="12575"/>
              </a:xfrm>
              <a:custGeom>
                <a:rect b="b" l="l" r="r" t="t"/>
                <a:pathLst>
                  <a:path extrusionOk="0" h="503" w="596">
                    <a:moveTo>
                      <a:pt x="253" y="0"/>
                    </a:moveTo>
                    <a:cubicBezTo>
                      <a:pt x="109" y="0"/>
                      <a:pt x="0" y="115"/>
                      <a:pt x="0" y="251"/>
                    </a:cubicBezTo>
                    <a:cubicBezTo>
                      <a:pt x="0" y="404"/>
                      <a:pt x="125" y="502"/>
                      <a:pt x="254" y="502"/>
                    </a:cubicBezTo>
                    <a:cubicBezTo>
                      <a:pt x="316" y="502"/>
                      <a:pt x="379" y="480"/>
                      <a:pt x="429" y="429"/>
                    </a:cubicBezTo>
                    <a:cubicBezTo>
                      <a:pt x="596" y="275"/>
                      <a:pt x="488" y="1"/>
                      <a:pt x="274" y="1"/>
                    </a:cubicBezTo>
                    <a:cubicBezTo>
                      <a:pt x="267" y="0"/>
                      <a:pt x="260" y="0"/>
                      <a:pt x="25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9" name="Google Shape;3769;p9"/>
              <p:cNvSpPr/>
              <p:nvPr/>
            </p:nvSpPr>
            <p:spPr>
              <a:xfrm>
                <a:off x="3681400" y="3347875"/>
                <a:ext cx="14900" cy="12850"/>
              </a:xfrm>
              <a:custGeom>
                <a:rect b="b" l="l" r="r" t="t"/>
                <a:pathLst>
                  <a:path extrusionOk="0" h="514" w="596">
                    <a:moveTo>
                      <a:pt x="262" y="0"/>
                    </a:moveTo>
                    <a:cubicBezTo>
                      <a:pt x="120" y="0"/>
                      <a:pt x="1" y="119"/>
                      <a:pt x="1" y="262"/>
                    </a:cubicBezTo>
                    <a:cubicBezTo>
                      <a:pt x="1" y="415"/>
                      <a:pt x="126" y="513"/>
                      <a:pt x="254" y="513"/>
                    </a:cubicBezTo>
                    <a:cubicBezTo>
                      <a:pt x="316" y="513"/>
                      <a:pt x="379" y="491"/>
                      <a:pt x="429" y="441"/>
                    </a:cubicBezTo>
                    <a:cubicBezTo>
                      <a:pt x="596" y="286"/>
                      <a:pt x="489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0" name="Google Shape;3770;p9"/>
              <p:cNvSpPr/>
              <p:nvPr/>
            </p:nvSpPr>
            <p:spPr>
              <a:xfrm>
                <a:off x="3958825" y="3324350"/>
                <a:ext cx="14900" cy="12800"/>
              </a:xfrm>
              <a:custGeom>
                <a:rect b="b" l="l" r="r" t="t"/>
                <a:pathLst>
                  <a:path extrusionOk="0" h="512" w="596">
                    <a:moveTo>
                      <a:pt x="262" y="0"/>
                    </a:moveTo>
                    <a:cubicBezTo>
                      <a:pt x="119" y="0"/>
                      <a:pt x="0" y="119"/>
                      <a:pt x="0" y="262"/>
                    </a:cubicBezTo>
                    <a:cubicBezTo>
                      <a:pt x="0" y="409"/>
                      <a:pt x="129" y="511"/>
                      <a:pt x="259" y="511"/>
                    </a:cubicBezTo>
                    <a:cubicBezTo>
                      <a:pt x="319" y="511"/>
                      <a:pt x="380" y="490"/>
                      <a:pt x="429" y="441"/>
                    </a:cubicBezTo>
                    <a:cubicBezTo>
                      <a:pt x="595" y="286"/>
                      <a:pt x="488" y="12"/>
                      <a:pt x="26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1" name="Google Shape;3771;p9"/>
              <p:cNvSpPr/>
              <p:nvPr/>
            </p:nvSpPr>
            <p:spPr>
              <a:xfrm>
                <a:off x="4214200" y="3088300"/>
                <a:ext cx="14625" cy="12800"/>
              </a:xfrm>
              <a:custGeom>
                <a:rect b="b" l="l" r="r" t="t"/>
                <a:pathLst>
                  <a:path extrusionOk="0" h="512" w="585">
                    <a:moveTo>
                      <a:pt x="263" y="1"/>
                    </a:moveTo>
                    <a:cubicBezTo>
                      <a:pt x="120" y="1"/>
                      <a:pt x="1" y="108"/>
                      <a:pt x="1" y="251"/>
                    </a:cubicBezTo>
                    <a:cubicBezTo>
                      <a:pt x="1" y="406"/>
                      <a:pt x="125" y="511"/>
                      <a:pt x="256" y="511"/>
                    </a:cubicBezTo>
                    <a:cubicBezTo>
                      <a:pt x="316" y="511"/>
                      <a:pt x="377" y="490"/>
                      <a:pt x="429" y="441"/>
                    </a:cubicBezTo>
                    <a:cubicBezTo>
                      <a:pt x="584" y="287"/>
                      <a:pt x="489" y="13"/>
                      <a:pt x="2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2" name="Google Shape;3772;p9"/>
              <p:cNvSpPr/>
              <p:nvPr/>
            </p:nvSpPr>
            <p:spPr>
              <a:xfrm>
                <a:off x="2329450" y="1421425"/>
                <a:ext cx="14600" cy="12800"/>
              </a:xfrm>
              <a:custGeom>
                <a:rect b="b" l="l" r="r" t="t"/>
                <a:pathLst>
                  <a:path extrusionOk="0" h="512" w="584">
                    <a:moveTo>
                      <a:pt x="262" y="1"/>
                    </a:moveTo>
                    <a:cubicBezTo>
                      <a:pt x="119" y="1"/>
                      <a:pt x="0" y="108"/>
                      <a:pt x="0" y="263"/>
                    </a:cubicBezTo>
                    <a:cubicBezTo>
                      <a:pt x="0" y="410"/>
                      <a:pt x="123" y="512"/>
                      <a:pt x="254" y="512"/>
                    </a:cubicBezTo>
                    <a:cubicBezTo>
                      <a:pt x="314" y="512"/>
                      <a:pt x="376" y="490"/>
                      <a:pt x="429" y="441"/>
                    </a:cubicBezTo>
                    <a:cubicBezTo>
                      <a:pt x="584" y="287"/>
                      <a:pt x="488" y="13"/>
                      <a:pt x="26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3" name="Google Shape;3773;p9"/>
              <p:cNvSpPr/>
              <p:nvPr/>
            </p:nvSpPr>
            <p:spPr>
              <a:xfrm>
                <a:off x="1648400" y="336392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1"/>
                    </a:lnTo>
                    <a:lnTo>
                      <a:pt x="489" y="1299"/>
                    </a:lnTo>
                    <a:lnTo>
                      <a:pt x="799" y="906"/>
                    </a:lnTo>
                    <a:lnTo>
                      <a:pt x="1287" y="1061"/>
                    </a:lnTo>
                    <a:lnTo>
                      <a:pt x="989" y="656"/>
                    </a:lnTo>
                    <a:lnTo>
                      <a:pt x="1287" y="251"/>
                    </a:lnTo>
                    <a:lnTo>
                      <a:pt x="799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4" name="Google Shape;3774;p9"/>
              <p:cNvSpPr/>
              <p:nvPr/>
            </p:nvSpPr>
            <p:spPr>
              <a:xfrm>
                <a:off x="1724025" y="3057950"/>
                <a:ext cx="32450" cy="32775"/>
              </a:xfrm>
              <a:custGeom>
                <a:rect b="b" l="l" r="r" t="t"/>
                <a:pathLst>
                  <a:path extrusionOk="0" h="1311" w="1298">
                    <a:moveTo>
                      <a:pt x="500" y="0"/>
                    </a:moveTo>
                    <a:lnTo>
                      <a:pt x="500" y="500"/>
                    </a:lnTo>
                    <a:lnTo>
                      <a:pt x="0" y="655"/>
                    </a:lnTo>
                    <a:lnTo>
                      <a:pt x="500" y="810"/>
                    </a:lnTo>
                    <a:lnTo>
                      <a:pt x="500" y="1310"/>
                    </a:lnTo>
                    <a:lnTo>
                      <a:pt x="810" y="905"/>
                    </a:lnTo>
                    <a:lnTo>
                      <a:pt x="1298" y="1060"/>
                    </a:lnTo>
                    <a:lnTo>
                      <a:pt x="988" y="655"/>
                    </a:lnTo>
                    <a:lnTo>
                      <a:pt x="1298" y="250"/>
                    </a:lnTo>
                    <a:lnTo>
                      <a:pt x="810" y="405"/>
                    </a:lnTo>
                    <a:lnTo>
                      <a:pt x="50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5" name="Google Shape;3775;p9"/>
              <p:cNvSpPr/>
              <p:nvPr/>
            </p:nvSpPr>
            <p:spPr>
              <a:xfrm>
                <a:off x="1903200" y="3678850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501"/>
                    </a:lnTo>
                    <a:lnTo>
                      <a:pt x="1" y="656"/>
                    </a:lnTo>
                    <a:lnTo>
                      <a:pt x="489" y="810"/>
                    </a:lnTo>
                    <a:lnTo>
                      <a:pt x="489" y="1299"/>
                    </a:lnTo>
                    <a:lnTo>
                      <a:pt x="798" y="906"/>
                    </a:lnTo>
                    <a:lnTo>
                      <a:pt x="1286" y="1048"/>
                    </a:lnTo>
                    <a:lnTo>
                      <a:pt x="989" y="656"/>
                    </a:lnTo>
                    <a:lnTo>
                      <a:pt x="1286" y="251"/>
                    </a:lnTo>
                    <a:lnTo>
                      <a:pt x="798" y="406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6" name="Google Shape;3776;p9"/>
              <p:cNvSpPr/>
              <p:nvPr/>
            </p:nvSpPr>
            <p:spPr>
              <a:xfrm>
                <a:off x="1379325" y="3424650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3" y="1"/>
                    </a:moveTo>
                    <a:cubicBezTo>
                      <a:pt x="72" y="1"/>
                      <a:pt x="1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7" name="Google Shape;3777;p9"/>
              <p:cNvSpPr/>
              <p:nvPr/>
            </p:nvSpPr>
            <p:spPr>
              <a:xfrm>
                <a:off x="1782650" y="3521700"/>
                <a:ext cx="7775" cy="6450"/>
              </a:xfrm>
              <a:custGeom>
                <a:rect b="b" l="l" r="r" t="t"/>
                <a:pathLst>
                  <a:path extrusionOk="0" h="258" w="311">
                    <a:moveTo>
                      <a:pt x="143" y="0"/>
                    </a:moveTo>
                    <a:cubicBezTo>
                      <a:pt x="60" y="0"/>
                      <a:pt x="1" y="48"/>
                      <a:pt x="1" y="131"/>
                    </a:cubicBezTo>
                    <a:cubicBezTo>
                      <a:pt x="1" y="206"/>
                      <a:pt x="70" y="258"/>
                      <a:pt x="141" y="258"/>
                    </a:cubicBezTo>
                    <a:cubicBezTo>
                      <a:pt x="171" y="258"/>
                      <a:pt x="202" y="248"/>
                      <a:pt x="227" y="226"/>
                    </a:cubicBezTo>
                    <a:cubicBezTo>
                      <a:pt x="310" y="143"/>
                      <a:pt x="251" y="0"/>
                      <a:pt x="1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8" name="Google Shape;3778;p9"/>
              <p:cNvSpPr/>
              <p:nvPr/>
            </p:nvSpPr>
            <p:spPr>
              <a:xfrm>
                <a:off x="1982375" y="3265125"/>
                <a:ext cx="7475" cy="6650"/>
              </a:xfrm>
              <a:custGeom>
                <a:rect b="b" l="l" r="r" t="t"/>
                <a:pathLst>
                  <a:path extrusionOk="0" h="266" w="299">
                    <a:moveTo>
                      <a:pt x="132" y="0"/>
                    </a:moveTo>
                    <a:cubicBezTo>
                      <a:pt x="60" y="0"/>
                      <a:pt x="1" y="60"/>
                      <a:pt x="1" y="131"/>
                    </a:cubicBezTo>
                    <a:cubicBezTo>
                      <a:pt x="1" y="212"/>
                      <a:pt x="61" y="265"/>
                      <a:pt x="126" y="265"/>
                    </a:cubicBezTo>
                    <a:cubicBezTo>
                      <a:pt x="156" y="265"/>
                      <a:pt x="188" y="253"/>
                      <a:pt x="215" y="226"/>
                    </a:cubicBezTo>
                    <a:cubicBezTo>
                      <a:pt x="298" y="143"/>
                      <a:pt x="251" y="0"/>
                      <a:pt x="1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9" name="Google Shape;3779;p9"/>
              <p:cNvSpPr/>
              <p:nvPr/>
            </p:nvSpPr>
            <p:spPr>
              <a:xfrm>
                <a:off x="1567150" y="3227300"/>
                <a:ext cx="7750" cy="6475"/>
              </a:xfrm>
              <a:custGeom>
                <a:rect b="b" l="l" r="r" t="t"/>
                <a:pathLst>
                  <a:path extrusionOk="0" h="259" w="310">
                    <a:moveTo>
                      <a:pt x="143" y="1"/>
                    </a:moveTo>
                    <a:cubicBezTo>
                      <a:pt x="72" y="1"/>
                      <a:pt x="0" y="61"/>
                      <a:pt x="0" y="132"/>
                    </a:cubicBezTo>
                    <a:cubicBezTo>
                      <a:pt x="0" y="207"/>
                      <a:pt x="70" y="258"/>
                      <a:pt x="140" y="258"/>
                    </a:cubicBezTo>
                    <a:cubicBezTo>
                      <a:pt x="171" y="258"/>
                      <a:pt x="201" y="249"/>
                      <a:pt x="227" y="227"/>
                    </a:cubicBezTo>
                    <a:cubicBezTo>
                      <a:pt x="310" y="144"/>
                      <a:pt x="250" y="1"/>
                      <a:pt x="1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0" name="Google Shape;3780;p9"/>
              <p:cNvSpPr/>
              <p:nvPr/>
            </p:nvSpPr>
            <p:spPr>
              <a:xfrm>
                <a:off x="1779375" y="3314800"/>
                <a:ext cx="14900" cy="12725"/>
              </a:xfrm>
              <a:custGeom>
                <a:rect b="b" l="l" r="r" t="t"/>
                <a:pathLst>
                  <a:path extrusionOk="0" h="509" w="596">
                    <a:moveTo>
                      <a:pt x="255" y="1"/>
                    </a:moveTo>
                    <a:cubicBezTo>
                      <a:pt x="121" y="1"/>
                      <a:pt x="12" y="115"/>
                      <a:pt x="1" y="251"/>
                    </a:cubicBezTo>
                    <a:cubicBezTo>
                      <a:pt x="1" y="404"/>
                      <a:pt x="125" y="508"/>
                      <a:pt x="258" y="508"/>
                    </a:cubicBezTo>
                    <a:cubicBezTo>
                      <a:pt x="322" y="508"/>
                      <a:pt x="387" y="484"/>
                      <a:pt x="441" y="430"/>
                    </a:cubicBezTo>
                    <a:cubicBezTo>
                      <a:pt x="596" y="275"/>
                      <a:pt x="501" y="1"/>
                      <a:pt x="274" y="1"/>
                    </a:cubicBezTo>
                    <a:cubicBezTo>
                      <a:pt x="268" y="1"/>
                      <a:pt x="261" y="1"/>
                      <a:pt x="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1" name="Google Shape;3781;p9"/>
              <p:cNvSpPr/>
              <p:nvPr/>
            </p:nvSpPr>
            <p:spPr>
              <a:xfrm>
                <a:off x="1654350" y="4108075"/>
                <a:ext cx="32175" cy="32475"/>
              </a:xfrm>
              <a:custGeom>
                <a:rect b="b" l="l" r="r" t="t"/>
                <a:pathLst>
                  <a:path extrusionOk="0" h="1299" w="1287">
                    <a:moveTo>
                      <a:pt x="489" y="1"/>
                    </a:moveTo>
                    <a:lnTo>
                      <a:pt x="489" y="489"/>
                    </a:lnTo>
                    <a:lnTo>
                      <a:pt x="1" y="643"/>
                    </a:lnTo>
                    <a:lnTo>
                      <a:pt x="489" y="798"/>
                    </a:lnTo>
                    <a:lnTo>
                      <a:pt x="489" y="1298"/>
                    </a:lnTo>
                    <a:lnTo>
                      <a:pt x="799" y="893"/>
                    </a:lnTo>
                    <a:lnTo>
                      <a:pt x="1287" y="1048"/>
                    </a:lnTo>
                    <a:lnTo>
                      <a:pt x="989" y="643"/>
                    </a:lnTo>
                    <a:lnTo>
                      <a:pt x="1287" y="251"/>
                    </a:lnTo>
                    <a:lnTo>
                      <a:pt x="799" y="393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2" name="Google Shape;3782;p9"/>
              <p:cNvSpPr/>
              <p:nvPr/>
            </p:nvSpPr>
            <p:spPr>
              <a:xfrm>
                <a:off x="1129400" y="3853850"/>
                <a:ext cx="9350" cy="6600"/>
              </a:xfrm>
              <a:custGeom>
                <a:rect b="b" l="l" r="r" t="t"/>
                <a:pathLst>
                  <a:path extrusionOk="0" h="264" w="374">
                    <a:moveTo>
                      <a:pt x="166" y="0"/>
                    </a:moveTo>
                    <a:cubicBezTo>
                      <a:pt x="0" y="0"/>
                      <a:pt x="3" y="264"/>
                      <a:pt x="176" y="264"/>
                    </a:cubicBezTo>
                    <a:cubicBezTo>
                      <a:pt x="179" y="264"/>
                      <a:pt x="183" y="264"/>
                      <a:pt x="187" y="264"/>
                    </a:cubicBezTo>
                    <a:cubicBezTo>
                      <a:pt x="191" y="264"/>
                      <a:pt x="194" y="264"/>
                      <a:pt x="198" y="264"/>
                    </a:cubicBezTo>
                    <a:cubicBezTo>
                      <a:pt x="370" y="264"/>
                      <a:pt x="374" y="0"/>
                      <a:pt x="208" y="0"/>
                    </a:cubicBezTo>
                    <a:cubicBezTo>
                      <a:pt x="201" y="0"/>
                      <a:pt x="194" y="1"/>
                      <a:pt x="187" y="2"/>
                    </a:cubicBezTo>
                    <a:cubicBezTo>
                      <a:pt x="179" y="1"/>
                      <a:pt x="172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3" name="Google Shape;3783;p9"/>
              <p:cNvSpPr/>
              <p:nvPr/>
            </p:nvSpPr>
            <p:spPr>
              <a:xfrm>
                <a:off x="1533800" y="39506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0"/>
                    </a:moveTo>
                    <a:cubicBezTo>
                      <a:pt x="72" y="0"/>
                      <a:pt x="13" y="60"/>
                      <a:pt x="1" y="131"/>
                    </a:cubicBezTo>
                    <a:cubicBezTo>
                      <a:pt x="1" y="212"/>
                      <a:pt x="67" y="265"/>
                      <a:pt x="135" y="265"/>
                    </a:cubicBezTo>
                    <a:cubicBezTo>
                      <a:pt x="167" y="265"/>
                      <a:pt x="200" y="253"/>
                      <a:pt x="227" y="226"/>
                    </a:cubicBezTo>
                    <a:cubicBezTo>
                      <a:pt x="310" y="143"/>
                      <a:pt x="251" y="12"/>
                      <a:pt x="1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4" name="Google Shape;3784;p9"/>
              <p:cNvSpPr/>
              <p:nvPr/>
            </p:nvSpPr>
            <p:spPr>
              <a:xfrm>
                <a:off x="1733550" y="3694025"/>
                <a:ext cx="7450" cy="6675"/>
              </a:xfrm>
              <a:custGeom>
                <a:rect b="b" l="l" r="r" t="t"/>
                <a:pathLst>
                  <a:path extrusionOk="0" h="267" w="298">
                    <a:moveTo>
                      <a:pt x="131" y="1"/>
                    </a:moveTo>
                    <a:cubicBezTo>
                      <a:pt x="60" y="1"/>
                      <a:pt x="0" y="60"/>
                      <a:pt x="0" y="132"/>
                    </a:cubicBezTo>
                    <a:cubicBezTo>
                      <a:pt x="0" y="213"/>
                      <a:pt x="60" y="266"/>
                      <a:pt x="125" y="266"/>
                    </a:cubicBezTo>
                    <a:cubicBezTo>
                      <a:pt x="156" y="266"/>
                      <a:pt x="187" y="254"/>
                      <a:pt x="214" y="227"/>
                    </a:cubicBezTo>
                    <a:cubicBezTo>
                      <a:pt x="298" y="144"/>
                      <a:pt x="250" y="13"/>
                      <a:pt x="1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5" name="Google Shape;3785;p9"/>
              <p:cNvSpPr/>
              <p:nvPr/>
            </p:nvSpPr>
            <p:spPr>
              <a:xfrm>
                <a:off x="1318300" y="3656225"/>
                <a:ext cx="7775" cy="6650"/>
              </a:xfrm>
              <a:custGeom>
                <a:rect b="b" l="l" r="r" t="t"/>
                <a:pathLst>
                  <a:path extrusionOk="0" h="266" w="311">
                    <a:moveTo>
                      <a:pt x="144" y="1"/>
                    </a:moveTo>
                    <a:cubicBezTo>
                      <a:pt x="72" y="1"/>
                      <a:pt x="13" y="60"/>
                      <a:pt x="1" y="132"/>
                    </a:cubicBezTo>
                    <a:cubicBezTo>
                      <a:pt x="1" y="213"/>
                      <a:pt x="66" y="266"/>
                      <a:pt x="135" y="266"/>
                    </a:cubicBezTo>
                    <a:cubicBezTo>
                      <a:pt x="167" y="266"/>
                      <a:pt x="200" y="254"/>
                      <a:pt x="227" y="227"/>
                    </a:cubicBezTo>
                    <a:cubicBezTo>
                      <a:pt x="310" y="144"/>
                      <a:pt x="251" y="13"/>
                      <a:pt x="14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6" name="Google Shape;3786;p9"/>
              <p:cNvSpPr/>
              <p:nvPr/>
            </p:nvSpPr>
            <p:spPr>
              <a:xfrm>
                <a:off x="1530525" y="3743750"/>
                <a:ext cx="14925" cy="12800"/>
              </a:xfrm>
              <a:custGeom>
                <a:rect b="b" l="l" r="r" t="t"/>
                <a:pathLst>
                  <a:path extrusionOk="0" h="512" w="597">
                    <a:moveTo>
                      <a:pt x="275" y="0"/>
                    </a:moveTo>
                    <a:cubicBezTo>
                      <a:pt x="132" y="0"/>
                      <a:pt x="13" y="107"/>
                      <a:pt x="1" y="262"/>
                    </a:cubicBezTo>
                    <a:cubicBezTo>
                      <a:pt x="1" y="409"/>
                      <a:pt x="129" y="511"/>
                      <a:pt x="264" y="511"/>
                    </a:cubicBezTo>
                    <a:cubicBezTo>
                      <a:pt x="326" y="511"/>
                      <a:pt x="389" y="490"/>
                      <a:pt x="441" y="441"/>
                    </a:cubicBezTo>
                    <a:cubicBezTo>
                      <a:pt x="596" y="286"/>
                      <a:pt x="501" y="12"/>
                      <a:pt x="2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7" name="Google Shape;3787;p9"/>
              <p:cNvSpPr/>
              <p:nvPr/>
            </p:nvSpPr>
            <p:spPr>
              <a:xfrm>
                <a:off x="844725" y="3330900"/>
                <a:ext cx="31875" cy="33650"/>
              </a:xfrm>
              <a:custGeom>
                <a:rect b="b" l="l" r="r" t="t"/>
                <a:pathLst>
                  <a:path extrusionOk="0" h="1346" w="1275">
                    <a:moveTo>
                      <a:pt x="727" y="0"/>
                    </a:moveTo>
                    <a:lnTo>
                      <a:pt x="489" y="453"/>
                    </a:lnTo>
                    <a:lnTo>
                      <a:pt x="1" y="358"/>
                    </a:lnTo>
                    <a:lnTo>
                      <a:pt x="334" y="739"/>
                    </a:lnTo>
                    <a:lnTo>
                      <a:pt x="84" y="1191"/>
                    </a:lnTo>
                    <a:lnTo>
                      <a:pt x="84" y="1191"/>
                    </a:lnTo>
                    <a:lnTo>
                      <a:pt x="537" y="965"/>
                    </a:lnTo>
                    <a:lnTo>
                      <a:pt x="870" y="1346"/>
                    </a:lnTo>
                    <a:lnTo>
                      <a:pt x="822" y="834"/>
                    </a:lnTo>
                    <a:lnTo>
                      <a:pt x="1275" y="608"/>
                    </a:lnTo>
                    <a:lnTo>
                      <a:pt x="787" y="512"/>
                    </a:lnTo>
                    <a:lnTo>
                      <a:pt x="72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8" name="Google Shape;3788;p9"/>
              <p:cNvSpPr/>
              <p:nvPr/>
            </p:nvSpPr>
            <p:spPr>
              <a:xfrm>
                <a:off x="1221925" y="2868625"/>
                <a:ext cx="7700" cy="6600"/>
              </a:xfrm>
              <a:custGeom>
                <a:rect b="b" l="l" r="r" t="t"/>
                <a:pathLst>
                  <a:path extrusionOk="0" h="264" w="308">
                    <a:moveTo>
                      <a:pt x="174" y="0"/>
                    </a:moveTo>
                    <a:cubicBezTo>
                      <a:pt x="74" y="0"/>
                      <a:pt x="1" y="113"/>
                      <a:pt x="58" y="203"/>
                    </a:cubicBezTo>
                    <a:cubicBezTo>
                      <a:pt x="83" y="244"/>
                      <a:pt x="124" y="263"/>
                      <a:pt x="164" y="263"/>
                    </a:cubicBezTo>
                    <a:cubicBezTo>
                      <a:pt x="218" y="263"/>
                      <a:pt x="270" y="229"/>
                      <a:pt x="284" y="168"/>
                    </a:cubicBezTo>
                    <a:cubicBezTo>
                      <a:pt x="308" y="96"/>
                      <a:pt x="260" y="25"/>
                      <a:pt x="189" y="1"/>
                    </a:cubicBezTo>
                    <a:cubicBezTo>
                      <a:pt x="184" y="0"/>
                      <a:pt x="179" y="0"/>
                      <a:pt x="1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9" name="Google Shape;3789;p9"/>
              <p:cNvSpPr/>
              <p:nvPr/>
            </p:nvSpPr>
            <p:spPr>
              <a:xfrm>
                <a:off x="1048500" y="324570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0"/>
                    </a:moveTo>
                    <a:cubicBezTo>
                      <a:pt x="64" y="0"/>
                      <a:pt x="0" y="107"/>
                      <a:pt x="65" y="194"/>
                    </a:cubicBezTo>
                    <a:cubicBezTo>
                      <a:pt x="91" y="234"/>
                      <a:pt x="131" y="253"/>
                      <a:pt x="171" y="253"/>
                    </a:cubicBezTo>
                    <a:cubicBezTo>
                      <a:pt x="225" y="253"/>
                      <a:pt x="278" y="219"/>
                      <a:pt x="291" y="158"/>
                    </a:cubicBezTo>
                    <a:cubicBezTo>
                      <a:pt x="315" y="87"/>
                      <a:pt x="268" y="15"/>
                      <a:pt x="196" y="3"/>
                    </a:cubicBezTo>
                    <a:cubicBezTo>
                      <a:pt x="186" y="1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0" name="Google Shape;3790;p9"/>
              <p:cNvSpPr/>
              <p:nvPr/>
            </p:nvSpPr>
            <p:spPr>
              <a:xfrm>
                <a:off x="1261325" y="3491250"/>
                <a:ext cx="7900" cy="6350"/>
              </a:xfrm>
              <a:custGeom>
                <a:rect b="b" l="l" r="r" t="t"/>
                <a:pathLst>
                  <a:path extrusionOk="0" h="254" w="316">
                    <a:moveTo>
                      <a:pt x="166" y="1"/>
                    </a:moveTo>
                    <a:cubicBezTo>
                      <a:pt x="64" y="1"/>
                      <a:pt x="0" y="107"/>
                      <a:pt x="65" y="194"/>
                    </a:cubicBezTo>
                    <a:cubicBezTo>
                      <a:pt x="91" y="235"/>
                      <a:pt x="131" y="254"/>
                      <a:pt x="172" y="254"/>
                    </a:cubicBezTo>
                    <a:cubicBezTo>
                      <a:pt x="227" y="254"/>
                      <a:pt x="283" y="220"/>
                      <a:pt x="303" y="159"/>
                    </a:cubicBezTo>
                    <a:cubicBezTo>
                      <a:pt x="315" y="87"/>
                      <a:pt x="268" y="16"/>
                      <a:pt x="196" y="4"/>
                    </a:cubicBezTo>
                    <a:cubicBezTo>
                      <a:pt x="186" y="2"/>
                      <a:pt x="176" y="1"/>
                      <a:pt x="1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1" name="Google Shape;3791;p9"/>
              <p:cNvSpPr/>
              <p:nvPr/>
            </p:nvSpPr>
            <p:spPr>
              <a:xfrm>
                <a:off x="1378425" y="3091225"/>
                <a:ext cx="8525" cy="6925"/>
              </a:xfrm>
              <a:custGeom>
                <a:rect b="b" l="l" r="r" t="t"/>
                <a:pathLst>
                  <a:path extrusionOk="0" h="277" w="341">
                    <a:moveTo>
                      <a:pt x="186" y="0"/>
                    </a:moveTo>
                    <a:cubicBezTo>
                      <a:pt x="159" y="0"/>
                      <a:pt x="132" y="9"/>
                      <a:pt x="108" y="27"/>
                    </a:cubicBezTo>
                    <a:cubicBezTo>
                      <a:pt x="1" y="98"/>
                      <a:pt x="48" y="253"/>
                      <a:pt x="179" y="277"/>
                    </a:cubicBezTo>
                    <a:cubicBezTo>
                      <a:pt x="239" y="277"/>
                      <a:pt x="310" y="229"/>
                      <a:pt x="322" y="170"/>
                    </a:cubicBezTo>
                    <a:cubicBezTo>
                      <a:pt x="340" y="72"/>
                      <a:pt x="265" y="0"/>
                      <a:pt x="18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2" name="Google Shape;3792;p9"/>
              <p:cNvSpPr/>
              <p:nvPr/>
            </p:nvSpPr>
            <p:spPr>
              <a:xfrm>
                <a:off x="1244750" y="3281925"/>
                <a:ext cx="14950" cy="12700"/>
              </a:xfrm>
              <a:custGeom>
                <a:rect b="b" l="l" r="r" t="t"/>
                <a:pathLst>
                  <a:path extrusionOk="0" h="508" w="598">
                    <a:moveTo>
                      <a:pt x="313" y="1"/>
                    </a:moveTo>
                    <a:cubicBezTo>
                      <a:pt x="120" y="1"/>
                      <a:pt x="0" y="214"/>
                      <a:pt x="109" y="388"/>
                    </a:cubicBezTo>
                    <a:cubicBezTo>
                      <a:pt x="160" y="469"/>
                      <a:pt x="241" y="507"/>
                      <a:pt x="321" y="507"/>
                    </a:cubicBezTo>
                    <a:cubicBezTo>
                      <a:pt x="429" y="507"/>
                      <a:pt x="534" y="439"/>
                      <a:pt x="562" y="316"/>
                    </a:cubicBezTo>
                    <a:cubicBezTo>
                      <a:pt x="597" y="173"/>
                      <a:pt x="502" y="31"/>
                      <a:pt x="371" y="7"/>
                    </a:cubicBezTo>
                    <a:cubicBezTo>
                      <a:pt x="351" y="3"/>
                      <a:pt x="332" y="1"/>
                      <a:pt x="3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93" name="Google Shape;3793;p9"/>
          <p:cNvSpPr txBox="1"/>
          <p:nvPr>
            <p:ph type="title"/>
          </p:nvPr>
        </p:nvSpPr>
        <p:spPr>
          <a:xfrm>
            <a:off x="897425" y="1494475"/>
            <a:ext cx="4440000" cy="126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11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94" name="Google Shape;3794;p9"/>
          <p:cNvSpPr txBox="1"/>
          <p:nvPr>
            <p:ph idx="1" type="subTitle"/>
          </p:nvPr>
        </p:nvSpPr>
        <p:spPr>
          <a:xfrm>
            <a:off x="1014150" y="2775008"/>
            <a:ext cx="4206600" cy="10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3795" name="Shape 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p10"/>
          <p:cNvSpPr txBox="1"/>
          <p:nvPr>
            <p:ph type="title"/>
          </p:nvPr>
        </p:nvSpPr>
        <p:spPr>
          <a:xfrm>
            <a:off x="4773179" y="3573772"/>
            <a:ext cx="3712500" cy="11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400"/>
              <a:buNone/>
              <a:defRPr sz="3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b="1" sz="3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b="1" sz="3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b="1" sz="3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b="1" sz="3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b="1" sz="3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b="1" sz="3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b="1" sz="3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b="1" sz="3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Rajdhani"/>
              <a:buNone/>
              <a:defRPr b="1" sz="3400">
                <a:solidFill>
                  <a:schemeClr val="dk1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58775" y="1434450"/>
            <a:ext cx="7626300" cy="31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●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1pPr>
            <a:lvl2pPr indent="-3238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○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2pPr>
            <a:lvl3pPr indent="-3238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■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3pPr>
            <a:lvl4pPr indent="-3238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●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4pPr>
            <a:lvl5pPr indent="-3238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○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5pPr>
            <a:lvl6pPr indent="-3238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■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6pPr>
            <a:lvl7pPr indent="-3238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●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7pPr>
            <a:lvl8pPr indent="-3238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○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8pPr>
            <a:lvl9pPr indent="-3238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iro"/>
              <a:buChar char="■"/>
              <a:defRPr sz="1500">
                <a:solidFill>
                  <a:schemeClr val="dk1"/>
                </a:solidFill>
                <a:latin typeface="Cairo"/>
                <a:ea typeface="Cairo"/>
                <a:cs typeface="Cairo"/>
                <a:sym typeface="Cai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87" name="Shape 12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88" name="Google Shape;12388;p32"/>
          <p:cNvGrpSpPr/>
          <p:nvPr/>
        </p:nvGrpSpPr>
        <p:grpSpPr>
          <a:xfrm>
            <a:off x="12" y="2889529"/>
            <a:ext cx="9144166" cy="2254066"/>
            <a:chOff x="547595" y="4043711"/>
            <a:chExt cx="7853114" cy="1935817"/>
          </a:xfrm>
        </p:grpSpPr>
        <p:grpSp>
          <p:nvGrpSpPr>
            <p:cNvPr id="12389" name="Google Shape;12389;p32"/>
            <p:cNvGrpSpPr/>
            <p:nvPr/>
          </p:nvGrpSpPr>
          <p:grpSpPr>
            <a:xfrm>
              <a:off x="547595" y="4043711"/>
              <a:ext cx="7853114" cy="1935817"/>
              <a:chOff x="1927575" y="3812950"/>
              <a:chExt cx="5397700" cy="1330550"/>
            </a:xfrm>
          </p:grpSpPr>
          <p:sp>
            <p:nvSpPr>
              <p:cNvPr id="12390" name="Google Shape;12390;p32"/>
              <p:cNvSpPr/>
              <p:nvPr/>
            </p:nvSpPr>
            <p:spPr>
              <a:xfrm>
                <a:off x="1927575" y="3812950"/>
                <a:ext cx="5397700" cy="1330550"/>
              </a:xfrm>
              <a:custGeom>
                <a:rect b="b" l="l" r="r" t="t"/>
                <a:pathLst>
                  <a:path extrusionOk="0" h="53222" w="215908">
                    <a:moveTo>
                      <a:pt x="107945" y="1"/>
                    </a:moveTo>
                    <a:cubicBezTo>
                      <a:pt x="73342" y="1"/>
                      <a:pt x="38729" y="13116"/>
                      <a:pt x="12204" y="39387"/>
                    </a:cubicBezTo>
                    <a:cubicBezTo>
                      <a:pt x="7834" y="43721"/>
                      <a:pt x="3762" y="48340"/>
                      <a:pt x="0" y="53222"/>
                    </a:cubicBezTo>
                    <a:lnTo>
                      <a:pt x="215908" y="53222"/>
                    </a:lnTo>
                    <a:cubicBezTo>
                      <a:pt x="212419" y="48685"/>
                      <a:pt x="208657" y="44375"/>
                      <a:pt x="204633" y="40315"/>
                    </a:cubicBezTo>
                    <a:cubicBezTo>
                      <a:pt x="178022" y="13453"/>
                      <a:pt x="142988" y="1"/>
                      <a:pt x="1079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1" name="Google Shape;12391;p32"/>
              <p:cNvSpPr/>
              <p:nvPr/>
            </p:nvSpPr>
            <p:spPr>
              <a:xfrm>
                <a:off x="5862875" y="4044825"/>
                <a:ext cx="831075" cy="491575"/>
              </a:xfrm>
              <a:custGeom>
                <a:rect b="b" l="l" r="r" t="t"/>
                <a:pathLst>
                  <a:path extrusionOk="0" h="19663" w="33243">
                    <a:moveTo>
                      <a:pt x="1" y="1"/>
                    </a:moveTo>
                    <a:cubicBezTo>
                      <a:pt x="3472" y="11896"/>
                      <a:pt x="14346" y="19662"/>
                      <a:pt x="26182" y="19662"/>
                    </a:cubicBezTo>
                    <a:cubicBezTo>
                      <a:pt x="28514" y="19662"/>
                      <a:pt x="30885" y="19361"/>
                      <a:pt x="33243" y="18729"/>
                    </a:cubicBezTo>
                    <a:cubicBezTo>
                      <a:pt x="23111" y="10943"/>
                      <a:pt x="11919" y="4644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2" name="Google Shape;12392;p32"/>
              <p:cNvSpPr/>
              <p:nvPr/>
            </p:nvSpPr>
            <p:spPr>
              <a:xfrm>
                <a:off x="4393650" y="4961900"/>
                <a:ext cx="503650" cy="181600"/>
              </a:xfrm>
              <a:custGeom>
                <a:rect b="b" l="l" r="r" t="t"/>
                <a:pathLst>
                  <a:path extrusionOk="0" h="7264" w="20146">
                    <a:moveTo>
                      <a:pt x="10073" y="1"/>
                    </a:moveTo>
                    <a:cubicBezTo>
                      <a:pt x="5501" y="1"/>
                      <a:pt x="1441" y="2930"/>
                      <a:pt x="0" y="7264"/>
                    </a:cubicBezTo>
                    <a:lnTo>
                      <a:pt x="20146" y="7264"/>
                    </a:lnTo>
                    <a:cubicBezTo>
                      <a:pt x="18705" y="2930"/>
                      <a:pt x="14645" y="1"/>
                      <a:pt x="100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3" name="Google Shape;12393;p32"/>
              <p:cNvSpPr/>
              <p:nvPr/>
            </p:nvSpPr>
            <p:spPr>
              <a:xfrm>
                <a:off x="2474950" y="4658600"/>
                <a:ext cx="523000" cy="484800"/>
              </a:xfrm>
              <a:custGeom>
                <a:rect b="b" l="l" r="r" t="t"/>
                <a:pathLst>
                  <a:path extrusionOk="0" h="19392" w="20920">
                    <a:moveTo>
                      <a:pt x="10455" y="0"/>
                    </a:moveTo>
                    <a:cubicBezTo>
                      <a:pt x="6549" y="0"/>
                      <a:pt x="3029" y="2340"/>
                      <a:pt x="1525" y="5942"/>
                    </a:cubicBezTo>
                    <a:cubicBezTo>
                      <a:pt x="1" y="9561"/>
                      <a:pt x="810" y="13728"/>
                      <a:pt x="3572" y="16526"/>
                    </a:cubicBezTo>
                    <a:cubicBezTo>
                      <a:pt x="5470" y="18436"/>
                      <a:pt x="7963" y="19391"/>
                      <a:pt x="10458" y="19391"/>
                    </a:cubicBezTo>
                    <a:cubicBezTo>
                      <a:pt x="12925" y="19391"/>
                      <a:pt x="15394" y="18457"/>
                      <a:pt x="17288" y="16586"/>
                    </a:cubicBezTo>
                    <a:cubicBezTo>
                      <a:pt x="20075" y="13824"/>
                      <a:pt x="20920" y="9656"/>
                      <a:pt x="19444" y="6025"/>
                    </a:cubicBezTo>
                    <a:cubicBezTo>
                      <a:pt x="17955" y="2394"/>
                      <a:pt x="14431" y="24"/>
                      <a:pt x="10514" y="1"/>
                    </a:cubicBezTo>
                    <a:cubicBezTo>
                      <a:pt x="10494" y="0"/>
                      <a:pt x="10474" y="0"/>
                      <a:pt x="104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94" name="Google Shape;12394;p32"/>
              <p:cNvSpPr/>
              <p:nvPr/>
            </p:nvSpPr>
            <p:spPr>
              <a:xfrm>
                <a:off x="3380654" y="4197921"/>
                <a:ext cx="1284425" cy="852600"/>
              </a:xfrm>
              <a:custGeom>
                <a:rect b="b" l="l" r="r" t="t"/>
                <a:pathLst>
                  <a:path extrusionOk="0" h="34104" w="51377">
                    <a:moveTo>
                      <a:pt x="21027" y="1"/>
                    </a:moveTo>
                    <a:cubicBezTo>
                      <a:pt x="15429" y="1"/>
                      <a:pt x="9870" y="2613"/>
                      <a:pt x="6359" y="7660"/>
                    </a:cubicBezTo>
                    <a:cubicBezTo>
                      <a:pt x="1" y="16816"/>
                      <a:pt x="3489" y="29496"/>
                      <a:pt x="13657" y="34104"/>
                    </a:cubicBezTo>
                    <a:lnTo>
                      <a:pt x="28385" y="34104"/>
                    </a:lnTo>
                    <a:cubicBezTo>
                      <a:pt x="35422" y="30901"/>
                      <a:pt x="39601" y="23531"/>
                      <a:pt x="38744" y="15852"/>
                    </a:cubicBezTo>
                    <a:lnTo>
                      <a:pt x="38744" y="15852"/>
                    </a:lnTo>
                    <a:cubicBezTo>
                      <a:pt x="39919" y="16450"/>
                      <a:pt x="41189" y="16741"/>
                      <a:pt x="42450" y="16741"/>
                    </a:cubicBezTo>
                    <a:cubicBezTo>
                      <a:pt x="44500" y="16741"/>
                      <a:pt x="46528" y="15973"/>
                      <a:pt x="48090" y="14506"/>
                    </a:cubicBezTo>
                    <a:cubicBezTo>
                      <a:pt x="50614" y="12125"/>
                      <a:pt x="51376" y="8434"/>
                      <a:pt x="49995" y="5255"/>
                    </a:cubicBezTo>
                    <a:cubicBezTo>
                      <a:pt x="48686" y="2242"/>
                      <a:pt x="45720" y="320"/>
                      <a:pt x="42474" y="320"/>
                    </a:cubicBezTo>
                    <a:cubicBezTo>
                      <a:pt x="42295" y="320"/>
                      <a:pt x="42115" y="326"/>
                      <a:pt x="41935" y="338"/>
                    </a:cubicBezTo>
                    <a:cubicBezTo>
                      <a:pt x="38470" y="552"/>
                      <a:pt x="35529" y="2921"/>
                      <a:pt x="34565" y="6255"/>
                    </a:cubicBezTo>
                    <a:cubicBezTo>
                      <a:pt x="34291" y="5922"/>
                      <a:pt x="34005" y="5600"/>
                      <a:pt x="33696" y="5291"/>
                    </a:cubicBezTo>
                    <a:cubicBezTo>
                      <a:pt x="30169" y="1732"/>
                      <a:pt x="25585" y="1"/>
                      <a:pt x="210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95" name="Google Shape;12395;p32"/>
            <p:cNvSpPr/>
            <p:nvPr/>
          </p:nvSpPr>
          <p:spPr>
            <a:xfrm>
              <a:off x="4590275" y="4095646"/>
              <a:ext cx="428442" cy="227565"/>
            </a:xfrm>
            <a:custGeom>
              <a:rect b="b" l="l" r="r" t="t"/>
              <a:pathLst>
                <a:path extrusionOk="0" h="19392" w="20920">
                  <a:moveTo>
                    <a:pt x="10455" y="0"/>
                  </a:moveTo>
                  <a:cubicBezTo>
                    <a:pt x="6549" y="0"/>
                    <a:pt x="3029" y="2340"/>
                    <a:pt x="1525" y="5942"/>
                  </a:cubicBezTo>
                  <a:cubicBezTo>
                    <a:pt x="1" y="9561"/>
                    <a:pt x="810" y="13728"/>
                    <a:pt x="3572" y="16526"/>
                  </a:cubicBezTo>
                  <a:cubicBezTo>
                    <a:pt x="5470" y="18436"/>
                    <a:pt x="7963" y="19391"/>
                    <a:pt x="10458" y="19391"/>
                  </a:cubicBezTo>
                  <a:cubicBezTo>
                    <a:pt x="12925" y="19391"/>
                    <a:pt x="15394" y="18457"/>
                    <a:pt x="17288" y="16586"/>
                  </a:cubicBezTo>
                  <a:cubicBezTo>
                    <a:pt x="20075" y="13824"/>
                    <a:pt x="20920" y="9656"/>
                    <a:pt x="19444" y="6025"/>
                  </a:cubicBezTo>
                  <a:cubicBezTo>
                    <a:pt x="17955" y="2394"/>
                    <a:pt x="14431" y="24"/>
                    <a:pt x="10514" y="1"/>
                  </a:cubicBezTo>
                  <a:cubicBezTo>
                    <a:pt x="10494" y="0"/>
                    <a:pt x="10474" y="0"/>
                    <a:pt x="10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96" name="Google Shape;12396;p32"/>
          <p:cNvGrpSpPr/>
          <p:nvPr/>
        </p:nvGrpSpPr>
        <p:grpSpPr>
          <a:xfrm flipH="1" rot="1172199">
            <a:off x="6045017" y="1958327"/>
            <a:ext cx="1078850" cy="1583849"/>
            <a:chOff x="3657125" y="2404050"/>
            <a:chExt cx="1322500" cy="1941550"/>
          </a:xfrm>
        </p:grpSpPr>
        <p:sp>
          <p:nvSpPr>
            <p:cNvPr id="12397" name="Google Shape;12397;p32"/>
            <p:cNvSpPr/>
            <p:nvPr/>
          </p:nvSpPr>
          <p:spPr>
            <a:xfrm>
              <a:off x="4252150" y="3774375"/>
              <a:ext cx="107775" cy="498300"/>
            </a:xfrm>
            <a:custGeom>
              <a:rect b="b" l="l" r="r" t="t"/>
              <a:pathLst>
                <a:path extrusionOk="0" h="19932" w="4311">
                  <a:moveTo>
                    <a:pt x="2060" y="1"/>
                  </a:moveTo>
                  <a:lnTo>
                    <a:pt x="0" y="7049"/>
                  </a:lnTo>
                  <a:lnTo>
                    <a:pt x="2762" y="19932"/>
                  </a:lnTo>
                  <a:lnTo>
                    <a:pt x="4310" y="19932"/>
                  </a:lnTo>
                  <a:lnTo>
                    <a:pt x="1524" y="7049"/>
                  </a:lnTo>
                  <a:lnTo>
                    <a:pt x="36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8" name="Google Shape;12398;p32"/>
            <p:cNvSpPr/>
            <p:nvPr/>
          </p:nvSpPr>
          <p:spPr>
            <a:xfrm>
              <a:off x="4656050" y="3701450"/>
              <a:ext cx="323575" cy="644150"/>
            </a:xfrm>
            <a:custGeom>
              <a:rect b="b" l="l" r="r" t="t"/>
              <a:pathLst>
                <a:path extrusionOk="0" h="25766" w="12943">
                  <a:moveTo>
                    <a:pt x="5490" y="1"/>
                  </a:moveTo>
                  <a:lnTo>
                    <a:pt x="1620" y="2513"/>
                  </a:lnTo>
                  <a:lnTo>
                    <a:pt x="6204" y="8073"/>
                  </a:lnTo>
                  <a:lnTo>
                    <a:pt x="7371" y="7180"/>
                  </a:lnTo>
                  <a:lnTo>
                    <a:pt x="11145" y="12883"/>
                  </a:lnTo>
                  <a:lnTo>
                    <a:pt x="1" y="25766"/>
                  </a:lnTo>
                  <a:lnTo>
                    <a:pt x="1442" y="25766"/>
                  </a:lnTo>
                  <a:lnTo>
                    <a:pt x="12943" y="12836"/>
                  </a:lnTo>
                  <a:lnTo>
                    <a:pt x="8347" y="5835"/>
                  </a:lnTo>
                  <a:lnTo>
                    <a:pt x="8895" y="5025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9" name="Google Shape;12399;p32"/>
            <p:cNvSpPr/>
            <p:nvPr/>
          </p:nvSpPr>
          <p:spPr>
            <a:xfrm>
              <a:off x="3657125" y="3701450"/>
              <a:ext cx="323275" cy="644150"/>
            </a:xfrm>
            <a:custGeom>
              <a:rect b="b" l="l" r="r" t="t"/>
              <a:pathLst>
                <a:path extrusionOk="0" h="25766" w="12931">
                  <a:moveTo>
                    <a:pt x="7454" y="1"/>
                  </a:moveTo>
                  <a:lnTo>
                    <a:pt x="4049" y="5025"/>
                  </a:lnTo>
                  <a:lnTo>
                    <a:pt x="4596" y="5835"/>
                  </a:lnTo>
                  <a:lnTo>
                    <a:pt x="1" y="12836"/>
                  </a:lnTo>
                  <a:lnTo>
                    <a:pt x="11502" y="25766"/>
                  </a:lnTo>
                  <a:lnTo>
                    <a:pt x="12931" y="25766"/>
                  </a:lnTo>
                  <a:lnTo>
                    <a:pt x="1798" y="12883"/>
                  </a:lnTo>
                  <a:lnTo>
                    <a:pt x="5573" y="7180"/>
                  </a:lnTo>
                  <a:lnTo>
                    <a:pt x="6739" y="8073"/>
                  </a:lnTo>
                  <a:lnTo>
                    <a:pt x="11323" y="2513"/>
                  </a:lnTo>
                  <a:lnTo>
                    <a:pt x="7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0" name="Google Shape;12400;p32"/>
            <p:cNvSpPr/>
            <p:nvPr/>
          </p:nvSpPr>
          <p:spPr>
            <a:xfrm>
              <a:off x="3868450" y="3719325"/>
              <a:ext cx="905500" cy="161650"/>
            </a:xfrm>
            <a:custGeom>
              <a:rect b="b" l="l" r="r" t="t"/>
              <a:pathLst>
                <a:path extrusionOk="0" h="6466" w="36220">
                  <a:moveTo>
                    <a:pt x="1" y="0"/>
                  </a:moveTo>
                  <a:cubicBezTo>
                    <a:pt x="1" y="0"/>
                    <a:pt x="3466" y="6465"/>
                    <a:pt x="18337" y="6465"/>
                  </a:cubicBezTo>
                  <a:cubicBezTo>
                    <a:pt x="33219" y="6465"/>
                    <a:pt x="36220" y="131"/>
                    <a:pt x="36220" y="1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1" name="Google Shape;12401;p32"/>
            <p:cNvSpPr/>
            <p:nvPr/>
          </p:nvSpPr>
          <p:spPr>
            <a:xfrm>
              <a:off x="3719325" y="2812350"/>
              <a:ext cx="1215375" cy="940000"/>
            </a:xfrm>
            <a:custGeom>
              <a:rect b="b" l="l" r="r" t="t"/>
              <a:pathLst>
                <a:path extrusionOk="0" h="37600" w="48615">
                  <a:moveTo>
                    <a:pt x="24302" y="1"/>
                  </a:moveTo>
                  <a:cubicBezTo>
                    <a:pt x="1" y="1"/>
                    <a:pt x="2156" y="35684"/>
                    <a:pt x="2156" y="35684"/>
                  </a:cubicBezTo>
                  <a:cubicBezTo>
                    <a:pt x="2156" y="35684"/>
                    <a:pt x="12051" y="37600"/>
                    <a:pt x="25178" y="37600"/>
                  </a:cubicBezTo>
                  <a:cubicBezTo>
                    <a:pt x="31742" y="37600"/>
                    <a:pt x="39113" y="37121"/>
                    <a:pt x="46459" y="35684"/>
                  </a:cubicBezTo>
                  <a:cubicBezTo>
                    <a:pt x="46459" y="35684"/>
                    <a:pt x="48614" y="1"/>
                    <a:pt x="24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2" name="Google Shape;12402;p32"/>
            <p:cNvSpPr/>
            <p:nvPr/>
          </p:nvSpPr>
          <p:spPr>
            <a:xfrm>
              <a:off x="3825600" y="2854925"/>
              <a:ext cx="426575" cy="617375"/>
            </a:xfrm>
            <a:custGeom>
              <a:rect b="b" l="l" r="r" t="t"/>
              <a:pathLst>
                <a:path extrusionOk="0" h="24695" w="17063">
                  <a:moveTo>
                    <a:pt x="17062" y="1"/>
                  </a:moveTo>
                  <a:lnTo>
                    <a:pt x="17062" y="1"/>
                  </a:lnTo>
                  <a:cubicBezTo>
                    <a:pt x="17061" y="1"/>
                    <a:pt x="2429" y="2787"/>
                    <a:pt x="0" y="23265"/>
                  </a:cubicBezTo>
                  <a:cubicBezTo>
                    <a:pt x="0" y="23265"/>
                    <a:pt x="7097" y="24254"/>
                    <a:pt x="14550" y="24694"/>
                  </a:cubicBezTo>
                  <a:cubicBezTo>
                    <a:pt x="14550" y="24694"/>
                    <a:pt x="11764" y="3060"/>
                    <a:pt x="170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3" name="Google Shape;12403;p32"/>
            <p:cNvSpPr/>
            <p:nvPr/>
          </p:nvSpPr>
          <p:spPr>
            <a:xfrm>
              <a:off x="4595350" y="3119850"/>
              <a:ext cx="251825" cy="353450"/>
            </a:xfrm>
            <a:custGeom>
              <a:rect b="b" l="l" r="r" t="t"/>
              <a:pathLst>
                <a:path extrusionOk="0" h="14138" w="10073">
                  <a:moveTo>
                    <a:pt x="6025" y="0"/>
                  </a:moveTo>
                  <a:cubicBezTo>
                    <a:pt x="6025" y="6465"/>
                    <a:pt x="12" y="14097"/>
                    <a:pt x="0" y="14097"/>
                  </a:cubicBezTo>
                  <a:cubicBezTo>
                    <a:pt x="174" y="14125"/>
                    <a:pt x="410" y="14137"/>
                    <a:pt x="694" y="14137"/>
                  </a:cubicBezTo>
                  <a:cubicBezTo>
                    <a:pt x="3217" y="14137"/>
                    <a:pt x="9525" y="13157"/>
                    <a:pt x="9525" y="13157"/>
                  </a:cubicBezTo>
                  <a:cubicBezTo>
                    <a:pt x="10073" y="6299"/>
                    <a:pt x="6025" y="0"/>
                    <a:pt x="60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4" name="Google Shape;12404;p32"/>
            <p:cNvSpPr/>
            <p:nvPr/>
          </p:nvSpPr>
          <p:spPr>
            <a:xfrm>
              <a:off x="3801775" y="3502325"/>
              <a:ext cx="420325" cy="225950"/>
            </a:xfrm>
            <a:custGeom>
              <a:rect b="b" l="l" r="r" t="t"/>
              <a:pathLst>
                <a:path extrusionOk="0" h="9038" w="16813">
                  <a:moveTo>
                    <a:pt x="596" y="1"/>
                  </a:moveTo>
                  <a:cubicBezTo>
                    <a:pt x="132" y="2430"/>
                    <a:pt x="1" y="4906"/>
                    <a:pt x="180" y="7359"/>
                  </a:cubicBezTo>
                  <a:cubicBezTo>
                    <a:pt x="180" y="7359"/>
                    <a:pt x="11252" y="8740"/>
                    <a:pt x="16813" y="9037"/>
                  </a:cubicBezTo>
                  <a:cubicBezTo>
                    <a:pt x="16813" y="9037"/>
                    <a:pt x="15384" y="2941"/>
                    <a:pt x="15682" y="1441"/>
                  </a:cubicBezTo>
                  <a:cubicBezTo>
                    <a:pt x="15682" y="1441"/>
                    <a:pt x="2394" y="655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5" name="Google Shape;12405;p32"/>
            <p:cNvSpPr/>
            <p:nvPr/>
          </p:nvSpPr>
          <p:spPr>
            <a:xfrm>
              <a:off x="4579850" y="3494875"/>
              <a:ext cx="279825" cy="233400"/>
            </a:xfrm>
            <a:custGeom>
              <a:rect b="b" l="l" r="r" t="t"/>
              <a:pathLst>
                <a:path extrusionOk="0" h="9336" w="11193">
                  <a:moveTo>
                    <a:pt x="10538" y="1"/>
                  </a:moveTo>
                  <a:cubicBezTo>
                    <a:pt x="10538" y="1"/>
                    <a:pt x="4964" y="1318"/>
                    <a:pt x="1105" y="1318"/>
                  </a:cubicBezTo>
                  <a:cubicBezTo>
                    <a:pt x="944" y="1318"/>
                    <a:pt x="786" y="1315"/>
                    <a:pt x="632" y="1311"/>
                  </a:cubicBezTo>
                  <a:lnTo>
                    <a:pt x="632" y="1311"/>
                  </a:lnTo>
                  <a:cubicBezTo>
                    <a:pt x="632" y="1311"/>
                    <a:pt x="1323" y="7538"/>
                    <a:pt x="1" y="9335"/>
                  </a:cubicBezTo>
                  <a:cubicBezTo>
                    <a:pt x="1" y="9335"/>
                    <a:pt x="8740" y="8264"/>
                    <a:pt x="10836" y="7835"/>
                  </a:cubicBezTo>
                  <a:cubicBezTo>
                    <a:pt x="10836" y="7835"/>
                    <a:pt x="11193" y="3347"/>
                    <a:pt x="105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6" name="Google Shape;12406;p32"/>
            <p:cNvSpPr/>
            <p:nvPr/>
          </p:nvSpPr>
          <p:spPr>
            <a:xfrm>
              <a:off x="4279225" y="2626025"/>
              <a:ext cx="83075" cy="186350"/>
            </a:xfrm>
            <a:custGeom>
              <a:rect b="b" l="l" r="r" t="t"/>
              <a:pathLst>
                <a:path extrusionOk="0" h="7454" w="3323">
                  <a:moveTo>
                    <a:pt x="2239" y="1"/>
                  </a:moveTo>
                  <a:lnTo>
                    <a:pt x="1" y="3311"/>
                  </a:lnTo>
                  <a:lnTo>
                    <a:pt x="1882" y="7454"/>
                  </a:lnTo>
                  <a:lnTo>
                    <a:pt x="3322" y="7454"/>
                  </a:lnTo>
                  <a:lnTo>
                    <a:pt x="763" y="3311"/>
                  </a:lnTo>
                  <a:lnTo>
                    <a:pt x="2239" y="536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7" name="Google Shape;12407;p32"/>
            <p:cNvSpPr/>
            <p:nvPr/>
          </p:nvSpPr>
          <p:spPr>
            <a:xfrm>
              <a:off x="4252150" y="2413800"/>
              <a:ext cx="248850" cy="294825"/>
            </a:xfrm>
            <a:custGeom>
              <a:rect b="b" l="l" r="r" t="t"/>
              <a:pathLst>
                <a:path extrusionOk="0" h="11793" w="9954">
                  <a:moveTo>
                    <a:pt x="5370" y="1"/>
                  </a:moveTo>
                  <a:cubicBezTo>
                    <a:pt x="5370" y="1"/>
                    <a:pt x="0" y="3775"/>
                    <a:pt x="2512" y="9025"/>
                  </a:cubicBezTo>
                  <a:cubicBezTo>
                    <a:pt x="3533" y="11160"/>
                    <a:pt x="4954" y="11793"/>
                    <a:pt x="6280" y="11793"/>
                  </a:cubicBezTo>
                  <a:cubicBezTo>
                    <a:pt x="8217" y="11793"/>
                    <a:pt x="9954" y="10442"/>
                    <a:pt x="9954" y="10442"/>
                  </a:cubicBezTo>
                  <a:lnTo>
                    <a:pt x="5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8" name="Google Shape;12408;p32"/>
            <p:cNvSpPr/>
            <p:nvPr/>
          </p:nvSpPr>
          <p:spPr>
            <a:xfrm>
              <a:off x="4320000" y="2404050"/>
              <a:ext cx="250350" cy="279500"/>
            </a:xfrm>
            <a:custGeom>
              <a:rect b="b" l="l" r="r" t="t"/>
              <a:pathLst>
                <a:path extrusionOk="0" h="11180" w="10014">
                  <a:moveTo>
                    <a:pt x="4186" y="0"/>
                  </a:moveTo>
                  <a:cubicBezTo>
                    <a:pt x="3843" y="0"/>
                    <a:pt x="3501" y="53"/>
                    <a:pt x="3168" y="164"/>
                  </a:cubicBezTo>
                  <a:cubicBezTo>
                    <a:pt x="965" y="914"/>
                    <a:pt x="1" y="3951"/>
                    <a:pt x="1013" y="6939"/>
                  </a:cubicBezTo>
                  <a:cubicBezTo>
                    <a:pt x="1871" y="9483"/>
                    <a:pt x="3876" y="11180"/>
                    <a:pt x="5809" y="11180"/>
                  </a:cubicBezTo>
                  <a:cubicBezTo>
                    <a:pt x="6156" y="11180"/>
                    <a:pt x="6500" y="11125"/>
                    <a:pt x="6835" y="11011"/>
                  </a:cubicBezTo>
                  <a:cubicBezTo>
                    <a:pt x="9050" y="10273"/>
                    <a:pt x="10014" y="7237"/>
                    <a:pt x="9002" y="4236"/>
                  </a:cubicBezTo>
                  <a:cubicBezTo>
                    <a:pt x="8142" y="1697"/>
                    <a:pt x="6130" y="0"/>
                    <a:pt x="4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9" name="Google Shape;12409;p32"/>
            <p:cNvSpPr/>
            <p:nvPr/>
          </p:nvSpPr>
          <p:spPr>
            <a:xfrm>
              <a:off x="4410800" y="2457550"/>
              <a:ext cx="220875" cy="121475"/>
            </a:xfrm>
            <a:custGeom>
              <a:rect b="b" l="l" r="r" t="t"/>
              <a:pathLst>
                <a:path extrusionOk="0" h="4859" w="8835">
                  <a:moveTo>
                    <a:pt x="8835" y="1"/>
                  </a:moveTo>
                  <a:lnTo>
                    <a:pt x="0" y="3775"/>
                  </a:lnTo>
                  <a:lnTo>
                    <a:pt x="750" y="4859"/>
                  </a:lnTo>
                  <a:lnTo>
                    <a:pt x="88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0" name="Google Shape;12410;p32"/>
            <p:cNvSpPr/>
            <p:nvPr/>
          </p:nvSpPr>
          <p:spPr>
            <a:xfrm>
              <a:off x="4186350" y="3051675"/>
              <a:ext cx="351575" cy="351850"/>
            </a:xfrm>
            <a:custGeom>
              <a:rect b="b" l="l" r="r" t="t"/>
              <a:pathLst>
                <a:path extrusionOk="0" h="14074" w="14063">
                  <a:moveTo>
                    <a:pt x="7026" y="1"/>
                  </a:moveTo>
                  <a:cubicBezTo>
                    <a:pt x="3144" y="1"/>
                    <a:pt x="1" y="3156"/>
                    <a:pt x="1" y="7037"/>
                  </a:cubicBezTo>
                  <a:cubicBezTo>
                    <a:pt x="1" y="10931"/>
                    <a:pt x="3144" y="14074"/>
                    <a:pt x="7026" y="14074"/>
                  </a:cubicBezTo>
                  <a:cubicBezTo>
                    <a:pt x="10919" y="14074"/>
                    <a:pt x="14062" y="10931"/>
                    <a:pt x="14062" y="7037"/>
                  </a:cubicBezTo>
                  <a:cubicBezTo>
                    <a:pt x="14062" y="3156"/>
                    <a:pt x="10919" y="1"/>
                    <a:pt x="70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1" name="Google Shape;12411;p32"/>
            <p:cNvSpPr/>
            <p:nvPr/>
          </p:nvSpPr>
          <p:spPr>
            <a:xfrm>
              <a:off x="4208675" y="3074300"/>
              <a:ext cx="306925" cy="306900"/>
            </a:xfrm>
            <a:custGeom>
              <a:rect b="b" l="l" r="r" t="t"/>
              <a:pathLst>
                <a:path extrusionOk="0" h="12276" w="12277">
                  <a:moveTo>
                    <a:pt x="6133" y="0"/>
                  </a:moveTo>
                  <a:cubicBezTo>
                    <a:pt x="2751" y="0"/>
                    <a:pt x="1" y="2751"/>
                    <a:pt x="1" y="6132"/>
                  </a:cubicBezTo>
                  <a:cubicBezTo>
                    <a:pt x="1" y="9525"/>
                    <a:pt x="2751" y="12276"/>
                    <a:pt x="6133" y="12276"/>
                  </a:cubicBezTo>
                  <a:cubicBezTo>
                    <a:pt x="9526" y="12276"/>
                    <a:pt x="12276" y="9525"/>
                    <a:pt x="12276" y="6132"/>
                  </a:cubicBezTo>
                  <a:cubicBezTo>
                    <a:pt x="12276" y="2751"/>
                    <a:pt x="9526" y="0"/>
                    <a:pt x="6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12" name="Google Shape;12412;p32"/>
          <p:cNvGrpSpPr/>
          <p:nvPr/>
        </p:nvGrpSpPr>
        <p:grpSpPr>
          <a:xfrm>
            <a:off x="4389050" y="2231037"/>
            <a:ext cx="627212" cy="836157"/>
            <a:chOff x="4282650" y="3153025"/>
            <a:chExt cx="662875" cy="883700"/>
          </a:xfrm>
        </p:grpSpPr>
        <p:sp>
          <p:nvSpPr>
            <p:cNvPr id="12413" name="Google Shape;12413;p32"/>
            <p:cNvSpPr/>
            <p:nvPr/>
          </p:nvSpPr>
          <p:spPr>
            <a:xfrm>
              <a:off x="4730900" y="3390600"/>
              <a:ext cx="214625" cy="338150"/>
            </a:xfrm>
            <a:custGeom>
              <a:rect b="b" l="l" r="r" t="t"/>
              <a:pathLst>
                <a:path extrusionOk="0" h="13526" w="8585">
                  <a:moveTo>
                    <a:pt x="0" y="0"/>
                  </a:moveTo>
                  <a:lnTo>
                    <a:pt x="0" y="13525"/>
                  </a:lnTo>
                  <a:lnTo>
                    <a:pt x="7739" y="13525"/>
                  </a:lnTo>
                  <a:cubicBezTo>
                    <a:pt x="8203" y="13525"/>
                    <a:pt x="8584" y="13144"/>
                    <a:pt x="8584" y="12680"/>
                  </a:cubicBezTo>
                  <a:lnTo>
                    <a:pt x="8584" y="2107"/>
                  </a:lnTo>
                  <a:cubicBezTo>
                    <a:pt x="8584" y="941"/>
                    <a:pt x="7644" y="0"/>
                    <a:pt x="64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4" name="Google Shape;12414;p32"/>
            <p:cNvSpPr/>
            <p:nvPr/>
          </p:nvSpPr>
          <p:spPr>
            <a:xfrm>
              <a:off x="4697850" y="3416775"/>
              <a:ext cx="214925" cy="311975"/>
            </a:xfrm>
            <a:custGeom>
              <a:rect b="b" l="l" r="r" t="t"/>
              <a:pathLst>
                <a:path extrusionOk="0" h="12479" w="8597">
                  <a:moveTo>
                    <a:pt x="0" y="1"/>
                  </a:moveTo>
                  <a:lnTo>
                    <a:pt x="0" y="12478"/>
                  </a:lnTo>
                  <a:lnTo>
                    <a:pt x="8597" y="12478"/>
                  </a:lnTo>
                  <a:lnTo>
                    <a:pt x="8597" y="2096"/>
                  </a:lnTo>
                  <a:cubicBezTo>
                    <a:pt x="8597" y="941"/>
                    <a:pt x="7656" y="1"/>
                    <a:pt x="6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5" name="Google Shape;12415;p32"/>
            <p:cNvSpPr/>
            <p:nvPr/>
          </p:nvSpPr>
          <p:spPr>
            <a:xfrm>
              <a:off x="4649325" y="3445050"/>
              <a:ext cx="183975" cy="227150"/>
            </a:xfrm>
            <a:custGeom>
              <a:rect b="b" l="l" r="r" t="t"/>
              <a:pathLst>
                <a:path extrusionOk="0" h="9086" w="7359">
                  <a:moveTo>
                    <a:pt x="894" y="1"/>
                  </a:moveTo>
                  <a:cubicBezTo>
                    <a:pt x="394" y="1"/>
                    <a:pt x="1" y="394"/>
                    <a:pt x="1" y="894"/>
                  </a:cubicBezTo>
                  <a:lnTo>
                    <a:pt x="1" y="9085"/>
                  </a:lnTo>
                  <a:lnTo>
                    <a:pt x="7359" y="9085"/>
                  </a:lnTo>
                  <a:lnTo>
                    <a:pt x="7359" y="894"/>
                  </a:lnTo>
                  <a:cubicBezTo>
                    <a:pt x="7359" y="394"/>
                    <a:pt x="6954" y="1"/>
                    <a:pt x="6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6" name="Google Shape;12416;p32"/>
            <p:cNvSpPr/>
            <p:nvPr/>
          </p:nvSpPr>
          <p:spPr>
            <a:xfrm>
              <a:off x="4649325" y="3662350"/>
              <a:ext cx="183975" cy="18175"/>
            </a:xfrm>
            <a:custGeom>
              <a:rect b="b" l="l" r="r" t="t"/>
              <a:pathLst>
                <a:path extrusionOk="0" h="727" w="7359">
                  <a:moveTo>
                    <a:pt x="1" y="0"/>
                  </a:moveTo>
                  <a:lnTo>
                    <a:pt x="1" y="727"/>
                  </a:lnTo>
                  <a:lnTo>
                    <a:pt x="7359" y="727"/>
                  </a:lnTo>
                  <a:lnTo>
                    <a:pt x="73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7" name="Google Shape;12417;p32"/>
            <p:cNvSpPr/>
            <p:nvPr/>
          </p:nvSpPr>
          <p:spPr>
            <a:xfrm>
              <a:off x="4685350" y="3595075"/>
              <a:ext cx="108975" cy="22950"/>
            </a:xfrm>
            <a:custGeom>
              <a:rect b="b" l="l" r="r" t="t"/>
              <a:pathLst>
                <a:path extrusionOk="0" h="918" w="4359">
                  <a:moveTo>
                    <a:pt x="0" y="1"/>
                  </a:moveTo>
                  <a:lnTo>
                    <a:pt x="0" y="477"/>
                  </a:lnTo>
                  <a:cubicBezTo>
                    <a:pt x="0" y="715"/>
                    <a:pt x="191" y="917"/>
                    <a:pt x="441" y="917"/>
                  </a:cubicBezTo>
                  <a:lnTo>
                    <a:pt x="3918" y="917"/>
                  </a:lnTo>
                  <a:cubicBezTo>
                    <a:pt x="4168" y="917"/>
                    <a:pt x="4358" y="715"/>
                    <a:pt x="4358" y="477"/>
                  </a:cubicBezTo>
                  <a:lnTo>
                    <a:pt x="43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8" name="Google Shape;12418;p32"/>
            <p:cNvSpPr/>
            <p:nvPr/>
          </p:nvSpPr>
          <p:spPr>
            <a:xfrm>
              <a:off x="4424600" y="3465600"/>
              <a:ext cx="227725" cy="89925"/>
            </a:xfrm>
            <a:custGeom>
              <a:rect b="b" l="l" r="r" t="t"/>
              <a:pathLst>
                <a:path extrusionOk="0" h="3597" w="9109">
                  <a:moveTo>
                    <a:pt x="9109" y="0"/>
                  </a:moveTo>
                  <a:lnTo>
                    <a:pt x="1" y="1251"/>
                  </a:lnTo>
                  <a:lnTo>
                    <a:pt x="1" y="3596"/>
                  </a:lnTo>
                  <a:lnTo>
                    <a:pt x="8990" y="3596"/>
                  </a:lnTo>
                  <a:lnTo>
                    <a:pt x="91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9" name="Google Shape;12419;p32"/>
            <p:cNvSpPr/>
            <p:nvPr/>
          </p:nvSpPr>
          <p:spPr>
            <a:xfrm>
              <a:off x="4573125" y="3473625"/>
              <a:ext cx="18775" cy="81900"/>
            </a:xfrm>
            <a:custGeom>
              <a:rect b="b" l="l" r="r" t="t"/>
              <a:pathLst>
                <a:path extrusionOk="0" h="3276" w="751">
                  <a:moveTo>
                    <a:pt x="751" y="1"/>
                  </a:moveTo>
                  <a:lnTo>
                    <a:pt x="1" y="108"/>
                  </a:lnTo>
                  <a:lnTo>
                    <a:pt x="1" y="3275"/>
                  </a:lnTo>
                  <a:lnTo>
                    <a:pt x="751" y="3275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0" name="Google Shape;12420;p32"/>
            <p:cNvSpPr/>
            <p:nvPr/>
          </p:nvSpPr>
          <p:spPr>
            <a:xfrm>
              <a:off x="4519550" y="3481075"/>
              <a:ext cx="18775" cy="74450"/>
            </a:xfrm>
            <a:custGeom>
              <a:rect b="b" l="l" r="r" t="t"/>
              <a:pathLst>
                <a:path extrusionOk="0" h="2978" w="751">
                  <a:moveTo>
                    <a:pt x="751" y="0"/>
                  </a:moveTo>
                  <a:lnTo>
                    <a:pt x="1" y="108"/>
                  </a:lnTo>
                  <a:lnTo>
                    <a:pt x="1" y="2977"/>
                  </a:lnTo>
                  <a:lnTo>
                    <a:pt x="751" y="2977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1" name="Google Shape;12421;p32"/>
            <p:cNvSpPr/>
            <p:nvPr/>
          </p:nvSpPr>
          <p:spPr>
            <a:xfrm>
              <a:off x="4499900" y="3484350"/>
              <a:ext cx="3600" cy="72950"/>
            </a:xfrm>
            <a:custGeom>
              <a:rect b="b" l="l" r="r" t="t"/>
              <a:pathLst>
                <a:path extrusionOk="0" h="2918" w="144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lnTo>
                    <a:pt x="1" y="2846"/>
                  </a:lnTo>
                  <a:cubicBezTo>
                    <a:pt x="1" y="2882"/>
                    <a:pt x="37" y="2917"/>
                    <a:pt x="72" y="2917"/>
                  </a:cubicBezTo>
                  <a:cubicBezTo>
                    <a:pt x="108" y="2917"/>
                    <a:pt x="144" y="2882"/>
                    <a:pt x="144" y="2846"/>
                  </a:cubicBezTo>
                  <a:lnTo>
                    <a:pt x="144" y="72"/>
                  </a:lnTo>
                  <a:cubicBezTo>
                    <a:pt x="144" y="36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2" name="Google Shape;12422;p32"/>
            <p:cNvSpPr/>
            <p:nvPr/>
          </p:nvSpPr>
          <p:spPr>
            <a:xfrm>
              <a:off x="4480550" y="3487250"/>
              <a:ext cx="3300" cy="70050"/>
            </a:xfrm>
            <a:custGeom>
              <a:rect b="b" l="l" r="r" t="t"/>
              <a:pathLst>
                <a:path extrusionOk="0" h="2802" w="132">
                  <a:moveTo>
                    <a:pt x="66" y="1"/>
                  </a:moveTo>
                  <a:cubicBezTo>
                    <a:pt x="37" y="1"/>
                    <a:pt x="7" y="21"/>
                    <a:pt x="1" y="63"/>
                  </a:cubicBezTo>
                  <a:lnTo>
                    <a:pt x="1" y="2730"/>
                  </a:lnTo>
                  <a:cubicBezTo>
                    <a:pt x="1" y="2766"/>
                    <a:pt x="25" y="2801"/>
                    <a:pt x="60" y="2801"/>
                  </a:cubicBezTo>
                  <a:cubicBezTo>
                    <a:pt x="108" y="2801"/>
                    <a:pt x="132" y="2766"/>
                    <a:pt x="132" y="2730"/>
                  </a:cubicBezTo>
                  <a:lnTo>
                    <a:pt x="132" y="63"/>
                  </a:lnTo>
                  <a:cubicBezTo>
                    <a:pt x="126" y="21"/>
                    <a:pt x="96" y="1"/>
                    <a:pt x="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3" name="Google Shape;12423;p32"/>
            <p:cNvSpPr/>
            <p:nvPr/>
          </p:nvSpPr>
          <p:spPr>
            <a:xfrm>
              <a:off x="4460925" y="3489700"/>
              <a:ext cx="3575" cy="67600"/>
            </a:xfrm>
            <a:custGeom>
              <a:rect b="b" l="l" r="r" t="t"/>
              <a:pathLst>
                <a:path extrusionOk="0" h="2704" w="143">
                  <a:moveTo>
                    <a:pt x="72" y="1"/>
                  </a:moveTo>
                  <a:cubicBezTo>
                    <a:pt x="36" y="1"/>
                    <a:pt x="0" y="36"/>
                    <a:pt x="0" y="72"/>
                  </a:cubicBezTo>
                  <a:lnTo>
                    <a:pt x="0" y="2632"/>
                  </a:lnTo>
                  <a:cubicBezTo>
                    <a:pt x="0" y="2668"/>
                    <a:pt x="36" y="2703"/>
                    <a:pt x="72" y="2703"/>
                  </a:cubicBezTo>
                  <a:cubicBezTo>
                    <a:pt x="107" y="2703"/>
                    <a:pt x="143" y="2668"/>
                    <a:pt x="143" y="2632"/>
                  </a:cubicBezTo>
                  <a:lnTo>
                    <a:pt x="143" y="72"/>
                  </a:lnTo>
                  <a:cubicBezTo>
                    <a:pt x="143" y="36"/>
                    <a:pt x="107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4" name="Google Shape;12424;p32"/>
            <p:cNvSpPr/>
            <p:nvPr/>
          </p:nvSpPr>
          <p:spPr>
            <a:xfrm>
              <a:off x="4441575" y="3492675"/>
              <a:ext cx="3600" cy="64625"/>
            </a:xfrm>
            <a:custGeom>
              <a:rect b="b" l="l" r="r" t="t"/>
              <a:pathLst>
                <a:path extrusionOk="0" h="2585" w="144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lnTo>
                    <a:pt x="0" y="2513"/>
                  </a:lnTo>
                  <a:cubicBezTo>
                    <a:pt x="0" y="2549"/>
                    <a:pt x="36" y="2584"/>
                    <a:pt x="72" y="2584"/>
                  </a:cubicBezTo>
                  <a:cubicBezTo>
                    <a:pt x="107" y="2584"/>
                    <a:pt x="143" y="2549"/>
                    <a:pt x="143" y="2513"/>
                  </a:cubicBezTo>
                  <a:lnTo>
                    <a:pt x="143" y="72"/>
                  </a:lnTo>
                  <a:cubicBezTo>
                    <a:pt x="143" y="25"/>
                    <a:pt x="107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5" name="Google Shape;12425;p32"/>
            <p:cNvSpPr/>
            <p:nvPr/>
          </p:nvSpPr>
          <p:spPr>
            <a:xfrm>
              <a:off x="4685350" y="3502200"/>
              <a:ext cx="108975" cy="106600"/>
            </a:xfrm>
            <a:custGeom>
              <a:rect b="b" l="l" r="r" t="t"/>
              <a:pathLst>
                <a:path extrusionOk="0" h="4264" w="4359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lnTo>
                    <a:pt x="0" y="3978"/>
                  </a:lnTo>
                  <a:cubicBezTo>
                    <a:pt x="0" y="4132"/>
                    <a:pt x="119" y="4263"/>
                    <a:pt x="274" y="4263"/>
                  </a:cubicBezTo>
                  <a:lnTo>
                    <a:pt x="4072" y="4263"/>
                  </a:lnTo>
                  <a:cubicBezTo>
                    <a:pt x="4227" y="4263"/>
                    <a:pt x="4358" y="4132"/>
                    <a:pt x="4358" y="3978"/>
                  </a:cubicBezTo>
                  <a:lnTo>
                    <a:pt x="4358" y="275"/>
                  </a:lnTo>
                  <a:cubicBezTo>
                    <a:pt x="4358" y="120"/>
                    <a:pt x="4227" y="1"/>
                    <a:pt x="4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6" name="Google Shape;12426;p32"/>
            <p:cNvSpPr/>
            <p:nvPr/>
          </p:nvSpPr>
          <p:spPr>
            <a:xfrm>
              <a:off x="4699050" y="3573350"/>
              <a:ext cx="81575" cy="24425"/>
            </a:xfrm>
            <a:custGeom>
              <a:rect b="b" l="l" r="r" t="t"/>
              <a:pathLst>
                <a:path extrusionOk="0" h="977" w="3263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786"/>
                  </a:lnTo>
                  <a:cubicBezTo>
                    <a:pt x="0" y="893"/>
                    <a:pt x="83" y="977"/>
                    <a:pt x="191" y="977"/>
                  </a:cubicBezTo>
                  <a:lnTo>
                    <a:pt x="3072" y="977"/>
                  </a:lnTo>
                  <a:cubicBezTo>
                    <a:pt x="3179" y="977"/>
                    <a:pt x="3262" y="893"/>
                    <a:pt x="3262" y="786"/>
                  </a:cubicBezTo>
                  <a:lnTo>
                    <a:pt x="3262" y="191"/>
                  </a:lnTo>
                  <a:cubicBezTo>
                    <a:pt x="3262" y="84"/>
                    <a:pt x="3179" y="0"/>
                    <a:pt x="3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7" name="Google Shape;12427;p32"/>
            <p:cNvSpPr/>
            <p:nvPr/>
          </p:nvSpPr>
          <p:spPr>
            <a:xfrm>
              <a:off x="4699050" y="3514700"/>
              <a:ext cx="36925" cy="49750"/>
            </a:xfrm>
            <a:custGeom>
              <a:rect b="b" l="l" r="r" t="t"/>
              <a:pathLst>
                <a:path extrusionOk="0" h="1990" w="1477">
                  <a:moveTo>
                    <a:pt x="226" y="1"/>
                  </a:moveTo>
                  <a:cubicBezTo>
                    <a:pt x="95" y="1"/>
                    <a:pt x="0" y="96"/>
                    <a:pt x="0" y="227"/>
                  </a:cubicBezTo>
                  <a:lnTo>
                    <a:pt x="0" y="1763"/>
                  </a:lnTo>
                  <a:cubicBezTo>
                    <a:pt x="0" y="1894"/>
                    <a:pt x="95" y="1989"/>
                    <a:pt x="226" y="1989"/>
                  </a:cubicBezTo>
                  <a:lnTo>
                    <a:pt x="1238" y="1989"/>
                  </a:lnTo>
                  <a:cubicBezTo>
                    <a:pt x="1369" y="1989"/>
                    <a:pt x="1476" y="1894"/>
                    <a:pt x="1476" y="1763"/>
                  </a:cubicBezTo>
                  <a:lnTo>
                    <a:pt x="1476" y="227"/>
                  </a:lnTo>
                  <a:cubicBezTo>
                    <a:pt x="1476" y="96"/>
                    <a:pt x="1369" y="1"/>
                    <a:pt x="1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8" name="Google Shape;12428;p32"/>
            <p:cNvSpPr/>
            <p:nvPr/>
          </p:nvSpPr>
          <p:spPr>
            <a:xfrm>
              <a:off x="4751425" y="3539500"/>
              <a:ext cx="29200" cy="24950"/>
            </a:xfrm>
            <a:custGeom>
              <a:rect b="b" l="l" r="r" t="t"/>
              <a:pathLst>
                <a:path extrusionOk="0" h="998" w="1168">
                  <a:moveTo>
                    <a:pt x="667" y="1"/>
                  </a:moveTo>
                  <a:cubicBezTo>
                    <a:pt x="542" y="1"/>
                    <a:pt x="415" y="47"/>
                    <a:pt x="310" y="152"/>
                  </a:cubicBezTo>
                  <a:cubicBezTo>
                    <a:pt x="1" y="461"/>
                    <a:pt x="227" y="997"/>
                    <a:pt x="667" y="997"/>
                  </a:cubicBezTo>
                  <a:cubicBezTo>
                    <a:pt x="941" y="997"/>
                    <a:pt x="1167" y="783"/>
                    <a:pt x="1167" y="497"/>
                  </a:cubicBezTo>
                  <a:cubicBezTo>
                    <a:pt x="1167" y="200"/>
                    <a:pt x="924" y="1"/>
                    <a:pt x="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9" name="Google Shape;12429;p32"/>
            <p:cNvSpPr/>
            <p:nvPr/>
          </p:nvSpPr>
          <p:spPr>
            <a:xfrm>
              <a:off x="4766025" y="3514675"/>
              <a:ext cx="14600" cy="12550"/>
            </a:xfrm>
            <a:custGeom>
              <a:rect b="b" l="l" r="r" t="t"/>
              <a:pathLst>
                <a:path extrusionOk="0" h="502" w="584">
                  <a:moveTo>
                    <a:pt x="329" y="1"/>
                  </a:moveTo>
                  <a:cubicBezTo>
                    <a:pt x="268" y="1"/>
                    <a:pt x="205" y="23"/>
                    <a:pt x="155" y="73"/>
                  </a:cubicBezTo>
                  <a:cubicBezTo>
                    <a:pt x="0" y="228"/>
                    <a:pt x="107" y="502"/>
                    <a:pt x="333" y="502"/>
                  </a:cubicBezTo>
                  <a:cubicBezTo>
                    <a:pt x="476" y="502"/>
                    <a:pt x="583" y="383"/>
                    <a:pt x="583" y="252"/>
                  </a:cubicBezTo>
                  <a:cubicBezTo>
                    <a:pt x="583" y="99"/>
                    <a:pt x="458" y="1"/>
                    <a:pt x="3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0" name="Google Shape;12430;p32"/>
            <p:cNvSpPr/>
            <p:nvPr/>
          </p:nvSpPr>
          <p:spPr>
            <a:xfrm>
              <a:off x="4747250" y="3514675"/>
              <a:ext cx="14625" cy="12550"/>
            </a:xfrm>
            <a:custGeom>
              <a:rect b="b" l="l" r="r" t="t"/>
              <a:pathLst>
                <a:path extrusionOk="0" h="502" w="585">
                  <a:moveTo>
                    <a:pt x="330" y="1"/>
                  </a:moveTo>
                  <a:cubicBezTo>
                    <a:pt x="269" y="1"/>
                    <a:pt x="206" y="23"/>
                    <a:pt x="156" y="73"/>
                  </a:cubicBezTo>
                  <a:cubicBezTo>
                    <a:pt x="1" y="228"/>
                    <a:pt x="108" y="502"/>
                    <a:pt x="334" y="502"/>
                  </a:cubicBezTo>
                  <a:cubicBezTo>
                    <a:pt x="477" y="502"/>
                    <a:pt x="584" y="383"/>
                    <a:pt x="584" y="252"/>
                  </a:cubicBezTo>
                  <a:cubicBezTo>
                    <a:pt x="584" y="99"/>
                    <a:pt x="459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431" name="Google Shape;12431;p32"/>
            <p:cNvGrpSpPr/>
            <p:nvPr/>
          </p:nvGrpSpPr>
          <p:grpSpPr>
            <a:xfrm>
              <a:off x="4705300" y="3572150"/>
              <a:ext cx="69075" cy="27125"/>
              <a:chOff x="4705300" y="3572150"/>
              <a:chExt cx="69075" cy="27125"/>
            </a:xfrm>
          </p:grpSpPr>
          <p:sp>
            <p:nvSpPr>
              <p:cNvPr id="12432" name="Google Shape;12432;p32"/>
              <p:cNvSpPr/>
              <p:nvPr/>
            </p:nvSpPr>
            <p:spPr>
              <a:xfrm>
                <a:off x="4705300" y="3572225"/>
                <a:ext cx="2400" cy="27050"/>
              </a:xfrm>
              <a:custGeom>
                <a:rect b="b" l="l" r="r" t="t"/>
                <a:pathLst>
                  <a:path extrusionOk="0" h="1082" w="96">
                    <a:moveTo>
                      <a:pt x="48" y="1"/>
                    </a:moveTo>
                    <a:cubicBezTo>
                      <a:pt x="24" y="1"/>
                      <a:pt x="0" y="16"/>
                      <a:pt x="0" y="45"/>
                    </a:cubicBezTo>
                    <a:lnTo>
                      <a:pt x="0" y="1034"/>
                    </a:lnTo>
                    <a:cubicBezTo>
                      <a:pt x="0" y="1057"/>
                      <a:pt x="12" y="1081"/>
                      <a:pt x="48" y="1081"/>
                    </a:cubicBezTo>
                    <a:cubicBezTo>
                      <a:pt x="72" y="1081"/>
                      <a:pt x="95" y="1057"/>
                      <a:pt x="95" y="1034"/>
                    </a:cubicBezTo>
                    <a:lnTo>
                      <a:pt x="95" y="45"/>
                    </a:lnTo>
                    <a:cubicBezTo>
                      <a:pt x="95" y="16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3" name="Google Shape;12433;p32"/>
              <p:cNvSpPr/>
              <p:nvPr/>
            </p:nvSpPr>
            <p:spPr>
              <a:xfrm>
                <a:off x="4711700" y="3572450"/>
                <a:ext cx="2700" cy="26825"/>
              </a:xfrm>
              <a:custGeom>
                <a:rect b="b" l="l" r="r" t="t"/>
                <a:pathLst>
                  <a:path extrusionOk="0" h="1073" w="108">
                    <a:moveTo>
                      <a:pt x="54" y="1"/>
                    </a:moveTo>
                    <a:cubicBezTo>
                      <a:pt x="27" y="1"/>
                      <a:pt x="0" y="13"/>
                      <a:pt x="6" y="36"/>
                    </a:cubicBezTo>
                    <a:lnTo>
                      <a:pt x="6" y="1025"/>
                    </a:lnTo>
                    <a:cubicBezTo>
                      <a:pt x="6" y="1048"/>
                      <a:pt x="30" y="1072"/>
                      <a:pt x="54" y="1072"/>
                    </a:cubicBezTo>
                    <a:cubicBezTo>
                      <a:pt x="89" y="1072"/>
                      <a:pt x="101" y="1048"/>
                      <a:pt x="101" y="1025"/>
                    </a:cubicBezTo>
                    <a:lnTo>
                      <a:pt x="101" y="36"/>
                    </a:lnTo>
                    <a:cubicBezTo>
                      <a:pt x="107" y="13"/>
                      <a:pt x="80" y="1"/>
                      <a:pt x="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4" name="Google Shape;12434;p32"/>
              <p:cNvSpPr/>
              <p:nvPr/>
            </p:nvSpPr>
            <p:spPr>
              <a:xfrm>
                <a:off x="4718675" y="3572225"/>
                <a:ext cx="2425" cy="27050"/>
              </a:xfrm>
              <a:custGeom>
                <a:rect b="b" l="l" r="r" t="t"/>
                <a:pathLst>
                  <a:path extrusionOk="0" h="1082" w="97">
                    <a:moveTo>
                      <a:pt x="49" y="1"/>
                    </a:moveTo>
                    <a:cubicBezTo>
                      <a:pt x="25" y="1"/>
                      <a:pt x="1" y="16"/>
                      <a:pt x="1" y="45"/>
                    </a:cubicBezTo>
                    <a:lnTo>
                      <a:pt x="1" y="1034"/>
                    </a:lnTo>
                    <a:cubicBezTo>
                      <a:pt x="1" y="1057"/>
                      <a:pt x="13" y="1081"/>
                      <a:pt x="49" y="1081"/>
                    </a:cubicBezTo>
                    <a:cubicBezTo>
                      <a:pt x="72" y="1081"/>
                      <a:pt x="96" y="1057"/>
                      <a:pt x="96" y="1034"/>
                    </a:cubicBezTo>
                    <a:lnTo>
                      <a:pt x="96" y="45"/>
                    </a:lnTo>
                    <a:cubicBezTo>
                      <a:pt x="96" y="16"/>
                      <a:pt x="72" y="1"/>
                      <a:pt x="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5" name="Google Shape;12435;p32"/>
              <p:cNvSpPr/>
              <p:nvPr/>
            </p:nvSpPr>
            <p:spPr>
              <a:xfrm>
                <a:off x="4724925" y="3572225"/>
                <a:ext cx="2725" cy="27050"/>
              </a:xfrm>
              <a:custGeom>
                <a:rect b="b" l="l" r="r" t="t"/>
                <a:pathLst>
                  <a:path extrusionOk="0" h="1082" w="109">
                    <a:moveTo>
                      <a:pt x="55" y="1"/>
                    </a:moveTo>
                    <a:cubicBezTo>
                      <a:pt x="28" y="1"/>
                      <a:pt x="1" y="16"/>
                      <a:pt x="1" y="45"/>
                    </a:cubicBezTo>
                    <a:lnTo>
                      <a:pt x="1" y="1034"/>
                    </a:lnTo>
                    <a:cubicBezTo>
                      <a:pt x="1" y="1057"/>
                      <a:pt x="25" y="1081"/>
                      <a:pt x="60" y="1081"/>
                    </a:cubicBezTo>
                    <a:cubicBezTo>
                      <a:pt x="84" y="1081"/>
                      <a:pt x="108" y="1057"/>
                      <a:pt x="108" y="1034"/>
                    </a:cubicBezTo>
                    <a:lnTo>
                      <a:pt x="108" y="45"/>
                    </a:lnTo>
                    <a:cubicBezTo>
                      <a:pt x="108" y="16"/>
                      <a:pt x="81" y="1"/>
                      <a:pt x="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6" name="Google Shape;12436;p32"/>
              <p:cNvSpPr/>
              <p:nvPr/>
            </p:nvSpPr>
            <p:spPr>
              <a:xfrm>
                <a:off x="4731775" y="3572150"/>
                <a:ext cx="2700" cy="27125"/>
              </a:xfrm>
              <a:custGeom>
                <a:rect b="b" l="l" r="r" t="t"/>
                <a:pathLst>
                  <a:path extrusionOk="0" h="1085" w="108">
                    <a:moveTo>
                      <a:pt x="60" y="1"/>
                    </a:moveTo>
                    <a:cubicBezTo>
                      <a:pt x="25" y="1"/>
                      <a:pt x="1" y="25"/>
                      <a:pt x="1" y="48"/>
                    </a:cubicBezTo>
                    <a:lnTo>
                      <a:pt x="1" y="1037"/>
                    </a:lnTo>
                    <a:cubicBezTo>
                      <a:pt x="1" y="1060"/>
                      <a:pt x="25" y="1084"/>
                      <a:pt x="60" y="1084"/>
                    </a:cubicBezTo>
                    <a:cubicBezTo>
                      <a:pt x="84" y="1084"/>
                      <a:pt x="108" y="1060"/>
                      <a:pt x="108" y="1037"/>
                    </a:cubicBezTo>
                    <a:lnTo>
                      <a:pt x="108" y="48"/>
                    </a:lnTo>
                    <a:cubicBezTo>
                      <a:pt x="108" y="25"/>
                      <a:pt x="84" y="1"/>
                      <a:pt x="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7" name="Google Shape;12437;p32"/>
              <p:cNvSpPr/>
              <p:nvPr/>
            </p:nvSpPr>
            <p:spPr>
              <a:xfrm>
                <a:off x="4738625" y="3572225"/>
                <a:ext cx="2400" cy="27050"/>
              </a:xfrm>
              <a:custGeom>
                <a:rect b="b" l="l" r="r" t="t"/>
                <a:pathLst>
                  <a:path extrusionOk="0" h="1082" w="96">
                    <a:moveTo>
                      <a:pt x="48" y="1"/>
                    </a:moveTo>
                    <a:cubicBezTo>
                      <a:pt x="24" y="1"/>
                      <a:pt x="1" y="16"/>
                      <a:pt x="1" y="45"/>
                    </a:cubicBezTo>
                    <a:lnTo>
                      <a:pt x="1" y="1034"/>
                    </a:lnTo>
                    <a:cubicBezTo>
                      <a:pt x="1" y="1057"/>
                      <a:pt x="24" y="1081"/>
                      <a:pt x="48" y="1081"/>
                    </a:cubicBezTo>
                    <a:cubicBezTo>
                      <a:pt x="72" y="1081"/>
                      <a:pt x="96" y="1057"/>
                      <a:pt x="96" y="1034"/>
                    </a:cubicBezTo>
                    <a:lnTo>
                      <a:pt x="96" y="45"/>
                    </a:lnTo>
                    <a:cubicBezTo>
                      <a:pt x="96" y="16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8" name="Google Shape;12438;p32"/>
              <p:cNvSpPr/>
              <p:nvPr/>
            </p:nvSpPr>
            <p:spPr>
              <a:xfrm>
                <a:off x="4745175" y="3572225"/>
                <a:ext cx="2400" cy="27050"/>
              </a:xfrm>
              <a:custGeom>
                <a:rect b="b" l="l" r="r" t="t"/>
                <a:pathLst>
                  <a:path extrusionOk="0" h="1082" w="96">
                    <a:moveTo>
                      <a:pt x="48" y="1"/>
                    </a:moveTo>
                    <a:cubicBezTo>
                      <a:pt x="24" y="1"/>
                      <a:pt x="1" y="16"/>
                      <a:pt x="1" y="45"/>
                    </a:cubicBezTo>
                    <a:lnTo>
                      <a:pt x="1" y="1034"/>
                    </a:lnTo>
                    <a:cubicBezTo>
                      <a:pt x="1" y="1057"/>
                      <a:pt x="24" y="1081"/>
                      <a:pt x="48" y="1081"/>
                    </a:cubicBezTo>
                    <a:cubicBezTo>
                      <a:pt x="84" y="1081"/>
                      <a:pt x="96" y="1057"/>
                      <a:pt x="96" y="1034"/>
                    </a:cubicBezTo>
                    <a:lnTo>
                      <a:pt x="96" y="45"/>
                    </a:lnTo>
                    <a:cubicBezTo>
                      <a:pt x="96" y="16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9" name="Google Shape;12439;p32"/>
              <p:cNvSpPr/>
              <p:nvPr/>
            </p:nvSpPr>
            <p:spPr>
              <a:xfrm>
                <a:off x="4752025" y="3572150"/>
                <a:ext cx="2400" cy="27125"/>
              </a:xfrm>
              <a:custGeom>
                <a:rect b="b" l="l" r="r" t="t"/>
                <a:pathLst>
                  <a:path extrusionOk="0" h="1085" w="96">
                    <a:moveTo>
                      <a:pt x="48" y="1"/>
                    </a:moveTo>
                    <a:cubicBezTo>
                      <a:pt x="12" y="1"/>
                      <a:pt x="0" y="25"/>
                      <a:pt x="0" y="48"/>
                    </a:cubicBezTo>
                    <a:lnTo>
                      <a:pt x="0" y="1037"/>
                    </a:lnTo>
                    <a:cubicBezTo>
                      <a:pt x="0" y="1060"/>
                      <a:pt x="12" y="1084"/>
                      <a:pt x="48" y="1084"/>
                    </a:cubicBezTo>
                    <a:cubicBezTo>
                      <a:pt x="72" y="1084"/>
                      <a:pt x="96" y="1060"/>
                      <a:pt x="96" y="1037"/>
                    </a:cubicBezTo>
                    <a:lnTo>
                      <a:pt x="96" y="48"/>
                    </a:lnTo>
                    <a:cubicBezTo>
                      <a:pt x="96" y="25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0" name="Google Shape;12440;p32"/>
              <p:cNvSpPr/>
              <p:nvPr/>
            </p:nvSpPr>
            <p:spPr>
              <a:xfrm>
                <a:off x="4758575" y="3572225"/>
                <a:ext cx="2400" cy="27050"/>
              </a:xfrm>
              <a:custGeom>
                <a:rect b="b" l="l" r="r" t="t"/>
                <a:pathLst>
                  <a:path extrusionOk="0" h="1082" w="96">
                    <a:moveTo>
                      <a:pt x="48" y="1"/>
                    </a:moveTo>
                    <a:cubicBezTo>
                      <a:pt x="24" y="1"/>
                      <a:pt x="0" y="16"/>
                      <a:pt x="0" y="45"/>
                    </a:cubicBezTo>
                    <a:lnTo>
                      <a:pt x="0" y="1034"/>
                    </a:lnTo>
                    <a:cubicBezTo>
                      <a:pt x="0" y="1057"/>
                      <a:pt x="24" y="1081"/>
                      <a:pt x="48" y="1081"/>
                    </a:cubicBezTo>
                    <a:cubicBezTo>
                      <a:pt x="72" y="1081"/>
                      <a:pt x="96" y="1057"/>
                      <a:pt x="96" y="1034"/>
                    </a:cubicBezTo>
                    <a:lnTo>
                      <a:pt x="96" y="45"/>
                    </a:lnTo>
                    <a:cubicBezTo>
                      <a:pt x="96" y="16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1" name="Google Shape;12441;p32"/>
              <p:cNvSpPr/>
              <p:nvPr/>
            </p:nvSpPr>
            <p:spPr>
              <a:xfrm>
                <a:off x="4765125" y="3572225"/>
                <a:ext cx="2700" cy="27050"/>
              </a:xfrm>
              <a:custGeom>
                <a:rect b="b" l="l" r="r" t="t"/>
                <a:pathLst>
                  <a:path extrusionOk="0" h="1082" w="108">
                    <a:moveTo>
                      <a:pt x="54" y="1"/>
                    </a:moveTo>
                    <a:cubicBezTo>
                      <a:pt x="27" y="1"/>
                      <a:pt x="0" y="16"/>
                      <a:pt x="0" y="45"/>
                    </a:cubicBezTo>
                    <a:lnTo>
                      <a:pt x="0" y="1034"/>
                    </a:lnTo>
                    <a:cubicBezTo>
                      <a:pt x="0" y="1057"/>
                      <a:pt x="24" y="1081"/>
                      <a:pt x="60" y="1081"/>
                    </a:cubicBezTo>
                    <a:cubicBezTo>
                      <a:pt x="84" y="1081"/>
                      <a:pt x="107" y="1057"/>
                      <a:pt x="107" y="1034"/>
                    </a:cubicBezTo>
                    <a:lnTo>
                      <a:pt x="107" y="45"/>
                    </a:lnTo>
                    <a:cubicBezTo>
                      <a:pt x="107" y="16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2" name="Google Shape;12442;p32"/>
              <p:cNvSpPr/>
              <p:nvPr/>
            </p:nvSpPr>
            <p:spPr>
              <a:xfrm>
                <a:off x="4771975" y="3572225"/>
                <a:ext cx="2400" cy="27050"/>
              </a:xfrm>
              <a:custGeom>
                <a:rect b="b" l="l" r="r" t="t"/>
                <a:pathLst>
                  <a:path extrusionOk="0" h="1082" w="96">
                    <a:moveTo>
                      <a:pt x="48" y="1"/>
                    </a:moveTo>
                    <a:cubicBezTo>
                      <a:pt x="24" y="1"/>
                      <a:pt x="0" y="16"/>
                      <a:pt x="0" y="45"/>
                    </a:cubicBezTo>
                    <a:lnTo>
                      <a:pt x="0" y="1034"/>
                    </a:lnTo>
                    <a:cubicBezTo>
                      <a:pt x="0" y="1057"/>
                      <a:pt x="24" y="1081"/>
                      <a:pt x="48" y="1081"/>
                    </a:cubicBezTo>
                    <a:cubicBezTo>
                      <a:pt x="72" y="1081"/>
                      <a:pt x="95" y="1057"/>
                      <a:pt x="95" y="1034"/>
                    </a:cubicBezTo>
                    <a:lnTo>
                      <a:pt x="95" y="45"/>
                    </a:lnTo>
                    <a:cubicBezTo>
                      <a:pt x="95" y="16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443" name="Google Shape;12443;p32"/>
            <p:cNvSpPr/>
            <p:nvPr/>
          </p:nvSpPr>
          <p:spPr>
            <a:xfrm>
              <a:off x="4338875" y="3485250"/>
              <a:ext cx="85750" cy="82450"/>
            </a:xfrm>
            <a:custGeom>
              <a:rect b="b" l="l" r="r" t="t"/>
              <a:pathLst>
                <a:path extrusionOk="0" h="3298" w="3430">
                  <a:moveTo>
                    <a:pt x="1275" y="0"/>
                  </a:moveTo>
                  <a:cubicBezTo>
                    <a:pt x="370" y="0"/>
                    <a:pt x="1" y="1858"/>
                    <a:pt x="429" y="2810"/>
                  </a:cubicBezTo>
                  <a:cubicBezTo>
                    <a:pt x="588" y="3174"/>
                    <a:pt x="1063" y="3298"/>
                    <a:pt x="1589" y="3298"/>
                  </a:cubicBezTo>
                  <a:cubicBezTo>
                    <a:pt x="2442" y="3298"/>
                    <a:pt x="3430" y="2972"/>
                    <a:pt x="3430" y="2810"/>
                  </a:cubicBezTo>
                  <a:lnTo>
                    <a:pt x="3430" y="465"/>
                  </a:lnTo>
                  <a:cubicBezTo>
                    <a:pt x="3430" y="465"/>
                    <a:pt x="2191" y="12"/>
                    <a:pt x="1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4" name="Google Shape;12444;p32"/>
            <p:cNvSpPr/>
            <p:nvPr/>
          </p:nvSpPr>
          <p:spPr>
            <a:xfrm>
              <a:off x="4373700" y="3476300"/>
              <a:ext cx="50925" cy="20575"/>
            </a:xfrm>
            <a:custGeom>
              <a:rect b="b" l="l" r="r" t="t"/>
              <a:pathLst>
                <a:path extrusionOk="0" h="823" w="2037">
                  <a:moveTo>
                    <a:pt x="819" y="1"/>
                  </a:moveTo>
                  <a:cubicBezTo>
                    <a:pt x="808" y="1"/>
                    <a:pt x="797" y="1"/>
                    <a:pt x="786" y="1"/>
                  </a:cubicBezTo>
                  <a:cubicBezTo>
                    <a:pt x="1" y="13"/>
                    <a:pt x="274" y="823"/>
                    <a:pt x="274" y="823"/>
                  </a:cubicBezTo>
                  <a:lnTo>
                    <a:pt x="2037" y="823"/>
                  </a:lnTo>
                  <a:cubicBezTo>
                    <a:pt x="2037" y="823"/>
                    <a:pt x="1585" y="1"/>
                    <a:pt x="8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5" name="Google Shape;12445;p32"/>
            <p:cNvSpPr/>
            <p:nvPr/>
          </p:nvSpPr>
          <p:spPr>
            <a:xfrm>
              <a:off x="4578500" y="3701350"/>
              <a:ext cx="162825" cy="322375"/>
            </a:xfrm>
            <a:custGeom>
              <a:rect b="b" l="l" r="r" t="t"/>
              <a:pathLst>
                <a:path extrusionOk="0" h="12895" w="6513">
                  <a:moveTo>
                    <a:pt x="2834" y="0"/>
                  </a:moveTo>
                  <a:lnTo>
                    <a:pt x="2834" y="10061"/>
                  </a:lnTo>
                  <a:cubicBezTo>
                    <a:pt x="1274" y="10061"/>
                    <a:pt x="0" y="11335"/>
                    <a:pt x="0" y="12895"/>
                  </a:cubicBezTo>
                  <a:lnTo>
                    <a:pt x="6513" y="12895"/>
                  </a:lnTo>
                  <a:lnTo>
                    <a:pt x="65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6" name="Google Shape;12446;p32"/>
            <p:cNvSpPr/>
            <p:nvPr/>
          </p:nvSpPr>
          <p:spPr>
            <a:xfrm>
              <a:off x="4649325" y="3680500"/>
              <a:ext cx="183975" cy="85750"/>
            </a:xfrm>
            <a:custGeom>
              <a:rect b="b" l="l" r="r" t="t"/>
              <a:pathLst>
                <a:path extrusionOk="0" h="3430" w="7359">
                  <a:moveTo>
                    <a:pt x="1" y="1"/>
                  </a:moveTo>
                  <a:lnTo>
                    <a:pt x="1" y="834"/>
                  </a:lnTo>
                  <a:lnTo>
                    <a:pt x="3680" y="3430"/>
                  </a:lnTo>
                  <a:lnTo>
                    <a:pt x="7359" y="834"/>
                  </a:lnTo>
                  <a:lnTo>
                    <a:pt x="73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7" name="Google Shape;12447;p32"/>
            <p:cNvSpPr/>
            <p:nvPr/>
          </p:nvSpPr>
          <p:spPr>
            <a:xfrm>
              <a:off x="4649325" y="3886175"/>
              <a:ext cx="92000" cy="19075"/>
            </a:xfrm>
            <a:custGeom>
              <a:rect b="b" l="l" r="r" t="t"/>
              <a:pathLst>
                <a:path extrusionOk="0" h="763" w="3680">
                  <a:moveTo>
                    <a:pt x="1" y="1"/>
                  </a:moveTo>
                  <a:lnTo>
                    <a:pt x="1" y="763"/>
                  </a:lnTo>
                  <a:lnTo>
                    <a:pt x="3680" y="763"/>
                  </a:lnTo>
                  <a:lnTo>
                    <a:pt x="36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8" name="Google Shape;12448;p32"/>
            <p:cNvSpPr/>
            <p:nvPr/>
          </p:nvSpPr>
          <p:spPr>
            <a:xfrm>
              <a:off x="4647550" y="3854925"/>
              <a:ext cx="95275" cy="3600"/>
            </a:xfrm>
            <a:custGeom>
              <a:rect b="b" l="l" r="r" t="t"/>
              <a:pathLst>
                <a:path extrusionOk="0" h="144" w="3811"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3751" y="144"/>
                  </a:lnTo>
                  <a:cubicBezTo>
                    <a:pt x="3787" y="144"/>
                    <a:pt x="3810" y="108"/>
                    <a:pt x="3810" y="72"/>
                  </a:cubicBezTo>
                  <a:cubicBezTo>
                    <a:pt x="3810" y="36"/>
                    <a:pt x="3787" y="1"/>
                    <a:pt x="3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9" name="Google Shape;12449;p32"/>
            <p:cNvSpPr/>
            <p:nvPr/>
          </p:nvSpPr>
          <p:spPr>
            <a:xfrm>
              <a:off x="4647550" y="3826350"/>
              <a:ext cx="95275" cy="3300"/>
            </a:xfrm>
            <a:custGeom>
              <a:rect b="b" l="l" r="r" t="t"/>
              <a:pathLst>
                <a:path extrusionOk="0" h="132" w="3811">
                  <a:moveTo>
                    <a:pt x="72" y="1"/>
                  </a:moveTo>
                  <a:cubicBezTo>
                    <a:pt x="24" y="1"/>
                    <a:pt x="0" y="25"/>
                    <a:pt x="0" y="72"/>
                  </a:cubicBezTo>
                  <a:cubicBezTo>
                    <a:pt x="0" y="108"/>
                    <a:pt x="24" y="132"/>
                    <a:pt x="72" y="132"/>
                  </a:cubicBezTo>
                  <a:lnTo>
                    <a:pt x="3751" y="132"/>
                  </a:lnTo>
                  <a:cubicBezTo>
                    <a:pt x="3787" y="132"/>
                    <a:pt x="3810" y="108"/>
                    <a:pt x="3810" y="72"/>
                  </a:cubicBezTo>
                  <a:cubicBezTo>
                    <a:pt x="3810" y="25"/>
                    <a:pt x="3787" y="1"/>
                    <a:pt x="3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0" name="Google Shape;12450;p32"/>
            <p:cNvSpPr/>
            <p:nvPr/>
          </p:nvSpPr>
          <p:spPr>
            <a:xfrm>
              <a:off x="4647550" y="3797725"/>
              <a:ext cx="95275" cy="3350"/>
            </a:xfrm>
            <a:custGeom>
              <a:rect b="b" l="l" r="r" t="t"/>
              <a:pathLst>
                <a:path extrusionOk="0" h="134" w="3811">
                  <a:moveTo>
                    <a:pt x="54" y="0"/>
                  </a:moveTo>
                  <a:cubicBezTo>
                    <a:pt x="18" y="0"/>
                    <a:pt x="0" y="31"/>
                    <a:pt x="0" y="62"/>
                  </a:cubicBezTo>
                  <a:cubicBezTo>
                    <a:pt x="0" y="98"/>
                    <a:pt x="24" y="134"/>
                    <a:pt x="72" y="134"/>
                  </a:cubicBezTo>
                  <a:lnTo>
                    <a:pt x="3751" y="134"/>
                  </a:lnTo>
                  <a:cubicBezTo>
                    <a:pt x="3787" y="134"/>
                    <a:pt x="3810" y="98"/>
                    <a:pt x="3810" y="62"/>
                  </a:cubicBezTo>
                  <a:cubicBezTo>
                    <a:pt x="3810" y="27"/>
                    <a:pt x="3787" y="3"/>
                    <a:pt x="3751" y="3"/>
                  </a:cubicBezTo>
                  <a:lnTo>
                    <a:pt x="72" y="3"/>
                  </a:lnTo>
                  <a:cubicBezTo>
                    <a:pt x="65" y="1"/>
                    <a:pt x="59" y="0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1" name="Google Shape;12451;p32"/>
            <p:cNvSpPr/>
            <p:nvPr/>
          </p:nvSpPr>
          <p:spPr>
            <a:xfrm>
              <a:off x="4647550" y="3768900"/>
              <a:ext cx="95275" cy="3600"/>
            </a:xfrm>
            <a:custGeom>
              <a:rect b="b" l="l" r="r" t="t"/>
              <a:pathLst>
                <a:path extrusionOk="0" h="144" w="3811">
                  <a:moveTo>
                    <a:pt x="72" y="1"/>
                  </a:moveTo>
                  <a:cubicBezTo>
                    <a:pt x="24" y="1"/>
                    <a:pt x="0" y="37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3751" y="144"/>
                  </a:lnTo>
                  <a:cubicBezTo>
                    <a:pt x="3787" y="144"/>
                    <a:pt x="3810" y="108"/>
                    <a:pt x="3810" y="72"/>
                  </a:cubicBezTo>
                  <a:cubicBezTo>
                    <a:pt x="3810" y="37"/>
                    <a:pt x="3787" y="1"/>
                    <a:pt x="3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2" name="Google Shape;12452;p32"/>
            <p:cNvSpPr/>
            <p:nvPr/>
          </p:nvSpPr>
          <p:spPr>
            <a:xfrm>
              <a:off x="4647250" y="3740325"/>
              <a:ext cx="61575" cy="3325"/>
            </a:xfrm>
            <a:custGeom>
              <a:rect b="b" l="l" r="r" t="t"/>
              <a:pathLst>
                <a:path extrusionOk="0" h="133" w="2463">
                  <a:moveTo>
                    <a:pt x="2391" y="0"/>
                  </a:moveTo>
                  <a:cubicBezTo>
                    <a:pt x="2388" y="0"/>
                    <a:pt x="2385" y="0"/>
                    <a:pt x="2382" y="1"/>
                  </a:cubicBezTo>
                  <a:lnTo>
                    <a:pt x="84" y="1"/>
                  </a:lnTo>
                  <a:cubicBezTo>
                    <a:pt x="0" y="13"/>
                    <a:pt x="0" y="120"/>
                    <a:pt x="84" y="132"/>
                  </a:cubicBezTo>
                  <a:lnTo>
                    <a:pt x="2382" y="132"/>
                  </a:lnTo>
                  <a:cubicBezTo>
                    <a:pt x="2385" y="132"/>
                    <a:pt x="2388" y="132"/>
                    <a:pt x="2391" y="132"/>
                  </a:cubicBezTo>
                  <a:cubicBezTo>
                    <a:pt x="2462" y="132"/>
                    <a:pt x="2462" y="0"/>
                    <a:pt x="2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3" name="Google Shape;12453;p32"/>
            <p:cNvSpPr/>
            <p:nvPr/>
          </p:nvSpPr>
          <p:spPr>
            <a:xfrm>
              <a:off x="4670475" y="3701350"/>
              <a:ext cx="162525" cy="322375"/>
            </a:xfrm>
            <a:custGeom>
              <a:rect b="b" l="l" r="r" t="t"/>
              <a:pathLst>
                <a:path extrusionOk="0" h="12895" w="6501">
                  <a:moveTo>
                    <a:pt x="2834" y="0"/>
                  </a:moveTo>
                  <a:lnTo>
                    <a:pt x="2834" y="10061"/>
                  </a:lnTo>
                  <a:cubicBezTo>
                    <a:pt x="1262" y="10061"/>
                    <a:pt x="0" y="11335"/>
                    <a:pt x="0" y="12895"/>
                  </a:cubicBezTo>
                  <a:lnTo>
                    <a:pt x="6501" y="12895"/>
                  </a:lnTo>
                  <a:lnTo>
                    <a:pt x="6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4" name="Google Shape;12454;p32"/>
            <p:cNvSpPr/>
            <p:nvPr/>
          </p:nvSpPr>
          <p:spPr>
            <a:xfrm>
              <a:off x="4741300" y="3886175"/>
              <a:ext cx="92000" cy="19075"/>
            </a:xfrm>
            <a:custGeom>
              <a:rect b="b" l="l" r="r" t="t"/>
              <a:pathLst>
                <a:path extrusionOk="0" h="763" w="3680">
                  <a:moveTo>
                    <a:pt x="1" y="1"/>
                  </a:moveTo>
                  <a:lnTo>
                    <a:pt x="1" y="763"/>
                  </a:lnTo>
                  <a:lnTo>
                    <a:pt x="3680" y="763"/>
                  </a:lnTo>
                  <a:lnTo>
                    <a:pt x="36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5" name="Google Shape;12455;p32"/>
            <p:cNvSpPr/>
            <p:nvPr/>
          </p:nvSpPr>
          <p:spPr>
            <a:xfrm>
              <a:off x="4739525" y="3854925"/>
              <a:ext cx="95275" cy="3600"/>
            </a:xfrm>
            <a:custGeom>
              <a:rect b="b" l="l" r="r" t="t"/>
              <a:pathLst>
                <a:path extrusionOk="0" h="144" w="3811"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3751" y="144"/>
                  </a:lnTo>
                  <a:cubicBezTo>
                    <a:pt x="3787" y="144"/>
                    <a:pt x="3810" y="108"/>
                    <a:pt x="3810" y="72"/>
                  </a:cubicBezTo>
                  <a:cubicBezTo>
                    <a:pt x="3810" y="36"/>
                    <a:pt x="3787" y="1"/>
                    <a:pt x="3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6" name="Google Shape;12456;p32"/>
            <p:cNvSpPr/>
            <p:nvPr/>
          </p:nvSpPr>
          <p:spPr>
            <a:xfrm>
              <a:off x="4739525" y="3826350"/>
              <a:ext cx="95275" cy="3300"/>
            </a:xfrm>
            <a:custGeom>
              <a:rect b="b" l="l" r="r" t="t"/>
              <a:pathLst>
                <a:path extrusionOk="0" h="132" w="3811">
                  <a:moveTo>
                    <a:pt x="72" y="1"/>
                  </a:moveTo>
                  <a:cubicBezTo>
                    <a:pt x="24" y="1"/>
                    <a:pt x="0" y="25"/>
                    <a:pt x="0" y="72"/>
                  </a:cubicBezTo>
                  <a:cubicBezTo>
                    <a:pt x="0" y="108"/>
                    <a:pt x="24" y="132"/>
                    <a:pt x="72" y="132"/>
                  </a:cubicBezTo>
                  <a:lnTo>
                    <a:pt x="3751" y="132"/>
                  </a:lnTo>
                  <a:cubicBezTo>
                    <a:pt x="3787" y="132"/>
                    <a:pt x="3810" y="108"/>
                    <a:pt x="3810" y="72"/>
                  </a:cubicBezTo>
                  <a:cubicBezTo>
                    <a:pt x="3810" y="25"/>
                    <a:pt x="3787" y="1"/>
                    <a:pt x="3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7" name="Google Shape;12457;p32"/>
            <p:cNvSpPr/>
            <p:nvPr/>
          </p:nvSpPr>
          <p:spPr>
            <a:xfrm>
              <a:off x="4739525" y="3797725"/>
              <a:ext cx="95275" cy="3350"/>
            </a:xfrm>
            <a:custGeom>
              <a:rect b="b" l="l" r="r" t="t"/>
              <a:pathLst>
                <a:path extrusionOk="0" h="134" w="3811">
                  <a:moveTo>
                    <a:pt x="3757" y="0"/>
                  </a:moveTo>
                  <a:cubicBezTo>
                    <a:pt x="3751" y="0"/>
                    <a:pt x="3745" y="1"/>
                    <a:pt x="3739" y="3"/>
                  </a:cubicBezTo>
                  <a:lnTo>
                    <a:pt x="72" y="3"/>
                  </a:lnTo>
                  <a:cubicBezTo>
                    <a:pt x="24" y="3"/>
                    <a:pt x="0" y="27"/>
                    <a:pt x="0" y="62"/>
                  </a:cubicBezTo>
                  <a:cubicBezTo>
                    <a:pt x="0" y="98"/>
                    <a:pt x="24" y="134"/>
                    <a:pt x="72" y="134"/>
                  </a:cubicBezTo>
                  <a:lnTo>
                    <a:pt x="3751" y="134"/>
                  </a:lnTo>
                  <a:cubicBezTo>
                    <a:pt x="3787" y="134"/>
                    <a:pt x="3810" y="98"/>
                    <a:pt x="3810" y="62"/>
                  </a:cubicBezTo>
                  <a:cubicBezTo>
                    <a:pt x="3810" y="31"/>
                    <a:pt x="3792" y="0"/>
                    <a:pt x="37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8" name="Google Shape;12458;p32"/>
            <p:cNvSpPr/>
            <p:nvPr/>
          </p:nvSpPr>
          <p:spPr>
            <a:xfrm>
              <a:off x="4739525" y="3768900"/>
              <a:ext cx="95275" cy="3600"/>
            </a:xfrm>
            <a:custGeom>
              <a:rect b="b" l="l" r="r" t="t"/>
              <a:pathLst>
                <a:path extrusionOk="0" h="144" w="3811">
                  <a:moveTo>
                    <a:pt x="72" y="1"/>
                  </a:moveTo>
                  <a:cubicBezTo>
                    <a:pt x="24" y="1"/>
                    <a:pt x="0" y="37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3751" y="144"/>
                  </a:lnTo>
                  <a:cubicBezTo>
                    <a:pt x="3787" y="132"/>
                    <a:pt x="3810" y="108"/>
                    <a:pt x="3810" y="72"/>
                  </a:cubicBezTo>
                  <a:cubicBezTo>
                    <a:pt x="3810" y="37"/>
                    <a:pt x="3787" y="1"/>
                    <a:pt x="3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9" name="Google Shape;12459;p32"/>
            <p:cNvSpPr/>
            <p:nvPr/>
          </p:nvSpPr>
          <p:spPr>
            <a:xfrm>
              <a:off x="4773825" y="3740325"/>
              <a:ext cx="61275" cy="3325"/>
            </a:xfrm>
            <a:custGeom>
              <a:rect b="b" l="l" r="r" t="t"/>
              <a:pathLst>
                <a:path extrusionOk="0" h="133" w="2451">
                  <a:moveTo>
                    <a:pt x="61" y="0"/>
                  </a:moveTo>
                  <a:cubicBezTo>
                    <a:pt x="0" y="0"/>
                    <a:pt x="0" y="132"/>
                    <a:pt x="61" y="132"/>
                  </a:cubicBezTo>
                  <a:cubicBezTo>
                    <a:pt x="64" y="132"/>
                    <a:pt x="66" y="132"/>
                    <a:pt x="69" y="132"/>
                  </a:cubicBezTo>
                  <a:lnTo>
                    <a:pt x="2379" y="132"/>
                  </a:lnTo>
                  <a:cubicBezTo>
                    <a:pt x="2450" y="120"/>
                    <a:pt x="2450" y="13"/>
                    <a:pt x="2379" y="1"/>
                  </a:cubicBezTo>
                  <a:lnTo>
                    <a:pt x="69" y="1"/>
                  </a:lnTo>
                  <a:cubicBezTo>
                    <a:pt x="66" y="0"/>
                    <a:pt x="64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0" name="Google Shape;12460;p32"/>
            <p:cNvSpPr/>
            <p:nvPr/>
          </p:nvSpPr>
          <p:spPr>
            <a:xfrm>
              <a:off x="4833275" y="3484050"/>
              <a:ext cx="63725" cy="63725"/>
            </a:xfrm>
            <a:custGeom>
              <a:rect b="b" l="l" r="r" t="t"/>
              <a:pathLst>
                <a:path extrusionOk="0" h="2549" w="2549">
                  <a:moveTo>
                    <a:pt x="1" y="1"/>
                  </a:moveTo>
                  <a:lnTo>
                    <a:pt x="1" y="2548"/>
                  </a:lnTo>
                  <a:lnTo>
                    <a:pt x="2549" y="2548"/>
                  </a:lnTo>
                  <a:cubicBezTo>
                    <a:pt x="2549" y="1144"/>
                    <a:pt x="1406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1" name="Google Shape;12461;p32"/>
            <p:cNvSpPr/>
            <p:nvPr/>
          </p:nvSpPr>
          <p:spPr>
            <a:xfrm>
              <a:off x="4833275" y="3740625"/>
              <a:ext cx="63725" cy="64025"/>
            </a:xfrm>
            <a:custGeom>
              <a:rect b="b" l="l" r="r" t="t"/>
              <a:pathLst>
                <a:path extrusionOk="0" h="2561" w="2549">
                  <a:moveTo>
                    <a:pt x="1" y="1"/>
                  </a:moveTo>
                  <a:lnTo>
                    <a:pt x="1" y="2561"/>
                  </a:lnTo>
                  <a:cubicBezTo>
                    <a:pt x="1406" y="2561"/>
                    <a:pt x="2549" y="1406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2" name="Google Shape;12462;p32"/>
            <p:cNvSpPr/>
            <p:nvPr/>
          </p:nvSpPr>
          <p:spPr>
            <a:xfrm>
              <a:off x="4833275" y="3547750"/>
              <a:ext cx="63725" cy="192900"/>
            </a:xfrm>
            <a:custGeom>
              <a:rect b="b" l="l" r="r" t="t"/>
              <a:pathLst>
                <a:path extrusionOk="0" h="7716" w="2549">
                  <a:moveTo>
                    <a:pt x="1" y="0"/>
                  </a:moveTo>
                  <a:lnTo>
                    <a:pt x="1" y="7716"/>
                  </a:lnTo>
                  <a:lnTo>
                    <a:pt x="2549" y="7716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3" name="Google Shape;12463;p32"/>
            <p:cNvSpPr/>
            <p:nvPr/>
          </p:nvSpPr>
          <p:spPr>
            <a:xfrm>
              <a:off x="4833275" y="3484050"/>
              <a:ext cx="22650" cy="320600"/>
            </a:xfrm>
            <a:custGeom>
              <a:rect b="b" l="l" r="r" t="t"/>
              <a:pathLst>
                <a:path extrusionOk="0" h="12824" w="906">
                  <a:moveTo>
                    <a:pt x="1" y="1"/>
                  </a:moveTo>
                  <a:lnTo>
                    <a:pt x="1" y="12824"/>
                  </a:lnTo>
                  <a:cubicBezTo>
                    <a:pt x="310" y="12812"/>
                    <a:pt x="620" y="12764"/>
                    <a:pt x="906" y="12645"/>
                  </a:cubicBezTo>
                  <a:lnTo>
                    <a:pt x="906" y="167"/>
                  </a:lnTo>
                  <a:cubicBezTo>
                    <a:pt x="620" y="60"/>
                    <a:pt x="310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4" name="Google Shape;12464;p32"/>
            <p:cNvSpPr/>
            <p:nvPr/>
          </p:nvSpPr>
          <p:spPr>
            <a:xfrm>
              <a:off x="4833275" y="3599850"/>
              <a:ext cx="63725" cy="18775"/>
            </a:xfrm>
            <a:custGeom>
              <a:rect b="b" l="l" r="r" t="t"/>
              <a:pathLst>
                <a:path extrusionOk="0" h="751" w="2549">
                  <a:moveTo>
                    <a:pt x="1" y="0"/>
                  </a:moveTo>
                  <a:lnTo>
                    <a:pt x="1" y="750"/>
                  </a:lnTo>
                  <a:lnTo>
                    <a:pt x="2549" y="750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5" name="Google Shape;12465;p32"/>
            <p:cNvSpPr/>
            <p:nvPr/>
          </p:nvSpPr>
          <p:spPr>
            <a:xfrm>
              <a:off x="4833275" y="3547750"/>
              <a:ext cx="63725" cy="18775"/>
            </a:xfrm>
            <a:custGeom>
              <a:rect b="b" l="l" r="r" t="t"/>
              <a:pathLst>
                <a:path extrusionOk="0" h="751" w="2549">
                  <a:moveTo>
                    <a:pt x="1" y="0"/>
                  </a:moveTo>
                  <a:lnTo>
                    <a:pt x="1" y="751"/>
                  </a:lnTo>
                  <a:lnTo>
                    <a:pt x="2549" y="751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6" name="Google Shape;12466;p32"/>
            <p:cNvSpPr/>
            <p:nvPr/>
          </p:nvSpPr>
          <p:spPr>
            <a:xfrm>
              <a:off x="4833275" y="3599850"/>
              <a:ext cx="22650" cy="18775"/>
            </a:xfrm>
            <a:custGeom>
              <a:rect b="b" l="l" r="r" t="t"/>
              <a:pathLst>
                <a:path extrusionOk="0" h="751" w="906">
                  <a:moveTo>
                    <a:pt x="1" y="0"/>
                  </a:moveTo>
                  <a:lnTo>
                    <a:pt x="1" y="750"/>
                  </a:lnTo>
                  <a:lnTo>
                    <a:pt x="906" y="750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7" name="Google Shape;12467;p32"/>
            <p:cNvSpPr/>
            <p:nvPr/>
          </p:nvSpPr>
          <p:spPr>
            <a:xfrm>
              <a:off x="4833275" y="3547750"/>
              <a:ext cx="22650" cy="18775"/>
            </a:xfrm>
            <a:custGeom>
              <a:rect b="b" l="l" r="r" t="t"/>
              <a:pathLst>
                <a:path extrusionOk="0" h="751" w="906">
                  <a:moveTo>
                    <a:pt x="1" y="0"/>
                  </a:moveTo>
                  <a:lnTo>
                    <a:pt x="1" y="751"/>
                  </a:lnTo>
                  <a:lnTo>
                    <a:pt x="906" y="751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8" name="Google Shape;12468;p32"/>
            <p:cNvSpPr/>
            <p:nvPr/>
          </p:nvSpPr>
          <p:spPr>
            <a:xfrm>
              <a:off x="4831200" y="3716825"/>
              <a:ext cx="67900" cy="3600"/>
            </a:xfrm>
            <a:custGeom>
              <a:rect b="b" l="l" r="r" t="t"/>
              <a:pathLst>
                <a:path extrusionOk="0" h="144" w="2716">
                  <a:moveTo>
                    <a:pt x="84" y="0"/>
                  </a:moveTo>
                  <a:cubicBezTo>
                    <a:pt x="0" y="12"/>
                    <a:pt x="0" y="131"/>
                    <a:pt x="84" y="143"/>
                  </a:cubicBezTo>
                  <a:lnTo>
                    <a:pt x="2632" y="143"/>
                  </a:lnTo>
                  <a:cubicBezTo>
                    <a:pt x="2715" y="131"/>
                    <a:pt x="2715" y="12"/>
                    <a:pt x="26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9" name="Google Shape;12469;p32"/>
            <p:cNvSpPr/>
            <p:nvPr/>
          </p:nvSpPr>
          <p:spPr>
            <a:xfrm>
              <a:off x="4831500" y="3692125"/>
              <a:ext cx="67300" cy="3275"/>
            </a:xfrm>
            <a:custGeom>
              <a:rect b="b" l="l" r="r" t="t"/>
              <a:pathLst>
                <a:path extrusionOk="0" h="131" w="2692">
                  <a:moveTo>
                    <a:pt x="72" y="0"/>
                  </a:moveTo>
                  <a:cubicBezTo>
                    <a:pt x="24" y="0"/>
                    <a:pt x="0" y="24"/>
                    <a:pt x="0" y="60"/>
                  </a:cubicBezTo>
                  <a:cubicBezTo>
                    <a:pt x="0" y="107"/>
                    <a:pt x="24" y="131"/>
                    <a:pt x="72" y="131"/>
                  </a:cubicBezTo>
                  <a:lnTo>
                    <a:pt x="2620" y="131"/>
                  </a:lnTo>
                  <a:cubicBezTo>
                    <a:pt x="2655" y="131"/>
                    <a:pt x="2691" y="107"/>
                    <a:pt x="2691" y="60"/>
                  </a:cubicBezTo>
                  <a:cubicBezTo>
                    <a:pt x="2691" y="24"/>
                    <a:pt x="2655" y="0"/>
                    <a:pt x="2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0" name="Google Shape;12470;p32"/>
            <p:cNvSpPr/>
            <p:nvPr/>
          </p:nvSpPr>
          <p:spPr>
            <a:xfrm>
              <a:off x="4831500" y="3667100"/>
              <a:ext cx="67300" cy="3600"/>
            </a:xfrm>
            <a:custGeom>
              <a:rect b="b" l="l" r="r" t="t"/>
              <a:pathLst>
                <a:path extrusionOk="0" h="144" w="2692">
                  <a:moveTo>
                    <a:pt x="72" y="1"/>
                  </a:moveTo>
                  <a:cubicBezTo>
                    <a:pt x="24" y="1"/>
                    <a:pt x="0" y="37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2620" y="144"/>
                  </a:lnTo>
                  <a:cubicBezTo>
                    <a:pt x="2655" y="144"/>
                    <a:pt x="2691" y="108"/>
                    <a:pt x="2691" y="72"/>
                  </a:cubicBezTo>
                  <a:cubicBezTo>
                    <a:pt x="2691" y="37"/>
                    <a:pt x="2655" y="1"/>
                    <a:pt x="2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1" name="Google Shape;12471;p32"/>
            <p:cNvSpPr/>
            <p:nvPr/>
          </p:nvSpPr>
          <p:spPr>
            <a:xfrm>
              <a:off x="4831500" y="3642400"/>
              <a:ext cx="67300" cy="3300"/>
            </a:xfrm>
            <a:custGeom>
              <a:rect b="b" l="l" r="r" t="t"/>
              <a:pathLst>
                <a:path extrusionOk="0" h="132" w="2692">
                  <a:moveTo>
                    <a:pt x="72" y="1"/>
                  </a:moveTo>
                  <a:cubicBezTo>
                    <a:pt x="24" y="1"/>
                    <a:pt x="0" y="24"/>
                    <a:pt x="0" y="60"/>
                  </a:cubicBezTo>
                  <a:cubicBezTo>
                    <a:pt x="0" y="108"/>
                    <a:pt x="24" y="132"/>
                    <a:pt x="72" y="132"/>
                  </a:cubicBezTo>
                  <a:lnTo>
                    <a:pt x="2620" y="132"/>
                  </a:lnTo>
                  <a:cubicBezTo>
                    <a:pt x="2655" y="132"/>
                    <a:pt x="2691" y="108"/>
                    <a:pt x="2691" y="60"/>
                  </a:cubicBezTo>
                  <a:cubicBezTo>
                    <a:pt x="2691" y="24"/>
                    <a:pt x="2655" y="1"/>
                    <a:pt x="2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2" name="Google Shape;12472;p32"/>
            <p:cNvSpPr/>
            <p:nvPr/>
          </p:nvSpPr>
          <p:spPr>
            <a:xfrm>
              <a:off x="4667200" y="3445050"/>
              <a:ext cx="145575" cy="31275"/>
            </a:xfrm>
            <a:custGeom>
              <a:rect b="b" l="l" r="r" t="t"/>
              <a:pathLst>
                <a:path extrusionOk="0" h="1251" w="5823">
                  <a:moveTo>
                    <a:pt x="655" y="1"/>
                  </a:moveTo>
                  <a:cubicBezTo>
                    <a:pt x="429" y="1"/>
                    <a:pt x="203" y="48"/>
                    <a:pt x="0" y="156"/>
                  </a:cubicBezTo>
                  <a:cubicBezTo>
                    <a:pt x="631" y="703"/>
                    <a:pt x="1393" y="1060"/>
                    <a:pt x="2215" y="1191"/>
                  </a:cubicBezTo>
                  <a:cubicBezTo>
                    <a:pt x="2274" y="1203"/>
                    <a:pt x="2334" y="1203"/>
                    <a:pt x="2381" y="1215"/>
                  </a:cubicBezTo>
                  <a:lnTo>
                    <a:pt x="2524" y="1227"/>
                  </a:lnTo>
                  <a:cubicBezTo>
                    <a:pt x="2655" y="1239"/>
                    <a:pt x="2774" y="1251"/>
                    <a:pt x="2905" y="1251"/>
                  </a:cubicBezTo>
                  <a:cubicBezTo>
                    <a:pt x="3024" y="1251"/>
                    <a:pt x="3155" y="1251"/>
                    <a:pt x="3274" y="1227"/>
                  </a:cubicBezTo>
                  <a:lnTo>
                    <a:pt x="3417" y="1215"/>
                  </a:lnTo>
                  <a:cubicBezTo>
                    <a:pt x="3477" y="1215"/>
                    <a:pt x="3524" y="1191"/>
                    <a:pt x="3572" y="1191"/>
                  </a:cubicBezTo>
                  <a:cubicBezTo>
                    <a:pt x="4405" y="1060"/>
                    <a:pt x="5191" y="691"/>
                    <a:pt x="5822" y="120"/>
                  </a:cubicBezTo>
                  <a:cubicBezTo>
                    <a:pt x="5644" y="37"/>
                    <a:pt x="5453" y="1"/>
                    <a:pt x="52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3" name="Google Shape;12473;p32"/>
            <p:cNvSpPr/>
            <p:nvPr/>
          </p:nvSpPr>
          <p:spPr>
            <a:xfrm>
              <a:off x="4618675" y="3244150"/>
              <a:ext cx="242325" cy="220800"/>
            </a:xfrm>
            <a:custGeom>
              <a:rect b="b" l="l" r="r" t="t"/>
              <a:pathLst>
                <a:path extrusionOk="0" h="8832" w="9693">
                  <a:moveTo>
                    <a:pt x="4842" y="0"/>
                  </a:moveTo>
                  <a:cubicBezTo>
                    <a:pt x="3712" y="0"/>
                    <a:pt x="2584" y="429"/>
                    <a:pt x="1727" y="1286"/>
                  </a:cubicBezTo>
                  <a:cubicBezTo>
                    <a:pt x="0" y="3012"/>
                    <a:pt x="0" y="5810"/>
                    <a:pt x="1727" y="7537"/>
                  </a:cubicBezTo>
                  <a:cubicBezTo>
                    <a:pt x="2584" y="8400"/>
                    <a:pt x="3712" y="8832"/>
                    <a:pt x="4842" y="8832"/>
                  </a:cubicBezTo>
                  <a:cubicBezTo>
                    <a:pt x="5971" y="8832"/>
                    <a:pt x="7102" y="8400"/>
                    <a:pt x="7966" y="7537"/>
                  </a:cubicBezTo>
                  <a:cubicBezTo>
                    <a:pt x="9692" y="5810"/>
                    <a:pt x="9692" y="3012"/>
                    <a:pt x="7966" y="1286"/>
                  </a:cubicBezTo>
                  <a:cubicBezTo>
                    <a:pt x="7102" y="429"/>
                    <a:pt x="5971" y="0"/>
                    <a:pt x="4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4" name="Google Shape;12474;p32"/>
            <p:cNvSpPr/>
            <p:nvPr/>
          </p:nvSpPr>
          <p:spPr>
            <a:xfrm>
              <a:off x="4646350" y="3289975"/>
              <a:ext cx="186950" cy="130700"/>
            </a:xfrm>
            <a:custGeom>
              <a:rect b="b" l="l" r="r" t="t"/>
              <a:pathLst>
                <a:path extrusionOk="0" h="5228" w="7478">
                  <a:moveTo>
                    <a:pt x="1156" y="1"/>
                  </a:moveTo>
                  <a:cubicBezTo>
                    <a:pt x="513" y="1"/>
                    <a:pt x="1" y="513"/>
                    <a:pt x="1" y="1156"/>
                  </a:cubicBezTo>
                  <a:lnTo>
                    <a:pt x="1" y="4073"/>
                  </a:lnTo>
                  <a:cubicBezTo>
                    <a:pt x="1" y="4716"/>
                    <a:pt x="513" y="5228"/>
                    <a:pt x="1156" y="5228"/>
                  </a:cubicBezTo>
                  <a:lnTo>
                    <a:pt x="6323" y="5228"/>
                  </a:lnTo>
                  <a:cubicBezTo>
                    <a:pt x="6954" y="5228"/>
                    <a:pt x="7478" y="4716"/>
                    <a:pt x="7478" y="4073"/>
                  </a:cubicBezTo>
                  <a:lnTo>
                    <a:pt x="7478" y="1156"/>
                  </a:lnTo>
                  <a:cubicBezTo>
                    <a:pt x="7478" y="513"/>
                    <a:pt x="6954" y="1"/>
                    <a:pt x="6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5" name="Google Shape;12475;p32"/>
            <p:cNvSpPr/>
            <p:nvPr/>
          </p:nvSpPr>
          <p:spPr>
            <a:xfrm>
              <a:off x="4713025" y="3444900"/>
              <a:ext cx="53600" cy="20125"/>
            </a:xfrm>
            <a:custGeom>
              <a:rect b="b" l="l" r="r" t="t"/>
              <a:pathLst>
                <a:path extrusionOk="0" h="805" w="2144">
                  <a:moveTo>
                    <a:pt x="1072" y="1"/>
                  </a:moveTo>
                  <a:cubicBezTo>
                    <a:pt x="647" y="1"/>
                    <a:pt x="221" y="221"/>
                    <a:pt x="1" y="662"/>
                  </a:cubicBezTo>
                  <a:cubicBezTo>
                    <a:pt x="346" y="757"/>
                    <a:pt x="703" y="805"/>
                    <a:pt x="1072" y="805"/>
                  </a:cubicBezTo>
                  <a:cubicBezTo>
                    <a:pt x="1429" y="805"/>
                    <a:pt x="1799" y="757"/>
                    <a:pt x="2144" y="662"/>
                  </a:cubicBezTo>
                  <a:cubicBezTo>
                    <a:pt x="1924" y="221"/>
                    <a:pt x="1498" y="1"/>
                    <a:pt x="1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6" name="Google Shape;12476;p32"/>
            <p:cNvSpPr/>
            <p:nvPr/>
          </p:nvSpPr>
          <p:spPr>
            <a:xfrm>
              <a:off x="4686550" y="3289975"/>
              <a:ext cx="49425" cy="130700"/>
            </a:xfrm>
            <a:custGeom>
              <a:rect b="b" l="l" r="r" t="t"/>
              <a:pathLst>
                <a:path extrusionOk="0" h="5228" w="1977">
                  <a:moveTo>
                    <a:pt x="1000" y="1"/>
                  </a:moveTo>
                  <a:lnTo>
                    <a:pt x="0" y="5228"/>
                  </a:lnTo>
                  <a:lnTo>
                    <a:pt x="964" y="5228"/>
                  </a:lnTo>
                  <a:lnTo>
                    <a:pt x="19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7" name="Google Shape;12477;p32"/>
            <p:cNvSpPr/>
            <p:nvPr/>
          </p:nvSpPr>
          <p:spPr>
            <a:xfrm>
              <a:off x="4722550" y="3289975"/>
              <a:ext cx="37525" cy="130700"/>
            </a:xfrm>
            <a:custGeom>
              <a:rect b="b" l="l" r="r" t="t"/>
              <a:pathLst>
                <a:path extrusionOk="0" h="5228" w="1501">
                  <a:moveTo>
                    <a:pt x="1001" y="1"/>
                  </a:moveTo>
                  <a:lnTo>
                    <a:pt x="1" y="5228"/>
                  </a:lnTo>
                  <a:lnTo>
                    <a:pt x="489" y="5228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8" name="Google Shape;12478;p32"/>
            <p:cNvSpPr/>
            <p:nvPr/>
          </p:nvSpPr>
          <p:spPr>
            <a:xfrm>
              <a:off x="4282650" y="3153025"/>
              <a:ext cx="247950" cy="883700"/>
            </a:xfrm>
            <a:custGeom>
              <a:rect b="b" l="l" r="r" t="t"/>
              <a:pathLst>
                <a:path extrusionOk="0" h="35348" w="9918">
                  <a:moveTo>
                    <a:pt x="306" y="1"/>
                  </a:moveTo>
                  <a:cubicBezTo>
                    <a:pt x="153" y="1"/>
                    <a:pt x="1" y="127"/>
                    <a:pt x="71" y="323"/>
                  </a:cubicBezTo>
                  <a:lnTo>
                    <a:pt x="9417" y="35161"/>
                  </a:lnTo>
                  <a:cubicBezTo>
                    <a:pt x="9437" y="35271"/>
                    <a:pt x="9542" y="35348"/>
                    <a:pt x="9653" y="35348"/>
                  </a:cubicBezTo>
                  <a:cubicBezTo>
                    <a:pt x="9673" y="35348"/>
                    <a:pt x="9694" y="35345"/>
                    <a:pt x="9715" y="35340"/>
                  </a:cubicBezTo>
                  <a:cubicBezTo>
                    <a:pt x="9834" y="35304"/>
                    <a:pt x="9917" y="35173"/>
                    <a:pt x="9881" y="35042"/>
                  </a:cubicBezTo>
                  <a:lnTo>
                    <a:pt x="547" y="204"/>
                  </a:lnTo>
                  <a:cubicBezTo>
                    <a:pt x="518" y="62"/>
                    <a:pt x="412" y="1"/>
                    <a:pt x="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9" name="Google Shape;12479;p32"/>
            <p:cNvSpPr/>
            <p:nvPr/>
          </p:nvSpPr>
          <p:spPr>
            <a:xfrm>
              <a:off x="4343225" y="3483350"/>
              <a:ext cx="63550" cy="84400"/>
            </a:xfrm>
            <a:custGeom>
              <a:rect b="b" l="l" r="r" t="t"/>
              <a:pathLst>
                <a:path extrusionOk="0" h="3376" w="2542">
                  <a:moveTo>
                    <a:pt x="1184" y="0"/>
                  </a:moveTo>
                  <a:cubicBezTo>
                    <a:pt x="1044" y="0"/>
                    <a:pt x="905" y="9"/>
                    <a:pt x="779" y="17"/>
                  </a:cubicBezTo>
                  <a:cubicBezTo>
                    <a:pt x="184" y="52"/>
                    <a:pt x="124" y="802"/>
                    <a:pt x="77" y="1719"/>
                  </a:cubicBezTo>
                  <a:cubicBezTo>
                    <a:pt x="1" y="3209"/>
                    <a:pt x="697" y="3375"/>
                    <a:pt x="1271" y="3375"/>
                  </a:cubicBezTo>
                  <a:cubicBezTo>
                    <a:pt x="1418" y="3375"/>
                    <a:pt x="1556" y="3365"/>
                    <a:pt x="1672" y="3362"/>
                  </a:cubicBezTo>
                  <a:cubicBezTo>
                    <a:pt x="2541" y="3338"/>
                    <a:pt x="2315" y="1898"/>
                    <a:pt x="2279" y="862"/>
                  </a:cubicBezTo>
                  <a:cubicBezTo>
                    <a:pt x="2260" y="120"/>
                    <a:pt x="1709" y="0"/>
                    <a:pt x="11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80" name="Google Shape;12480;p32"/>
          <p:cNvGrpSpPr/>
          <p:nvPr/>
        </p:nvGrpSpPr>
        <p:grpSpPr>
          <a:xfrm flipH="1" rot="-906021">
            <a:off x="3982160" y="2291842"/>
            <a:ext cx="458572" cy="300253"/>
            <a:chOff x="4045391" y="1910950"/>
            <a:chExt cx="558237" cy="365509"/>
          </a:xfrm>
        </p:grpSpPr>
        <p:sp>
          <p:nvSpPr>
            <p:cNvPr id="12481" name="Google Shape;12481;p32"/>
            <p:cNvSpPr/>
            <p:nvPr/>
          </p:nvSpPr>
          <p:spPr>
            <a:xfrm>
              <a:off x="4045655" y="1910950"/>
              <a:ext cx="557708" cy="365498"/>
            </a:xfrm>
            <a:custGeom>
              <a:rect b="b" l="l" r="r" t="t"/>
              <a:pathLst>
                <a:path extrusionOk="0" h="16574" w="25290">
                  <a:moveTo>
                    <a:pt x="429" y="0"/>
                  </a:moveTo>
                  <a:cubicBezTo>
                    <a:pt x="191" y="0"/>
                    <a:pt x="0" y="191"/>
                    <a:pt x="0" y="429"/>
                  </a:cubicBezTo>
                  <a:lnTo>
                    <a:pt x="0" y="16133"/>
                  </a:lnTo>
                  <a:cubicBezTo>
                    <a:pt x="0" y="16371"/>
                    <a:pt x="191" y="16574"/>
                    <a:pt x="429" y="16574"/>
                  </a:cubicBezTo>
                  <a:lnTo>
                    <a:pt x="24861" y="16574"/>
                  </a:lnTo>
                  <a:cubicBezTo>
                    <a:pt x="25099" y="16574"/>
                    <a:pt x="25289" y="16371"/>
                    <a:pt x="25289" y="16133"/>
                  </a:cubicBezTo>
                  <a:lnTo>
                    <a:pt x="25289" y="429"/>
                  </a:lnTo>
                  <a:cubicBezTo>
                    <a:pt x="25289" y="191"/>
                    <a:pt x="25099" y="0"/>
                    <a:pt x="248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2" name="Google Shape;12482;p32"/>
            <p:cNvSpPr/>
            <p:nvPr/>
          </p:nvSpPr>
          <p:spPr>
            <a:xfrm>
              <a:off x="4045391" y="1910950"/>
              <a:ext cx="557972" cy="28382"/>
            </a:xfrm>
            <a:custGeom>
              <a:rect b="b" l="l" r="r" t="t"/>
              <a:pathLst>
                <a:path extrusionOk="0" h="1287" w="25302">
                  <a:moveTo>
                    <a:pt x="441" y="0"/>
                  </a:moveTo>
                  <a:cubicBezTo>
                    <a:pt x="203" y="0"/>
                    <a:pt x="1" y="203"/>
                    <a:pt x="1" y="441"/>
                  </a:cubicBezTo>
                  <a:lnTo>
                    <a:pt x="1" y="1286"/>
                  </a:lnTo>
                  <a:lnTo>
                    <a:pt x="25301" y="1286"/>
                  </a:lnTo>
                  <a:lnTo>
                    <a:pt x="25301" y="441"/>
                  </a:lnTo>
                  <a:cubicBezTo>
                    <a:pt x="25301" y="203"/>
                    <a:pt x="25099" y="0"/>
                    <a:pt x="248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3" name="Google Shape;12483;p32"/>
            <p:cNvSpPr/>
            <p:nvPr/>
          </p:nvSpPr>
          <p:spPr>
            <a:xfrm>
              <a:off x="4045391" y="2023333"/>
              <a:ext cx="557972" cy="28117"/>
            </a:xfrm>
            <a:custGeom>
              <a:rect b="b" l="l" r="r" t="t"/>
              <a:pathLst>
                <a:path extrusionOk="0" h="1275" w="25302">
                  <a:moveTo>
                    <a:pt x="1" y="0"/>
                  </a:moveTo>
                  <a:lnTo>
                    <a:pt x="1" y="1274"/>
                  </a:lnTo>
                  <a:lnTo>
                    <a:pt x="25301" y="1274"/>
                  </a:lnTo>
                  <a:lnTo>
                    <a:pt x="2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4" name="Google Shape;12484;p32"/>
            <p:cNvSpPr/>
            <p:nvPr/>
          </p:nvSpPr>
          <p:spPr>
            <a:xfrm>
              <a:off x="4045391" y="1967142"/>
              <a:ext cx="557972" cy="28117"/>
            </a:xfrm>
            <a:custGeom>
              <a:rect b="b" l="l" r="r" t="t"/>
              <a:pathLst>
                <a:path extrusionOk="0" h="1275" w="25302">
                  <a:moveTo>
                    <a:pt x="1" y="0"/>
                  </a:moveTo>
                  <a:lnTo>
                    <a:pt x="1" y="1274"/>
                  </a:lnTo>
                  <a:lnTo>
                    <a:pt x="25301" y="1274"/>
                  </a:lnTo>
                  <a:lnTo>
                    <a:pt x="2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5" name="Google Shape;12485;p32"/>
            <p:cNvSpPr/>
            <p:nvPr/>
          </p:nvSpPr>
          <p:spPr>
            <a:xfrm>
              <a:off x="4045655" y="2079525"/>
              <a:ext cx="557972" cy="28117"/>
            </a:xfrm>
            <a:custGeom>
              <a:rect b="b" l="l" r="r" t="t"/>
              <a:pathLst>
                <a:path extrusionOk="0" h="1275" w="25302">
                  <a:moveTo>
                    <a:pt x="0" y="0"/>
                  </a:moveTo>
                  <a:lnTo>
                    <a:pt x="0" y="846"/>
                  </a:lnTo>
                  <a:cubicBezTo>
                    <a:pt x="0" y="1084"/>
                    <a:pt x="191" y="1274"/>
                    <a:pt x="441" y="1274"/>
                  </a:cubicBezTo>
                  <a:lnTo>
                    <a:pt x="25289" y="1274"/>
                  </a:lnTo>
                  <a:lnTo>
                    <a:pt x="2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6" name="Google Shape;12486;p32"/>
            <p:cNvSpPr/>
            <p:nvPr/>
          </p:nvSpPr>
          <p:spPr>
            <a:xfrm>
              <a:off x="4045391" y="2191908"/>
              <a:ext cx="557972" cy="28360"/>
            </a:xfrm>
            <a:custGeom>
              <a:rect b="b" l="l" r="r" t="t"/>
              <a:pathLst>
                <a:path extrusionOk="0" h="1286" w="25302">
                  <a:moveTo>
                    <a:pt x="1" y="0"/>
                  </a:moveTo>
                  <a:lnTo>
                    <a:pt x="1" y="1286"/>
                  </a:lnTo>
                  <a:lnTo>
                    <a:pt x="25301" y="1286"/>
                  </a:lnTo>
                  <a:lnTo>
                    <a:pt x="2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7" name="Google Shape;12487;p32"/>
            <p:cNvSpPr/>
            <p:nvPr/>
          </p:nvSpPr>
          <p:spPr>
            <a:xfrm>
              <a:off x="4045655" y="2248342"/>
              <a:ext cx="557972" cy="28117"/>
            </a:xfrm>
            <a:custGeom>
              <a:rect b="b" l="l" r="r" t="t"/>
              <a:pathLst>
                <a:path extrusionOk="0" h="1275" w="25302">
                  <a:moveTo>
                    <a:pt x="0" y="1"/>
                  </a:moveTo>
                  <a:lnTo>
                    <a:pt x="0" y="834"/>
                  </a:lnTo>
                  <a:cubicBezTo>
                    <a:pt x="0" y="1072"/>
                    <a:pt x="191" y="1275"/>
                    <a:pt x="429" y="1275"/>
                  </a:cubicBezTo>
                  <a:lnTo>
                    <a:pt x="24861" y="1275"/>
                  </a:lnTo>
                  <a:cubicBezTo>
                    <a:pt x="25099" y="1275"/>
                    <a:pt x="25301" y="1072"/>
                    <a:pt x="25301" y="834"/>
                  </a:cubicBezTo>
                  <a:lnTo>
                    <a:pt x="253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8" name="Google Shape;12488;p32"/>
            <p:cNvSpPr/>
            <p:nvPr/>
          </p:nvSpPr>
          <p:spPr>
            <a:xfrm>
              <a:off x="4045391" y="2135716"/>
              <a:ext cx="557972" cy="28117"/>
            </a:xfrm>
            <a:custGeom>
              <a:rect b="b" l="l" r="r" t="t"/>
              <a:pathLst>
                <a:path extrusionOk="0" h="1275" w="25302">
                  <a:moveTo>
                    <a:pt x="1" y="0"/>
                  </a:moveTo>
                  <a:lnTo>
                    <a:pt x="1" y="1274"/>
                  </a:lnTo>
                  <a:lnTo>
                    <a:pt x="25301" y="1274"/>
                  </a:lnTo>
                  <a:lnTo>
                    <a:pt x="2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9" name="Google Shape;12489;p32"/>
            <p:cNvSpPr/>
            <p:nvPr/>
          </p:nvSpPr>
          <p:spPr>
            <a:xfrm>
              <a:off x="4045655" y="1910950"/>
              <a:ext cx="259690" cy="196686"/>
            </a:xfrm>
            <a:custGeom>
              <a:rect b="b" l="l" r="r" t="t"/>
              <a:pathLst>
                <a:path extrusionOk="0" h="8919" w="11776">
                  <a:moveTo>
                    <a:pt x="429" y="0"/>
                  </a:moveTo>
                  <a:cubicBezTo>
                    <a:pt x="191" y="0"/>
                    <a:pt x="0" y="191"/>
                    <a:pt x="0" y="429"/>
                  </a:cubicBezTo>
                  <a:lnTo>
                    <a:pt x="0" y="8490"/>
                  </a:lnTo>
                  <a:cubicBezTo>
                    <a:pt x="0" y="8728"/>
                    <a:pt x="191" y="8918"/>
                    <a:pt x="429" y="8918"/>
                  </a:cubicBezTo>
                  <a:lnTo>
                    <a:pt x="11335" y="8918"/>
                  </a:lnTo>
                  <a:cubicBezTo>
                    <a:pt x="11573" y="8918"/>
                    <a:pt x="11776" y="8728"/>
                    <a:pt x="11776" y="8490"/>
                  </a:cubicBezTo>
                  <a:lnTo>
                    <a:pt x="11776" y="429"/>
                  </a:lnTo>
                  <a:cubicBezTo>
                    <a:pt x="11776" y="191"/>
                    <a:pt x="11573" y="0"/>
                    <a:pt x="11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0" name="Google Shape;12490;p32"/>
            <p:cNvSpPr/>
            <p:nvPr/>
          </p:nvSpPr>
          <p:spPr>
            <a:xfrm>
              <a:off x="4060630" y="1932011"/>
              <a:ext cx="229236" cy="154522"/>
            </a:xfrm>
            <a:custGeom>
              <a:rect b="b" l="l" r="r" t="t"/>
              <a:pathLst>
                <a:path extrusionOk="0" h="7007" w="10395">
                  <a:moveTo>
                    <a:pt x="2846" y="1"/>
                  </a:moveTo>
                  <a:cubicBezTo>
                    <a:pt x="2822" y="1"/>
                    <a:pt x="2798" y="16"/>
                    <a:pt x="2798" y="46"/>
                  </a:cubicBezTo>
                  <a:lnTo>
                    <a:pt x="2703" y="331"/>
                  </a:lnTo>
                  <a:lnTo>
                    <a:pt x="2405" y="331"/>
                  </a:lnTo>
                  <a:cubicBezTo>
                    <a:pt x="2369" y="331"/>
                    <a:pt x="2346" y="379"/>
                    <a:pt x="2381" y="403"/>
                  </a:cubicBezTo>
                  <a:lnTo>
                    <a:pt x="2631" y="581"/>
                  </a:lnTo>
                  <a:lnTo>
                    <a:pt x="2536" y="879"/>
                  </a:lnTo>
                  <a:cubicBezTo>
                    <a:pt x="2527" y="914"/>
                    <a:pt x="2544" y="936"/>
                    <a:pt x="2568" y="936"/>
                  </a:cubicBezTo>
                  <a:cubicBezTo>
                    <a:pt x="2577" y="936"/>
                    <a:pt x="2586" y="933"/>
                    <a:pt x="2596" y="927"/>
                  </a:cubicBezTo>
                  <a:lnTo>
                    <a:pt x="2846" y="748"/>
                  </a:lnTo>
                  <a:lnTo>
                    <a:pt x="3096" y="927"/>
                  </a:lnTo>
                  <a:cubicBezTo>
                    <a:pt x="3102" y="933"/>
                    <a:pt x="3110" y="936"/>
                    <a:pt x="3118" y="936"/>
                  </a:cubicBezTo>
                  <a:cubicBezTo>
                    <a:pt x="3141" y="936"/>
                    <a:pt x="3164" y="914"/>
                    <a:pt x="3155" y="879"/>
                  </a:cubicBezTo>
                  <a:lnTo>
                    <a:pt x="3060" y="581"/>
                  </a:lnTo>
                  <a:lnTo>
                    <a:pt x="3310" y="403"/>
                  </a:lnTo>
                  <a:cubicBezTo>
                    <a:pt x="3346" y="379"/>
                    <a:pt x="3322" y="331"/>
                    <a:pt x="3286" y="331"/>
                  </a:cubicBezTo>
                  <a:lnTo>
                    <a:pt x="2989" y="331"/>
                  </a:lnTo>
                  <a:lnTo>
                    <a:pt x="2893" y="46"/>
                  </a:lnTo>
                  <a:cubicBezTo>
                    <a:pt x="2893" y="16"/>
                    <a:pt x="2870" y="1"/>
                    <a:pt x="2846" y="1"/>
                  </a:cubicBezTo>
                  <a:close/>
                  <a:moveTo>
                    <a:pt x="5203" y="19"/>
                  </a:moveTo>
                  <a:cubicBezTo>
                    <a:pt x="5188" y="19"/>
                    <a:pt x="5173" y="28"/>
                    <a:pt x="5167" y="46"/>
                  </a:cubicBezTo>
                  <a:lnTo>
                    <a:pt x="5072" y="331"/>
                  </a:lnTo>
                  <a:lnTo>
                    <a:pt x="4763" y="331"/>
                  </a:lnTo>
                  <a:cubicBezTo>
                    <a:pt x="4715" y="331"/>
                    <a:pt x="4703" y="391"/>
                    <a:pt x="4739" y="403"/>
                  </a:cubicBezTo>
                  <a:lnTo>
                    <a:pt x="4989" y="581"/>
                  </a:lnTo>
                  <a:lnTo>
                    <a:pt x="4894" y="879"/>
                  </a:lnTo>
                  <a:cubicBezTo>
                    <a:pt x="4885" y="914"/>
                    <a:pt x="4902" y="936"/>
                    <a:pt x="4925" y="936"/>
                  </a:cubicBezTo>
                  <a:cubicBezTo>
                    <a:pt x="4934" y="936"/>
                    <a:pt x="4944" y="933"/>
                    <a:pt x="4953" y="927"/>
                  </a:cubicBezTo>
                  <a:lnTo>
                    <a:pt x="5203" y="748"/>
                  </a:lnTo>
                  <a:lnTo>
                    <a:pt x="5453" y="927"/>
                  </a:lnTo>
                  <a:cubicBezTo>
                    <a:pt x="5463" y="933"/>
                    <a:pt x="5472" y="936"/>
                    <a:pt x="5481" y="936"/>
                  </a:cubicBezTo>
                  <a:cubicBezTo>
                    <a:pt x="5505" y="936"/>
                    <a:pt x="5521" y="914"/>
                    <a:pt x="5513" y="879"/>
                  </a:cubicBezTo>
                  <a:lnTo>
                    <a:pt x="5417" y="581"/>
                  </a:lnTo>
                  <a:lnTo>
                    <a:pt x="5668" y="403"/>
                  </a:lnTo>
                  <a:cubicBezTo>
                    <a:pt x="5703" y="391"/>
                    <a:pt x="5691" y="331"/>
                    <a:pt x="5644" y="331"/>
                  </a:cubicBezTo>
                  <a:lnTo>
                    <a:pt x="5334" y="331"/>
                  </a:lnTo>
                  <a:lnTo>
                    <a:pt x="5239" y="46"/>
                  </a:lnTo>
                  <a:cubicBezTo>
                    <a:pt x="5233" y="28"/>
                    <a:pt x="5218" y="19"/>
                    <a:pt x="5203" y="19"/>
                  </a:cubicBezTo>
                  <a:close/>
                  <a:moveTo>
                    <a:pt x="7549" y="1"/>
                  </a:moveTo>
                  <a:cubicBezTo>
                    <a:pt x="7525" y="1"/>
                    <a:pt x="7501" y="16"/>
                    <a:pt x="7501" y="46"/>
                  </a:cubicBezTo>
                  <a:lnTo>
                    <a:pt x="7406" y="331"/>
                  </a:lnTo>
                  <a:lnTo>
                    <a:pt x="7108" y="331"/>
                  </a:lnTo>
                  <a:cubicBezTo>
                    <a:pt x="7061" y="331"/>
                    <a:pt x="7049" y="391"/>
                    <a:pt x="7084" y="403"/>
                  </a:cubicBezTo>
                  <a:lnTo>
                    <a:pt x="7334" y="581"/>
                  </a:lnTo>
                  <a:lnTo>
                    <a:pt x="7239" y="879"/>
                  </a:lnTo>
                  <a:cubicBezTo>
                    <a:pt x="7230" y="914"/>
                    <a:pt x="7247" y="936"/>
                    <a:pt x="7271" y="936"/>
                  </a:cubicBezTo>
                  <a:cubicBezTo>
                    <a:pt x="7280" y="936"/>
                    <a:pt x="7289" y="933"/>
                    <a:pt x="7299" y="927"/>
                  </a:cubicBezTo>
                  <a:lnTo>
                    <a:pt x="7549" y="748"/>
                  </a:lnTo>
                  <a:lnTo>
                    <a:pt x="7799" y="927"/>
                  </a:lnTo>
                  <a:cubicBezTo>
                    <a:pt x="7805" y="933"/>
                    <a:pt x="7813" y="936"/>
                    <a:pt x="7821" y="936"/>
                  </a:cubicBezTo>
                  <a:cubicBezTo>
                    <a:pt x="7844" y="936"/>
                    <a:pt x="7867" y="914"/>
                    <a:pt x="7858" y="879"/>
                  </a:cubicBezTo>
                  <a:lnTo>
                    <a:pt x="7763" y="581"/>
                  </a:lnTo>
                  <a:lnTo>
                    <a:pt x="8013" y="403"/>
                  </a:lnTo>
                  <a:cubicBezTo>
                    <a:pt x="8049" y="391"/>
                    <a:pt x="8025" y="331"/>
                    <a:pt x="7989" y="331"/>
                  </a:cubicBezTo>
                  <a:lnTo>
                    <a:pt x="7692" y="331"/>
                  </a:lnTo>
                  <a:lnTo>
                    <a:pt x="7596" y="46"/>
                  </a:lnTo>
                  <a:cubicBezTo>
                    <a:pt x="7596" y="16"/>
                    <a:pt x="7573" y="1"/>
                    <a:pt x="7549" y="1"/>
                  </a:cubicBezTo>
                  <a:close/>
                  <a:moveTo>
                    <a:pt x="9894" y="1"/>
                  </a:moveTo>
                  <a:cubicBezTo>
                    <a:pt x="9870" y="1"/>
                    <a:pt x="9847" y="16"/>
                    <a:pt x="9847" y="46"/>
                  </a:cubicBezTo>
                  <a:lnTo>
                    <a:pt x="9751" y="331"/>
                  </a:lnTo>
                  <a:lnTo>
                    <a:pt x="9454" y="331"/>
                  </a:lnTo>
                  <a:cubicBezTo>
                    <a:pt x="9418" y="331"/>
                    <a:pt x="9406" y="379"/>
                    <a:pt x="9430" y="403"/>
                  </a:cubicBezTo>
                  <a:lnTo>
                    <a:pt x="9680" y="581"/>
                  </a:lnTo>
                  <a:lnTo>
                    <a:pt x="9585" y="879"/>
                  </a:lnTo>
                  <a:cubicBezTo>
                    <a:pt x="9576" y="914"/>
                    <a:pt x="9599" y="936"/>
                    <a:pt x="9622" y="936"/>
                  </a:cubicBezTo>
                  <a:cubicBezTo>
                    <a:pt x="9630" y="936"/>
                    <a:pt x="9638" y="933"/>
                    <a:pt x="9644" y="927"/>
                  </a:cubicBezTo>
                  <a:lnTo>
                    <a:pt x="9894" y="748"/>
                  </a:lnTo>
                  <a:lnTo>
                    <a:pt x="10144" y="927"/>
                  </a:lnTo>
                  <a:cubicBezTo>
                    <a:pt x="10154" y="933"/>
                    <a:pt x="10163" y="936"/>
                    <a:pt x="10172" y="936"/>
                  </a:cubicBezTo>
                  <a:cubicBezTo>
                    <a:pt x="10196" y="936"/>
                    <a:pt x="10213" y="914"/>
                    <a:pt x="10204" y="879"/>
                  </a:cubicBezTo>
                  <a:lnTo>
                    <a:pt x="10120" y="581"/>
                  </a:lnTo>
                  <a:lnTo>
                    <a:pt x="10359" y="403"/>
                  </a:lnTo>
                  <a:cubicBezTo>
                    <a:pt x="10394" y="379"/>
                    <a:pt x="10382" y="331"/>
                    <a:pt x="10335" y="331"/>
                  </a:cubicBezTo>
                  <a:lnTo>
                    <a:pt x="10037" y="331"/>
                  </a:lnTo>
                  <a:lnTo>
                    <a:pt x="9942" y="46"/>
                  </a:lnTo>
                  <a:cubicBezTo>
                    <a:pt x="9942" y="16"/>
                    <a:pt x="9918" y="1"/>
                    <a:pt x="9894" y="1"/>
                  </a:cubicBezTo>
                  <a:close/>
                  <a:moveTo>
                    <a:pt x="500" y="19"/>
                  </a:moveTo>
                  <a:cubicBezTo>
                    <a:pt x="485" y="19"/>
                    <a:pt x="470" y="28"/>
                    <a:pt x="464" y="46"/>
                  </a:cubicBezTo>
                  <a:lnTo>
                    <a:pt x="369" y="331"/>
                  </a:lnTo>
                  <a:lnTo>
                    <a:pt x="60" y="331"/>
                  </a:lnTo>
                  <a:cubicBezTo>
                    <a:pt x="24" y="331"/>
                    <a:pt x="0" y="379"/>
                    <a:pt x="36" y="403"/>
                  </a:cubicBezTo>
                  <a:lnTo>
                    <a:pt x="286" y="593"/>
                  </a:lnTo>
                  <a:lnTo>
                    <a:pt x="191" y="891"/>
                  </a:lnTo>
                  <a:cubicBezTo>
                    <a:pt x="182" y="917"/>
                    <a:pt x="204" y="936"/>
                    <a:pt x="226" y="936"/>
                  </a:cubicBezTo>
                  <a:cubicBezTo>
                    <a:pt x="235" y="936"/>
                    <a:pt x="244" y="933"/>
                    <a:pt x="250" y="927"/>
                  </a:cubicBezTo>
                  <a:lnTo>
                    <a:pt x="500" y="748"/>
                  </a:lnTo>
                  <a:lnTo>
                    <a:pt x="750" y="927"/>
                  </a:lnTo>
                  <a:cubicBezTo>
                    <a:pt x="760" y="933"/>
                    <a:pt x="770" y="936"/>
                    <a:pt x="779" y="936"/>
                  </a:cubicBezTo>
                  <a:cubicBezTo>
                    <a:pt x="802" y="936"/>
                    <a:pt x="818" y="917"/>
                    <a:pt x="810" y="891"/>
                  </a:cubicBezTo>
                  <a:lnTo>
                    <a:pt x="715" y="593"/>
                  </a:lnTo>
                  <a:lnTo>
                    <a:pt x="965" y="403"/>
                  </a:lnTo>
                  <a:cubicBezTo>
                    <a:pt x="1000" y="379"/>
                    <a:pt x="976" y="331"/>
                    <a:pt x="941" y="331"/>
                  </a:cubicBezTo>
                  <a:lnTo>
                    <a:pt x="643" y="331"/>
                  </a:lnTo>
                  <a:lnTo>
                    <a:pt x="536" y="46"/>
                  </a:lnTo>
                  <a:cubicBezTo>
                    <a:pt x="530" y="28"/>
                    <a:pt x="515" y="19"/>
                    <a:pt x="500" y="19"/>
                  </a:cubicBezTo>
                  <a:close/>
                  <a:moveTo>
                    <a:pt x="4018" y="739"/>
                  </a:moveTo>
                  <a:cubicBezTo>
                    <a:pt x="3998" y="739"/>
                    <a:pt x="3977" y="754"/>
                    <a:pt x="3977" y="784"/>
                  </a:cubicBezTo>
                  <a:lnTo>
                    <a:pt x="3882" y="1069"/>
                  </a:lnTo>
                  <a:lnTo>
                    <a:pt x="3584" y="1069"/>
                  </a:lnTo>
                  <a:cubicBezTo>
                    <a:pt x="3536" y="1069"/>
                    <a:pt x="3524" y="1129"/>
                    <a:pt x="3560" y="1153"/>
                  </a:cubicBezTo>
                  <a:lnTo>
                    <a:pt x="3798" y="1331"/>
                  </a:lnTo>
                  <a:lnTo>
                    <a:pt x="3715" y="1629"/>
                  </a:lnTo>
                  <a:cubicBezTo>
                    <a:pt x="3705" y="1658"/>
                    <a:pt x="3728" y="1680"/>
                    <a:pt x="3756" y="1680"/>
                  </a:cubicBezTo>
                  <a:cubicBezTo>
                    <a:pt x="3762" y="1680"/>
                    <a:pt x="3768" y="1679"/>
                    <a:pt x="3774" y="1677"/>
                  </a:cubicBezTo>
                  <a:lnTo>
                    <a:pt x="4024" y="1498"/>
                  </a:lnTo>
                  <a:lnTo>
                    <a:pt x="4263" y="1677"/>
                  </a:lnTo>
                  <a:cubicBezTo>
                    <a:pt x="4269" y="1679"/>
                    <a:pt x="4276" y="1680"/>
                    <a:pt x="4282" y="1680"/>
                  </a:cubicBezTo>
                  <a:cubicBezTo>
                    <a:pt x="4313" y="1680"/>
                    <a:pt x="4344" y="1658"/>
                    <a:pt x="4334" y="1629"/>
                  </a:cubicBezTo>
                  <a:lnTo>
                    <a:pt x="4239" y="1331"/>
                  </a:lnTo>
                  <a:lnTo>
                    <a:pt x="4489" y="1153"/>
                  </a:lnTo>
                  <a:cubicBezTo>
                    <a:pt x="4525" y="1129"/>
                    <a:pt x="4501" y="1069"/>
                    <a:pt x="4465" y="1069"/>
                  </a:cubicBezTo>
                  <a:lnTo>
                    <a:pt x="4167" y="1069"/>
                  </a:lnTo>
                  <a:lnTo>
                    <a:pt x="4060" y="784"/>
                  </a:lnTo>
                  <a:cubicBezTo>
                    <a:pt x="4060" y="754"/>
                    <a:pt x="4039" y="739"/>
                    <a:pt x="4018" y="739"/>
                  </a:cubicBezTo>
                  <a:close/>
                  <a:moveTo>
                    <a:pt x="6376" y="748"/>
                  </a:moveTo>
                  <a:cubicBezTo>
                    <a:pt x="6355" y="748"/>
                    <a:pt x="6334" y="760"/>
                    <a:pt x="6334" y="784"/>
                  </a:cubicBezTo>
                  <a:lnTo>
                    <a:pt x="6239" y="1081"/>
                  </a:lnTo>
                  <a:lnTo>
                    <a:pt x="5941" y="1081"/>
                  </a:lnTo>
                  <a:cubicBezTo>
                    <a:pt x="5894" y="1081"/>
                    <a:pt x="5882" y="1129"/>
                    <a:pt x="5918" y="1153"/>
                  </a:cubicBezTo>
                  <a:lnTo>
                    <a:pt x="6156" y="1331"/>
                  </a:lnTo>
                  <a:lnTo>
                    <a:pt x="6072" y="1629"/>
                  </a:lnTo>
                  <a:cubicBezTo>
                    <a:pt x="6063" y="1658"/>
                    <a:pt x="6085" y="1680"/>
                    <a:pt x="6113" y="1680"/>
                  </a:cubicBezTo>
                  <a:cubicBezTo>
                    <a:pt x="6119" y="1680"/>
                    <a:pt x="6126" y="1679"/>
                    <a:pt x="6132" y="1677"/>
                  </a:cubicBezTo>
                  <a:lnTo>
                    <a:pt x="6382" y="1498"/>
                  </a:lnTo>
                  <a:lnTo>
                    <a:pt x="6632" y="1677"/>
                  </a:lnTo>
                  <a:cubicBezTo>
                    <a:pt x="6636" y="1679"/>
                    <a:pt x="6641" y="1680"/>
                    <a:pt x="6646" y="1680"/>
                  </a:cubicBezTo>
                  <a:cubicBezTo>
                    <a:pt x="6671" y="1680"/>
                    <a:pt x="6701" y="1658"/>
                    <a:pt x="6691" y="1629"/>
                  </a:cubicBezTo>
                  <a:lnTo>
                    <a:pt x="6596" y="1331"/>
                  </a:lnTo>
                  <a:lnTo>
                    <a:pt x="6846" y="1153"/>
                  </a:lnTo>
                  <a:cubicBezTo>
                    <a:pt x="6870" y="1129"/>
                    <a:pt x="6858" y="1069"/>
                    <a:pt x="6822" y="1069"/>
                  </a:cubicBezTo>
                  <a:lnTo>
                    <a:pt x="6513" y="1069"/>
                  </a:lnTo>
                  <a:lnTo>
                    <a:pt x="6418" y="784"/>
                  </a:lnTo>
                  <a:cubicBezTo>
                    <a:pt x="6418" y="760"/>
                    <a:pt x="6397" y="748"/>
                    <a:pt x="6376" y="748"/>
                  </a:cubicBezTo>
                  <a:close/>
                  <a:moveTo>
                    <a:pt x="8726" y="739"/>
                  </a:moveTo>
                  <a:cubicBezTo>
                    <a:pt x="8704" y="739"/>
                    <a:pt x="8680" y="754"/>
                    <a:pt x="8680" y="784"/>
                  </a:cubicBezTo>
                  <a:lnTo>
                    <a:pt x="8585" y="1069"/>
                  </a:lnTo>
                  <a:lnTo>
                    <a:pt x="8287" y="1069"/>
                  </a:lnTo>
                  <a:cubicBezTo>
                    <a:pt x="8239" y="1069"/>
                    <a:pt x="8227" y="1129"/>
                    <a:pt x="8263" y="1153"/>
                  </a:cubicBezTo>
                  <a:lnTo>
                    <a:pt x="8501" y="1331"/>
                  </a:lnTo>
                  <a:lnTo>
                    <a:pt x="8418" y="1629"/>
                  </a:lnTo>
                  <a:cubicBezTo>
                    <a:pt x="8408" y="1658"/>
                    <a:pt x="8431" y="1680"/>
                    <a:pt x="8459" y="1680"/>
                  </a:cubicBezTo>
                  <a:cubicBezTo>
                    <a:pt x="8465" y="1680"/>
                    <a:pt x="8471" y="1679"/>
                    <a:pt x="8477" y="1677"/>
                  </a:cubicBezTo>
                  <a:lnTo>
                    <a:pt x="8727" y="1498"/>
                  </a:lnTo>
                  <a:lnTo>
                    <a:pt x="8966" y="1677"/>
                  </a:lnTo>
                  <a:cubicBezTo>
                    <a:pt x="8972" y="1679"/>
                    <a:pt x="8979" y="1680"/>
                    <a:pt x="8985" y="1680"/>
                  </a:cubicBezTo>
                  <a:cubicBezTo>
                    <a:pt x="9016" y="1680"/>
                    <a:pt x="9047" y="1658"/>
                    <a:pt x="9037" y="1629"/>
                  </a:cubicBezTo>
                  <a:lnTo>
                    <a:pt x="8942" y="1331"/>
                  </a:lnTo>
                  <a:lnTo>
                    <a:pt x="9192" y="1153"/>
                  </a:lnTo>
                  <a:cubicBezTo>
                    <a:pt x="9216" y="1129"/>
                    <a:pt x="9204" y="1069"/>
                    <a:pt x="9168" y="1069"/>
                  </a:cubicBezTo>
                  <a:lnTo>
                    <a:pt x="8870" y="1069"/>
                  </a:lnTo>
                  <a:lnTo>
                    <a:pt x="8763" y="784"/>
                  </a:lnTo>
                  <a:cubicBezTo>
                    <a:pt x="8769" y="754"/>
                    <a:pt x="8748" y="739"/>
                    <a:pt x="8726" y="739"/>
                  </a:cubicBezTo>
                  <a:close/>
                  <a:moveTo>
                    <a:pt x="1672" y="743"/>
                  </a:moveTo>
                  <a:cubicBezTo>
                    <a:pt x="1649" y="743"/>
                    <a:pt x="1625" y="759"/>
                    <a:pt x="1631" y="784"/>
                  </a:cubicBezTo>
                  <a:lnTo>
                    <a:pt x="1536" y="1081"/>
                  </a:lnTo>
                  <a:lnTo>
                    <a:pt x="1238" y="1081"/>
                  </a:lnTo>
                  <a:cubicBezTo>
                    <a:pt x="1191" y="1081"/>
                    <a:pt x="1179" y="1129"/>
                    <a:pt x="1215" y="1153"/>
                  </a:cubicBezTo>
                  <a:lnTo>
                    <a:pt x="1453" y="1331"/>
                  </a:lnTo>
                  <a:lnTo>
                    <a:pt x="1357" y="1629"/>
                  </a:lnTo>
                  <a:cubicBezTo>
                    <a:pt x="1348" y="1657"/>
                    <a:pt x="1375" y="1684"/>
                    <a:pt x="1404" y="1684"/>
                  </a:cubicBezTo>
                  <a:cubicBezTo>
                    <a:pt x="1412" y="1684"/>
                    <a:pt x="1421" y="1682"/>
                    <a:pt x="1429" y="1677"/>
                  </a:cubicBezTo>
                  <a:lnTo>
                    <a:pt x="1679" y="1498"/>
                  </a:lnTo>
                  <a:lnTo>
                    <a:pt x="1917" y="1677"/>
                  </a:lnTo>
                  <a:cubicBezTo>
                    <a:pt x="1925" y="1682"/>
                    <a:pt x="1934" y="1684"/>
                    <a:pt x="1942" y="1684"/>
                  </a:cubicBezTo>
                  <a:cubicBezTo>
                    <a:pt x="1971" y="1684"/>
                    <a:pt x="1998" y="1657"/>
                    <a:pt x="1988" y="1629"/>
                  </a:cubicBezTo>
                  <a:lnTo>
                    <a:pt x="1893" y="1331"/>
                  </a:lnTo>
                  <a:lnTo>
                    <a:pt x="2143" y="1153"/>
                  </a:lnTo>
                  <a:cubicBezTo>
                    <a:pt x="2179" y="1129"/>
                    <a:pt x="2155" y="1069"/>
                    <a:pt x="2119" y="1069"/>
                  </a:cubicBezTo>
                  <a:lnTo>
                    <a:pt x="1810" y="1069"/>
                  </a:lnTo>
                  <a:lnTo>
                    <a:pt x="1715" y="784"/>
                  </a:lnTo>
                  <a:cubicBezTo>
                    <a:pt x="1715" y="756"/>
                    <a:pt x="1693" y="743"/>
                    <a:pt x="1672" y="743"/>
                  </a:cubicBezTo>
                  <a:close/>
                  <a:moveTo>
                    <a:pt x="502" y="1524"/>
                  </a:moveTo>
                  <a:cubicBezTo>
                    <a:pt x="489" y="1524"/>
                    <a:pt x="474" y="1531"/>
                    <a:pt x="464" y="1546"/>
                  </a:cubicBezTo>
                  <a:lnTo>
                    <a:pt x="369" y="1843"/>
                  </a:lnTo>
                  <a:lnTo>
                    <a:pt x="60" y="1843"/>
                  </a:lnTo>
                  <a:cubicBezTo>
                    <a:pt x="24" y="1843"/>
                    <a:pt x="12" y="1891"/>
                    <a:pt x="36" y="1915"/>
                  </a:cubicBezTo>
                  <a:lnTo>
                    <a:pt x="286" y="2105"/>
                  </a:lnTo>
                  <a:lnTo>
                    <a:pt x="191" y="2403"/>
                  </a:lnTo>
                  <a:cubicBezTo>
                    <a:pt x="182" y="2429"/>
                    <a:pt x="204" y="2448"/>
                    <a:pt x="231" y="2448"/>
                  </a:cubicBezTo>
                  <a:cubicBezTo>
                    <a:pt x="241" y="2448"/>
                    <a:pt x="252" y="2445"/>
                    <a:pt x="262" y="2439"/>
                  </a:cubicBezTo>
                  <a:lnTo>
                    <a:pt x="500" y="2260"/>
                  </a:lnTo>
                  <a:lnTo>
                    <a:pt x="750" y="2451"/>
                  </a:lnTo>
                  <a:cubicBezTo>
                    <a:pt x="760" y="2457"/>
                    <a:pt x="770" y="2460"/>
                    <a:pt x="779" y="2460"/>
                  </a:cubicBezTo>
                  <a:cubicBezTo>
                    <a:pt x="802" y="2460"/>
                    <a:pt x="818" y="2441"/>
                    <a:pt x="810" y="2415"/>
                  </a:cubicBezTo>
                  <a:lnTo>
                    <a:pt x="726" y="2117"/>
                  </a:lnTo>
                  <a:lnTo>
                    <a:pt x="965" y="1927"/>
                  </a:lnTo>
                  <a:cubicBezTo>
                    <a:pt x="1000" y="1903"/>
                    <a:pt x="976" y="1855"/>
                    <a:pt x="941" y="1855"/>
                  </a:cubicBezTo>
                  <a:lnTo>
                    <a:pt x="643" y="1855"/>
                  </a:lnTo>
                  <a:lnTo>
                    <a:pt x="536" y="1558"/>
                  </a:lnTo>
                  <a:cubicBezTo>
                    <a:pt x="536" y="1537"/>
                    <a:pt x="520" y="1524"/>
                    <a:pt x="502" y="1524"/>
                  </a:cubicBezTo>
                  <a:close/>
                  <a:moveTo>
                    <a:pt x="2854" y="1507"/>
                  </a:moveTo>
                  <a:cubicBezTo>
                    <a:pt x="2835" y="1507"/>
                    <a:pt x="2815" y="1519"/>
                    <a:pt x="2810" y="1546"/>
                  </a:cubicBezTo>
                  <a:lnTo>
                    <a:pt x="2715" y="1843"/>
                  </a:lnTo>
                  <a:lnTo>
                    <a:pt x="2417" y="1843"/>
                  </a:lnTo>
                  <a:cubicBezTo>
                    <a:pt x="2369" y="1843"/>
                    <a:pt x="2358" y="1891"/>
                    <a:pt x="2393" y="1915"/>
                  </a:cubicBezTo>
                  <a:lnTo>
                    <a:pt x="2631" y="2093"/>
                  </a:lnTo>
                  <a:lnTo>
                    <a:pt x="2536" y="2391"/>
                  </a:lnTo>
                  <a:cubicBezTo>
                    <a:pt x="2527" y="2419"/>
                    <a:pt x="2553" y="2446"/>
                    <a:pt x="2582" y="2446"/>
                  </a:cubicBezTo>
                  <a:cubicBezTo>
                    <a:pt x="2591" y="2446"/>
                    <a:pt x="2600" y="2444"/>
                    <a:pt x="2608" y="2439"/>
                  </a:cubicBezTo>
                  <a:lnTo>
                    <a:pt x="2858" y="2260"/>
                  </a:lnTo>
                  <a:lnTo>
                    <a:pt x="3096" y="2451"/>
                  </a:lnTo>
                  <a:cubicBezTo>
                    <a:pt x="3106" y="2457"/>
                    <a:pt x="3117" y="2460"/>
                    <a:pt x="3127" y="2460"/>
                  </a:cubicBezTo>
                  <a:cubicBezTo>
                    <a:pt x="3153" y="2460"/>
                    <a:pt x="3176" y="2441"/>
                    <a:pt x="3167" y="2415"/>
                  </a:cubicBezTo>
                  <a:lnTo>
                    <a:pt x="3072" y="2117"/>
                  </a:lnTo>
                  <a:lnTo>
                    <a:pt x="3310" y="1927"/>
                  </a:lnTo>
                  <a:cubicBezTo>
                    <a:pt x="3346" y="1903"/>
                    <a:pt x="3322" y="1855"/>
                    <a:pt x="3286" y="1855"/>
                  </a:cubicBezTo>
                  <a:lnTo>
                    <a:pt x="2989" y="1855"/>
                  </a:lnTo>
                  <a:lnTo>
                    <a:pt x="2893" y="1558"/>
                  </a:lnTo>
                  <a:cubicBezTo>
                    <a:pt x="2900" y="1525"/>
                    <a:pt x="2878" y="1507"/>
                    <a:pt x="2854" y="1507"/>
                  </a:cubicBezTo>
                  <a:close/>
                  <a:moveTo>
                    <a:pt x="5202" y="1515"/>
                  </a:moveTo>
                  <a:cubicBezTo>
                    <a:pt x="5187" y="1515"/>
                    <a:pt x="5173" y="1525"/>
                    <a:pt x="5167" y="1546"/>
                  </a:cubicBezTo>
                  <a:lnTo>
                    <a:pt x="5072" y="1843"/>
                  </a:lnTo>
                  <a:lnTo>
                    <a:pt x="4763" y="1843"/>
                  </a:lnTo>
                  <a:cubicBezTo>
                    <a:pt x="4727" y="1843"/>
                    <a:pt x="4703" y="1891"/>
                    <a:pt x="4739" y="1915"/>
                  </a:cubicBezTo>
                  <a:lnTo>
                    <a:pt x="4989" y="2093"/>
                  </a:lnTo>
                  <a:lnTo>
                    <a:pt x="4894" y="2391"/>
                  </a:lnTo>
                  <a:cubicBezTo>
                    <a:pt x="4884" y="2419"/>
                    <a:pt x="4904" y="2446"/>
                    <a:pt x="4930" y="2446"/>
                  </a:cubicBezTo>
                  <a:cubicBezTo>
                    <a:pt x="4937" y="2446"/>
                    <a:pt x="4945" y="2444"/>
                    <a:pt x="4953" y="2439"/>
                  </a:cubicBezTo>
                  <a:lnTo>
                    <a:pt x="5203" y="2260"/>
                  </a:lnTo>
                  <a:lnTo>
                    <a:pt x="5453" y="2451"/>
                  </a:lnTo>
                  <a:cubicBezTo>
                    <a:pt x="5463" y="2457"/>
                    <a:pt x="5473" y="2460"/>
                    <a:pt x="5482" y="2460"/>
                  </a:cubicBezTo>
                  <a:cubicBezTo>
                    <a:pt x="5505" y="2460"/>
                    <a:pt x="5521" y="2441"/>
                    <a:pt x="5513" y="2415"/>
                  </a:cubicBezTo>
                  <a:lnTo>
                    <a:pt x="5417" y="2117"/>
                  </a:lnTo>
                  <a:lnTo>
                    <a:pt x="5668" y="1927"/>
                  </a:lnTo>
                  <a:cubicBezTo>
                    <a:pt x="5703" y="1903"/>
                    <a:pt x="5679" y="1855"/>
                    <a:pt x="5644" y="1855"/>
                  </a:cubicBezTo>
                  <a:lnTo>
                    <a:pt x="5334" y="1855"/>
                  </a:lnTo>
                  <a:lnTo>
                    <a:pt x="5239" y="1558"/>
                  </a:lnTo>
                  <a:cubicBezTo>
                    <a:pt x="5239" y="1531"/>
                    <a:pt x="5220" y="1515"/>
                    <a:pt x="5202" y="1515"/>
                  </a:cubicBezTo>
                  <a:close/>
                  <a:moveTo>
                    <a:pt x="7550" y="1507"/>
                  </a:moveTo>
                  <a:cubicBezTo>
                    <a:pt x="7529" y="1507"/>
                    <a:pt x="7506" y="1519"/>
                    <a:pt x="7501" y="1546"/>
                  </a:cubicBezTo>
                  <a:lnTo>
                    <a:pt x="7406" y="1843"/>
                  </a:lnTo>
                  <a:lnTo>
                    <a:pt x="7108" y="1843"/>
                  </a:lnTo>
                  <a:cubicBezTo>
                    <a:pt x="7072" y="1843"/>
                    <a:pt x="7049" y="1891"/>
                    <a:pt x="7084" y="1915"/>
                  </a:cubicBezTo>
                  <a:lnTo>
                    <a:pt x="7334" y="2093"/>
                  </a:lnTo>
                  <a:lnTo>
                    <a:pt x="7239" y="2391"/>
                  </a:lnTo>
                  <a:cubicBezTo>
                    <a:pt x="7230" y="2419"/>
                    <a:pt x="7249" y="2446"/>
                    <a:pt x="7275" y="2446"/>
                  </a:cubicBezTo>
                  <a:cubicBezTo>
                    <a:pt x="7283" y="2446"/>
                    <a:pt x="7291" y="2444"/>
                    <a:pt x="7299" y="2439"/>
                  </a:cubicBezTo>
                  <a:lnTo>
                    <a:pt x="7549" y="2260"/>
                  </a:lnTo>
                  <a:lnTo>
                    <a:pt x="7799" y="2451"/>
                  </a:lnTo>
                  <a:cubicBezTo>
                    <a:pt x="7809" y="2457"/>
                    <a:pt x="7820" y="2460"/>
                    <a:pt x="7830" y="2460"/>
                  </a:cubicBezTo>
                  <a:cubicBezTo>
                    <a:pt x="7856" y="2460"/>
                    <a:pt x="7879" y="2441"/>
                    <a:pt x="7870" y="2415"/>
                  </a:cubicBezTo>
                  <a:lnTo>
                    <a:pt x="7775" y="2117"/>
                  </a:lnTo>
                  <a:lnTo>
                    <a:pt x="8013" y="1927"/>
                  </a:lnTo>
                  <a:cubicBezTo>
                    <a:pt x="8037" y="1903"/>
                    <a:pt x="8025" y="1855"/>
                    <a:pt x="7989" y="1855"/>
                  </a:cubicBezTo>
                  <a:lnTo>
                    <a:pt x="7692" y="1855"/>
                  </a:lnTo>
                  <a:lnTo>
                    <a:pt x="7596" y="1558"/>
                  </a:lnTo>
                  <a:cubicBezTo>
                    <a:pt x="7603" y="1525"/>
                    <a:pt x="7577" y="1507"/>
                    <a:pt x="7550" y="1507"/>
                  </a:cubicBezTo>
                  <a:close/>
                  <a:moveTo>
                    <a:pt x="9903" y="1507"/>
                  </a:moveTo>
                  <a:cubicBezTo>
                    <a:pt x="9884" y="1507"/>
                    <a:pt x="9864" y="1519"/>
                    <a:pt x="9859" y="1546"/>
                  </a:cubicBezTo>
                  <a:lnTo>
                    <a:pt x="9763" y="1843"/>
                  </a:lnTo>
                  <a:lnTo>
                    <a:pt x="9466" y="1843"/>
                  </a:lnTo>
                  <a:cubicBezTo>
                    <a:pt x="9430" y="1843"/>
                    <a:pt x="9406" y="1891"/>
                    <a:pt x="9442" y="1915"/>
                  </a:cubicBezTo>
                  <a:lnTo>
                    <a:pt x="9692" y="2093"/>
                  </a:lnTo>
                  <a:lnTo>
                    <a:pt x="9597" y="2391"/>
                  </a:lnTo>
                  <a:cubicBezTo>
                    <a:pt x="9587" y="2419"/>
                    <a:pt x="9607" y="2446"/>
                    <a:pt x="9632" y="2446"/>
                  </a:cubicBezTo>
                  <a:cubicBezTo>
                    <a:pt x="9640" y="2446"/>
                    <a:pt x="9648" y="2444"/>
                    <a:pt x="9656" y="2439"/>
                  </a:cubicBezTo>
                  <a:lnTo>
                    <a:pt x="9906" y="2260"/>
                  </a:lnTo>
                  <a:lnTo>
                    <a:pt x="10156" y="2451"/>
                  </a:lnTo>
                  <a:cubicBezTo>
                    <a:pt x="10163" y="2457"/>
                    <a:pt x="10171" y="2460"/>
                    <a:pt x="10180" y="2460"/>
                  </a:cubicBezTo>
                  <a:cubicBezTo>
                    <a:pt x="10202" y="2460"/>
                    <a:pt x="10224" y="2441"/>
                    <a:pt x="10216" y="2415"/>
                  </a:cubicBezTo>
                  <a:lnTo>
                    <a:pt x="10120" y="2117"/>
                  </a:lnTo>
                  <a:lnTo>
                    <a:pt x="10359" y="1927"/>
                  </a:lnTo>
                  <a:cubicBezTo>
                    <a:pt x="10394" y="1903"/>
                    <a:pt x="10382" y="1855"/>
                    <a:pt x="10335" y="1855"/>
                  </a:cubicBezTo>
                  <a:lnTo>
                    <a:pt x="10037" y="1855"/>
                  </a:lnTo>
                  <a:lnTo>
                    <a:pt x="9942" y="1558"/>
                  </a:lnTo>
                  <a:cubicBezTo>
                    <a:pt x="9948" y="1525"/>
                    <a:pt x="9926" y="1507"/>
                    <a:pt x="9903" y="1507"/>
                  </a:cubicBezTo>
                  <a:close/>
                  <a:moveTo>
                    <a:pt x="1672" y="2249"/>
                  </a:moveTo>
                  <a:cubicBezTo>
                    <a:pt x="1654" y="2249"/>
                    <a:pt x="1636" y="2259"/>
                    <a:pt x="1631" y="2284"/>
                  </a:cubicBezTo>
                  <a:lnTo>
                    <a:pt x="1536" y="2582"/>
                  </a:lnTo>
                  <a:lnTo>
                    <a:pt x="1238" y="2582"/>
                  </a:lnTo>
                  <a:cubicBezTo>
                    <a:pt x="1203" y="2582"/>
                    <a:pt x="1179" y="2629"/>
                    <a:pt x="1215" y="2653"/>
                  </a:cubicBezTo>
                  <a:lnTo>
                    <a:pt x="1453" y="2843"/>
                  </a:lnTo>
                  <a:lnTo>
                    <a:pt x="1369" y="3141"/>
                  </a:lnTo>
                  <a:cubicBezTo>
                    <a:pt x="1361" y="3167"/>
                    <a:pt x="1377" y="3186"/>
                    <a:pt x="1400" y="3186"/>
                  </a:cubicBezTo>
                  <a:cubicBezTo>
                    <a:pt x="1409" y="3186"/>
                    <a:pt x="1419" y="3184"/>
                    <a:pt x="1429" y="3177"/>
                  </a:cubicBezTo>
                  <a:lnTo>
                    <a:pt x="1679" y="3010"/>
                  </a:lnTo>
                  <a:lnTo>
                    <a:pt x="1917" y="3201"/>
                  </a:lnTo>
                  <a:cubicBezTo>
                    <a:pt x="1925" y="3206"/>
                    <a:pt x="1934" y="3208"/>
                    <a:pt x="1942" y="3208"/>
                  </a:cubicBezTo>
                  <a:cubicBezTo>
                    <a:pt x="1971" y="3208"/>
                    <a:pt x="1998" y="3181"/>
                    <a:pt x="1988" y="3153"/>
                  </a:cubicBezTo>
                  <a:lnTo>
                    <a:pt x="1893" y="2855"/>
                  </a:lnTo>
                  <a:lnTo>
                    <a:pt x="2143" y="2677"/>
                  </a:lnTo>
                  <a:cubicBezTo>
                    <a:pt x="2167" y="2653"/>
                    <a:pt x="2155" y="2605"/>
                    <a:pt x="2119" y="2593"/>
                  </a:cubicBezTo>
                  <a:lnTo>
                    <a:pt x="1810" y="2593"/>
                  </a:lnTo>
                  <a:lnTo>
                    <a:pt x="1715" y="2296"/>
                  </a:lnTo>
                  <a:cubicBezTo>
                    <a:pt x="1722" y="2268"/>
                    <a:pt x="1696" y="2249"/>
                    <a:pt x="1672" y="2249"/>
                  </a:cubicBezTo>
                  <a:close/>
                  <a:moveTo>
                    <a:pt x="4017" y="2249"/>
                  </a:moveTo>
                  <a:cubicBezTo>
                    <a:pt x="3999" y="2249"/>
                    <a:pt x="3982" y="2259"/>
                    <a:pt x="3977" y="2284"/>
                  </a:cubicBezTo>
                  <a:lnTo>
                    <a:pt x="3882" y="2582"/>
                  </a:lnTo>
                  <a:lnTo>
                    <a:pt x="3584" y="2582"/>
                  </a:lnTo>
                  <a:cubicBezTo>
                    <a:pt x="3548" y="2582"/>
                    <a:pt x="3536" y="2629"/>
                    <a:pt x="3560" y="2653"/>
                  </a:cubicBezTo>
                  <a:lnTo>
                    <a:pt x="3810" y="2843"/>
                  </a:lnTo>
                  <a:lnTo>
                    <a:pt x="3715" y="3141"/>
                  </a:lnTo>
                  <a:cubicBezTo>
                    <a:pt x="3706" y="3167"/>
                    <a:pt x="3729" y="3186"/>
                    <a:pt x="3751" y="3186"/>
                  </a:cubicBezTo>
                  <a:cubicBezTo>
                    <a:pt x="3759" y="3186"/>
                    <a:pt x="3768" y="3184"/>
                    <a:pt x="3774" y="3177"/>
                  </a:cubicBezTo>
                  <a:lnTo>
                    <a:pt x="4024" y="3010"/>
                  </a:lnTo>
                  <a:lnTo>
                    <a:pt x="4274" y="3201"/>
                  </a:lnTo>
                  <a:cubicBezTo>
                    <a:pt x="4283" y="3206"/>
                    <a:pt x="4291" y="3208"/>
                    <a:pt x="4298" y="3208"/>
                  </a:cubicBezTo>
                  <a:cubicBezTo>
                    <a:pt x="4324" y="3208"/>
                    <a:pt x="4343" y="3181"/>
                    <a:pt x="4334" y="3153"/>
                  </a:cubicBezTo>
                  <a:lnTo>
                    <a:pt x="4251" y="2855"/>
                  </a:lnTo>
                  <a:lnTo>
                    <a:pt x="4489" y="2677"/>
                  </a:lnTo>
                  <a:cubicBezTo>
                    <a:pt x="4513" y="2653"/>
                    <a:pt x="4501" y="2593"/>
                    <a:pt x="4465" y="2593"/>
                  </a:cubicBezTo>
                  <a:lnTo>
                    <a:pt x="4167" y="2593"/>
                  </a:lnTo>
                  <a:lnTo>
                    <a:pt x="4060" y="2296"/>
                  </a:lnTo>
                  <a:cubicBezTo>
                    <a:pt x="4067" y="2268"/>
                    <a:pt x="4042" y="2249"/>
                    <a:pt x="4017" y="2249"/>
                  </a:cubicBezTo>
                  <a:close/>
                  <a:moveTo>
                    <a:pt x="6377" y="2255"/>
                  </a:moveTo>
                  <a:cubicBezTo>
                    <a:pt x="6359" y="2255"/>
                    <a:pt x="6340" y="2268"/>
                    <a:pt x="6334" y="2296"/>
                  </a:cubicBezTo>
                  <a:lnTo>
                    <a:pt x="6239" y="2593"/>
                  </a:lnTo>
                  <a:lnTo>
                    <a:pt x="5941" y="2593"/>
                  </a:lnTo>
                  <a:cubicBezTo>
                    <a:pt x="5894" y="2593"/>
                    <a:pt x="5882" y="2641"/>
                    <a:pt x="5918" y="2665"/>
                  </a:cubicBezTo>
                  <a:lnTo>
                    <a:pt x="6156" y="2843"/>
                  </a:lnTo>
                  <a:lnTo>
                    <a:pt x="6072" y="3141"/>
                  </a:lnTo>
                  <a:cubicBezTo>
                    <a:pt x="6064" y="3167"/>
                    <a:pt x="6080" y="3186"/>
                    <a:pt x="6103" y="3186"/>
                  </a:cubicBezTo>
                  <a:cubicBezTo>
                    <a:pt x="6112" y="3186"/>
                    <a:pt x="6122" y="3184"/>
                    <a:pt x="6132" y="3177"/>
                  </a:cubicBezTo>
                  <a:lnTo>
                    <a:pt x="6382" y="3010"/>
                  </a:lnTo>
                  <a:lnTo>
                    <a:pt x="6632" y="3201"/>
                  </a:lnTo>
                  <a:cubicBezTo>
                    <a:pt x="6637" y="3206"/>
                    <a:pt x="6644" y="3208"/>
                    <a:pt x="6651" y="3208"/>
                  </a:cubicBezTo>
                  <a:cubicBezTo>
                    <a:pt x="6674" y="3208"/>
                    <a:pt x="6701" y="3181"/>
                    <a:pt x="6691" y="3153"/>
                  </a:cubicBezTo>
                  <a:lnTo>
                    <a:pt x="6596" y="2855"/>
                  </a:lnTo>
                  <a:lnTo>
                    <a:pt x="6846" y="2677"/>
                  </a:lnTo>
                  <a:cubicBezTo>
                    <a:pt x="6870" y="2653"/>
                    <a:pt x="6858" y="2605"/>
                    <a:pt x="6822" y="2593"/>
                  </a:cubicBezTo>
                  <a:lnTo>
                    <a:pt x="6513" y="2593"/>
                  </a:lnTo>
                  <a:lnTo>
                    <a:pt x="6418" y="2296"/>
                  </a:lnTo>
                  <a:cubicBezTo>
                    <a:pt x="6418" y="2271"/>
                    <a:pt x="6398" y="2255"/>
                    <a:pt x="6377" y="2255"/>
                  </a:cubicBezTo>
                  <a:close/>
                  <a:moveTo>
                    <a:pt x="8720" y="2249"/>
                  </a:moveTo>
                  <a:cubicBezTo>
                    <a:pt x="8702" y="2249"/>
                    <a:pt x="8685" y="2259"/>
                    <a:pt x="8680" y="2284"/>
                  </a:cubicBezTo>
                  <a:lnTo>
                    <a:pt x="8585" y="2582"/>
                  </a:lnTo>
                  <a:lnTo>
                    <a:pt x="8287" y="2582"/>
                  </a:lnTo>
                  <a:cubicBezTo>
                    <a:pt x="8251" y="2582"/>
                    <a:pt x="8239" y="2629"/>
                    <a:pt x="8263" y="2653"/>
                  </a:cubicBezTo>
                  <a:lnTo>
                    <a:pt x="8513" y="2843"/>
                  </a:lnTo>
                  <a:lnTo>
                    <a:pt x="8418" y="3141"/>
                  </a:lnTo>
                  <a:cubicBezTo>
                    <a:pt x="8409" y="3167"/>
                    <a:pt x="8432" y="3186"/>
                    <a:pt x="8454" y="3186"/>
                  </a:cubicBezTo>
                  <a:cubicBezTo>
                    <a:pt x="8462" y="3186"/>
                    <a:pt x="8471" y="3184"/>
                    <a:pt x="8477" y="3177"/>
                  </a:cubicBezTo>
                  <a:lnTo>
                    <a:pt x="8727" y="3010"/>
                  </a:lnTo>
                  <a:lnTo>
                    <a:pt x="8977" y="3201"/>
                  </a:lnTo>
                  <a:cubicBezTo>
                    <a:pt x="8985" y="3206"/>
                    <a:pt x="8994" y="3208"/>
                    <a:pt x="9001" y="3208"/>
                  </a:cubicBezTo>
                  <a:cubicBezTo>
                    <a:pt x="9027" y="3208"/>
                    <a:pt x="9046" y="3181"/>
                    <a:pt x="9037" y="3153"/>
                  </a:cubicBezTo>
                  <a:lnTo>
                    <a:pt x="8954" y="2855"/>
                  </a:lnTo>
                  <a:lnTo>
                    <a:pt x="9192" y="2677"/>
                  </a:lnTo>
                  <a:cubicBezTo>
                    <a:pt x="9216" y="2653"/>
                    <a:pt x="9204" y="2605"/>
                    <a:pt x="9168" y="2593"/>
                  </a:cubicBezTo>
                  <a:lnTo>
                    <a:pt x="8870" y="2593"/>
                  </a:lnTo>
                  <a:lnTo>
                    <a:pt x="8763" y="2296"/>
                  </a:lnTo>
                  <a:cubicBezTo>
                    <a:pt x="8770" y="2268"/>
                    <a:pt x="8745" y="2249"/>
                    <a:pt x="8720" y="2249"/>
                  </a:cubicBezTo>
                  <a:close/>
                  <a:moveTo>
                    <a:pt x="500" y="3043"/>
                  </a:moveTo>
                  <a:cubicBezTo>
                    <a:pt x="485" y="3043"/>
                    <a:pt x="470" y="3052"/>
                    <a:pt x="464" y="3070"/>
                  </a:cubicBezTo>
                  <a:lnTo>
                    <a:pt x="369" y="3355"/>
                  </a:lnTo>
                  <a:lnTo>
                    <a:pt x="60" y="3355"/>
                  </a:lnTo>
                  <a:cubicBezTo>
                    <a:pt x="24" y="3355"/>
                    <a:pt x="12" y="3403"/>
                    <a:pt x="36" y="3427"/>
                  </a:cubicBezTo>
                  <a:lnTo>
                    <a:pt x="286" y="3617"/>
                  </a:lnTo>
                  <a:lnTo>
                    <a:pt x="191" y="3915"/>
                  </a:lnTo>
                  <a:cubicBezTo>
                    <a:pt x="181" y="3944"/>
                    <a:pt x="211" y="3966"/>
                    <a:pt x="242" y="3966"/>
                  </a:cubicBezTo>
                  <a:cubicBezTo>
                    <a:pt x="249" y="3966"/>
                    <a:pt x="256" y="3965"/>
                    <a:pt x="262" y="3963"/>
                  </a:cubicBezTo>
                  <a:lnTo>
                    <a:pt x="500" y="3784"/>
                  </a:lnTo>
                  <a:lnTo>
                    <a:pt x="750" y="3963"/>
                  </a:lnTo>
                  <a:cubicBezTo>
                    <a:pt x="758" y="3968"/>
                    <a:pt x="766" y="3970"/>
                    <a:pt x="774" y="3970"/>
                  </a:cubicBezTo>
                  <a:cubicBezTo>
                    <a:pt x="800" y="3970"/>
                    <a:pt x="819" y="3943"/>
                    <a:pt x="810" y="3915"/>
                  </a:cubicBezTo>
                  <a:lnTo>
                    <a:pt x="715" y="3617"/>
                  </a:lnTo>
                  <a:lnTo>
                    <a:pt x="965" y="3439"/>
                  </a:lnTo>
                  <a:cubicBezTo>
                    <a:pt x="1000" y="3415"/>
                    <a:pt x="976" y="3367"/>
                    <a:pt x="941" y="3367"/>
                  </a:cubicBezTo>
                  <a:lnTo>
                    <a:pt x="643" y="3367"/>
                  </a:lnTo>
                  <a:lnTo>
                    <a:pt x="536" y="3070"/>
                  </a:lnTo>
                  <a:cubicBezTo>
                    <a:pt x="530" y="3052"/>
                    <a:pt x="515" y="3043"/>
                    <a:pt x="500" y="3043"/>
                  </a:cubicBezTo>
                  <a:close/>
                  <a:moveTo>
                    <a:pt x="2846" y="3025"/>
                  </a:moveTo>
                  <a:cubicBezTo>
                    <a:pt x="2822" y="3025"/>
                    <a:pt x="2798" y="3040"/>
                    <a:pt x="2798" y="3070"/>
                  </a:cubicBezTo>
                  <a:lnTo>
                    <a:pt x="2703" y="3355"/>
                  </a:lnTo>
                  <a:lnTo>
                    <a:pt x="2405" y="3355"/>
                  </a:lnTo>
                  <a:cubicBezTo>
                    <a:pt x="2369" y="3367"/>
                    <a:pt x="2346" y="3415"/>
                    <a:pt x="2381" y="3439"/>
                  </a:cubicBezTo>
                  <a:lnTo>
                    <a:pt x="2631" y="3617"/>
                  </a:lnTo>
                  <a:lnTo>
                    <a:pt x="2536" y="3915"/>
                  </a:lnTo>
                  <a:cubicBezTo>
                    <a:pt x="2527" y="3943"/>
                    <a:pt x="2546" y="3970"/>
                    <a:pt x="2572" y="3970"/>
                  </a:cubicBezTo>
                  <a:cubicBezTo>
                    <a:pt x="2580" y="3970"/>
                    <a:pt x="2588" y="3968"/>
                    <a:pt x="2596" y="3963"/>
                  </a:cubicBezTo>
                  <a:lnTo>
                    <a:pt x="2846" y="3784"/>
                  </a:lnTo>
                  <a:lnTo>
                    <a:pt x="3096" y="3963"/>
                  </a:lnTo>
                  <a:cubicBezTo>
                    <a:pt x="3101" y="3968"/>
                    <a:pt x="3108" y="3970"/>
                    <a:pt x="3115" y="3970"/>
                  </a:cubicBezTo>
                  <a:cubicBezTo>
                    <a:pt x="3138" y="3970"/>
                    <a:pt x="3165" y="3943"/>
                    <a:pt x="3155" y="3915"/>
                  </a:cubicBezTo>
                  <a:lnTo>
                    <a:pt x="3060" y="3617"/>
                  </a:lnTo>
                  <a:lnTo>
                    <a:pt x="3310" y="3439"/>
                  </a:lnTo>
                  <a:cubicBezTo>
                    <a:pt x="3346" y="3415"/>
                    <a:pt x="3322" y="3367"/>
                    <a:pt x="3286" y="3355"/>
                  </a:cubicBezTo>
                  <a:lnTo>
                    <a:pt x="2989" y="3355"/>
                  </a:lnTo>
                  <a:lnTo>
                    <a:pt x="2893" y="3070"/>
                  </a:lnTo>
                  <a:cubicBezTo>
                    <a:pt x="2893" y="3040"/>
                    <a:pt x="2870" y="3025"/>
                    <a:pt x="2846" y="3025"/>
                  </a:cubicBezTo>
                  <a:close/>
                  <a:moveTo>
                    <a:pt x="5203" y="3043"/>
                  </a:moveTo>
                  <a:cubicBezTo>
                    <a:pt x="5188" y="3043"/>
                    <a:pt x="5173" y="3052"/>
                    <a:pt x="5167" y="3070"/>
                  </a:cubicBezTo>
                  <a:lnTo>
                    <a:pt x="5072" y="3355"/>
                  </a:lnTo>
                  <a:lnTo>
                    <a:pt x="4763" y="3355"/>
                  </a:lnTo>
                  <a:cubicBezTo>
                    <a:pt x="4715" y="3355"/>
                    <a:pt x="4703" y="3415"/>
                    <a:pt x="4739" y="3439"/>
                  </a:cubicBezTo>
                  <a:lnTo>
                    <a:pt x="4989" y="3617"/>
                  </a:lnTo>
                  <a:lnTo>
                    <a:pt x="4894" y="3915"/>
                  </a:lnTo>
                  <a:cubicBezTo>
                    <a:pt x="4884" y="3943"/>
                    <a:pt x="4904" y="3970"/>
                    <a:pt x="4930" y="3970"/>
                  </a:cubicBezTo>
                  <a:cubicBezTo>
                    <a:pt x="4937" y="3970"/>
                    <a:pt x="4945" y="3968"/>
                    <a:pt x="4953" y="3963"/>
                  </a:cubicBezTo>
                  <a:lnTo>
                    <a:pt x="5203" y="3784"/>
                  </a:lnTo>
                  <a:lnTo>
                    <a:pt x="5453" y="3963"/>
                  </a:lnTo>
                  <a:cubicBezTo>
                    <a:pt x="5461" y="3968"/>
                    <a:pt x="5469" y="3970"/>
                    <a:pt x="5477" y="3970"/>
                  </a:cubicBezTo>
                  <a:cubicBezTo>
                    <a:pt x="5503" y="3970"/>
                    <a:pt x="5522" y="3943"/>
                    <a:pt x="5513" y="3915"/>
                  </a:cubicBezTo>
                  <a:lnTo>
                    <a:pt x="5417" y="3617"/>
                  </a:lnTo>
                  <a:lnTo>
                    <a:pt x="5668" y="3439"/>
                  </a:lnTo>
                  <a:cubicBezTo>
                    <a:pt x="5703" y="3415"/>
                    <a:pt x="5691" y="3355"/>
                    <a:pt x="5644" y="3355"/>
                  </a:cubicBezTo>
                  <a:lnTo>
                    <a:pt x="5334" y="3355"/>
                  </a:lnTo>
                  <a:lnTo>
                    <a:pt x="5239" y="3070"/>
                  </a:lnTo>
                  <a:cubicBezTo>
                    <a:pt x="5233" y="3052"/>
                    <a:pt x="5218" y="3043"/>
                    <a:pt x="5203" y="3043"/>
                  </a:cubicBezTo>
                  <a:close/>
                  <a:moveTo>
                    <a:pt x="7549" y="3025"/>
                  </a:moveTo>
                  <a:cubicBezTo>
                    <a:pt x="7525" y="3025"/>
                    <a:pt x="7501" y="3040"/>
                    <a:pt x="7501" y="3070"/>
                  </a:cubicBezTo>
                  <a:lnTo>
                    <a:pt x="7406" y="3355"/>
                  </a:lnTo>
                  <a:lnTo>
                    <a:pt x="7108" y="3355"/>
                  </a:lnTo>
                  <a:cubicBezTo>
                    <a:pt x="7061" y="3355"/>
                    <a:pt x="7049" y="3415"/>
                    <a:pt x="7084" y="3427"/>
                  </a:cubicBezTo>
                  <a:lnTo>
                    <a:pt x="7334" y="3617"/>
                  </a:lnTo>
                  <a:lnTo>
                    <a:pt x="7239" y="3915"/>
                  </a:lnTo>
                  <a:cubicBezTo>
                    <a:pt x="7229" y="3944"/>
                    <a:pt x="7252" y="3966"/>
                    <a:pt x="7280" y="3966"/>
                  </a:cubicBezTo>
                  <a:cubicBezTo>
                    <a:pt x="7286" y="3966"/>
                    <a:pt x="7292" y="3965"/>
                    <a:pt x="7299" y="3963"/>
                  </a:cubicBezTo>
                  <a:lnTo>
                    <a:pt x="7549" y="3784"/>
                  </a:lnTo>
                  <a:lnTo>
                    <a:pt x="7799" y="3963"/>
                  </a:lnTo>
                  <a:cubicBezTo>
                    <a:pt x="7804" y="3968"/>
                    <a:pt x="7811" y="3970"/>
                    <a:pt x="7818" y="3970"/>
                  </a:cubicBezTo>
                  <a:cubicBezTo>
                    <a:pt x="7841" y="3970"/>
                    <a:pt x="7867" y="3943"/>
                    <a:pt x="7858" y="3915"/>
                  </a:cubicBezTo>
                  <a:lnTo>
                    <a:pt x="7763" y="3617"/>
                  </a:lnTo>
                  <a:lnTo>
                    <a:pt x="8013" y="3439"/>
                  </a:lnTo>
                  <a:cubicBezTo>
                    <a:pt x="8049" y="3415"/>
                    <a:pt x="8025" y="3355"/>
                    <a:pt x="7989" y="3355"/>
                  </a:cubicBezTo>
                  <a:lnTo>
                    <a:pt x="7692" y="3355"/>
                  </a:lnTo>
                  <a:lnTo>
                    <a:pt x="7596" y="3070"/>
                  </a:lnTo>
                  <a:cubicBezTo>
                    <a:pt x="7596" y="3040"/>
                    <a:pt x="7573" y="3025"/>
                    <a:pt x="7549" y="3025"/>
                  </a:cubicBezTo>
                  <a:close/>
                  <a:moveTo>
                    <a:pt x="9894" y="3025"/>
                  </a:moveTo>
                  <a:cubicBezTo>
                    <a:pt x="9870" y="3025"/>
                    <a:pt x="9847" y="3040"/>
                    <a:pt x="9847" y="3070"/>
                  </a:cubicBezTo>
                  <a:lnTo>
                    <a:pt x="9751" y="3355"/>
                  </a:lnTo>
                  <a:lnTo>
                    <a:pt x="9454" y="3355"/>
                  </a:lnTo>
                  <a:cubicBezTo>
                    <a:pt x="9418" y="3367"/>
                    <a:pt x="9406" y="3415"/>
                    <a:pt x="9430" y="3439"/>
                  </a:cubicBezTo>
                  <a:lnTo>
                    <a:pt x="9680" y="3617"/>
                  </a:lnTo>
                  <a:lnTo>
                    <a:pt x="9585" y="3915"/>
                  </a:lnTo>
                  <a:cubicBezTo>
                    <a:pt x="9575" y="3943"/>
                    <a:pt x="9602" y="3970"/>
                    <a:pt x="9625" y="3970"/>
                  </a:cubicBezTo>
                  <a:cubicBezTo>
                    <a:pt x="9632" y="3970"/>
                    <a:pt x="9639" y="3968"/>
                    <a:pt x="9644" y="3963"/>
                  </a:cubicBezTo>
                  <a:lnTo>
                    <a:pt x="9894" y="3784"/>
                  </a:lnTo>
                  <a:lnTo>
                    <a:pt x="10144" y="3963"/>
                  </a:lnTo>
                  <a:cubicBezTo>
                    <a:pt x="10152" y="3968"/>
                    <a:pt x="10160" y="3970"/>
                    <a:pt x="10168" y="3970"/>
                  </a:cubicBezTo>
                  <a:cubicBezTo>
                    <a:pt x="10194" y="3970"/>
                    <a:pt x="10213" y="3943"/>
                    <a:pt x="10204" y="3915"/>
                  </a:cubicBezTo>
                  <a:lnTo>
                    <a:pt x="10120" y="3617"/>
                  </a:lnTo>
                  <a:lnTo>
                    <a:pt x="10359" y="3439"/>
                  </a:lnTo>
                  <a:cubicBezTo>
                    <a:pt x="10394" y="3415"/>
                    <a:pt x="10382" y="3367"/>
                    <a:pt x="10335" y="3355"/>
                  </a:cubicBezTo>
                  <a:lnTo>
                    <a:pt x="10037" y="3355"/>
                  </a:lnTo>
                  <a:lnTo>
                    <a:pt x="9942" y="3070"/>
                  </a:lnTo>
                  <a:cubicBezTo>
                    <a:pt x="9942" y="3040"/>
                    <a:pt x="9918" y="3025"/>
                    <a:pt x="9894" y="3025"/>
                  </a:cubicBezTo>
                  <a:close/>
                  <a:moveTo>
                    <a:pt x="4018" y="3766"/>
                  </a:moveTo>
                  <a:cubicBezTo>
                    <a:pt x="3998" y="3766"/>
                    <a:pt x="3977" y="3784"/>
                    <a:pt x="3977" y="3820"/>
                  </a:cubicBezTo>
                  <a:lnTo>
                    <a:pt x="3882" y="4106"/>
                  </a:lnTo>
                  <a:lnTo>
                    <a:pt x="3584" y="4106"/>
                  </a:lnTo>
                  <a:cubicBezTo>
                    <a:pt x="3536" y="4106"/>
                    <a:pt x="3524" y="4153"/>
                    <a:pt x="3560" y="4177"/>
                  </a:cubicBezTo>
                  <a:lnTo>
                    <a:pt x="3798" y="4356"/>
                  </a:lnTo>
                  <a:lnTo>
                    <a:pt x="3715" y="4653"/>
                  </a:lnTo>
                  <a:cubicBezTo>
                    <a:pt x="3706" y="4681"/>
                    <a:pt x="3725" y="4709"/>
                    <a:pt x="3751" y="4709"/>
                  </a:cubicBezTo>
                  <a:cubicBezTo>
                    <a:pt x="3758" y="4709"/>
                    <a:pt x="3766" y="4706"/>
                    <a:pt x="3774" y="4701"/>
                  </a:cubicBezTo>
                  <a:lnTo>
                    <a:pt x="4024" y="4522"/>
                  </a:lnTo>
                  <a:lnTo>
                    <a:pt x="4263" y="4701"/>
                  </a:lnTo>
                  <a:cubicBezTo>
                    <a:pt x="4271" y="4706"/>
                    <a:pt x="4279" y="4709"/>
                    <a:pt x="4288" y="4709"/>
                  </a:cubicBezTo>
                  <a:cubicBezTo>
                    <a:pt x="4317" y="4709"/>
                    <a:pt x="4343" y="4681"/>
                    <a:pt x="4334" y="4653"/>
                  </a:cubicBezTo>
                  <a:lnTo>
                    <a:pt x="4239" y="4356"/>
                  </a:lnTo>
                  <a:lnTo>
                    <a:pt x="4489" y="4177"/>
                  </a:lnTo>
                  <a:cubicBezTo>
                    <a:pt x="4513" y="4153"/>
                    <a:pt x="4501" y="4106"/>
                    <a:pt x="4465" y="4106"/>
                  </a:cubicBezTo>
                  <a:lnTo>
                    <a:pt x="4167" y="4106"/>
                  </a:lnTo>
                  <a:lnTo>
                    <a:pt x="4060" y="3820"/>
                  </a:lnTo>
                  <a:cubicBezTo>
                    <a:pt x="4060" y="3784"/>
                    <a:pt x="4039" y="3766"/>
                    <a:pt x="4018" y="3766"/>
                  </a:cubicBezTo>
                  <a:close/>
                  <a:moveTo>
                    <a:pt x="6376" y="3775"/>
                  </a:moveTo>
                  <a:cubicBezTo>
                    <a:pt x="6355" y="3775"/>
                    <a:pt x="6334" y="3790"/>
                    <a:pt x="6334" y="3820"/>
                  </a:cubicBezTo>
                  <a:lnTo>
                    <a:pt x="6239" y="4106"/>
                  </a:lnTo>
                  <a:lnTo>
                    <a:pt x="5941" y="4106"/>
                  </a:lnTo>
                  <a:cubicBezTo>
                    <a:pt x="5894" y="4106"/>
                    <a:pt x="5870" y="4165"/>
                    <a:pt x="5918" y="4177"/>
                  </a:cubicBezTo>
                  <a:lnTo>
                    <a:pt x="6156" y="4356"/>
                  </a:lnTo>
                  <a:lnTo>
                    <a:pt x="6072" y="4653"/>
                  </a:lnTo>
                  <a:cubicBezTo>
                    <a:pt x="6063" y="4681"/>
                    <a:pt x="6082" y="4709"/>
                    <a:pt x="6108" y="4709"/>
                  </a:cubicBezTo>
                  <a:cubicBezTo>
                    <a:pt x="6116" y="4709"/>
                    <a:pt x="6124" y="4706"/>
                    <a:pt x="6132" y="4701"/>
                  </a:cubicBezTo>
                  <a:lnTo>
                    <a:pt x="6382" y="4522"/>
                  </a:lnTo>
                  <a:lnTo>
                    <a:pt x="6632" y="4701"/>
                  </a:lnTo>
                  <a:cubicBezTo>
                    <a:pt x="6637" y="4706"/>
                    <a:pt x="6644" y="4709"/>
                    <a:pt x="6651" y="4709"/>
                  </a:cubicBezTo>
                  <a:cubicBezTo>
                    <a:pt x="6674" y="4709"/>
                    <a:pt x="6701" y="4681"/>
                    <a:pt x="6691" y="4653"/>
                  </a:cubicBezTo>
                  <a:lnTo>
                    <a:pt x="6596" y="4356"/>
                  </a:lnTo>
                  <a:lnTo>
                    <a:pt x="6846" y="4177"/>
                  </a:lnTo>
                  <a:cubicBezTo>
                    <a:pt x="6882" y="4153"/>
                    <a:pt x="6858" y="4106"/>
                    <a:pt x="6822" y="4106"/>
                  </a:cubicBezTo>
                  <a:lnTo>
                    <a:pt x="6513" y="4106"/>
                  </a:lnTo>
                  <a:lnTo>
                    <a:pt x="6418" y="3820"/>
                  </a:lnTo>
                  <a:cubicBezTo>
                    <a:pt x="6418" y="3790"/>
                    <a:pt x="6397" y="3775"/>
                    <a:pt x="6376" y="3775"/>
                  </a:cubicBezTo>
                  <a:close/>
                  <a:moveTo>
                    <a:pt x="8726" y="3766"/>
                  </a:moveTo>
                  <a:cubicBezTo>
                    <a:pt x="8704" y="3766"/>
                    <a:pt x="8680" y="3784"/>
                    <a:pt x="8680" y="3820"/>
                  </a:cubicBezTo>
                  <a:lnTo>
                    <a:pt x="8585" y="4106"/>
                  </a:lnTo>
                  <a:lnTo>
                    <a:pt x="8287" y="4106"/>
                  </a:lnTo>
                  <a:cubicBezTo>
                    <a:pt x="8239" y="4106"/>
                    <a:pt x="8227" y="4153"/>
                    <a:pt x="8263" y="4177"/>
                  </a:cubicBezTo>
                  <a:lnTo>
                    <a:pt x="8501" y="4356"/>
                  </a:lnTo>
                  <a:lnTo>
                    <a:pt x="8418" y="4653"/>
                  </a:lnTo>
                  <a:cubicBezTo>
                    <a:pt x="8409" y="4681"/>
                    <a:pt x="8428" y="4709"/>
                    <a:pt x="8454" y="4709"/>
                  </a:cubicBezTo>
                  <a:cubicBezTo>
                    <a:pt x="8461" y="4709"/>
                    <a:pt x="8469" y="4706"/>
                    <a:pt x="8477" y="4701"/>
                  </a:cubicBezTo>
                  <a:lnTo>
                    <a:pt x="8727" y="4522"/>
                  </a:lnTo>
                  <a:lnTo>
                    <a:pt x="8966" y="4701"/>
                  </a:lnTo>
                  <a:cubicBezTo>
                    <a:pt x="8974" y="4706"/>
                    <a:pt x="8982" y="4709"/>
                    <a:pt x="8991" y="4709"/>
                  </a:cubicBezTo>
                  <a:cubicBezTo>
                    <a:pt x="9020" y="4709"/>
                    <a:pt x="9046" y="4681"/>
                    <a:pt x="9037" y="4653"/>
                  </a:cubicBezTo>
                  <a:lnTo>
                    <a:pt x="8942" y="4356"/>
                  </a:lnTo>
                  <a:lnTo>
                    <a:pt x="9192" y="4177"/>
                  </a:lnTo>
                  <a:cubicBezTo>
                    <a:pt x="9216" y="4153"/>
                    <a:pt x="9204" y="4106"/>
                    <a:pt x="9168" y="4106"/>
                  </a:cubicBezTo>
                  <a:lnTo>
                    <a:pt x="8870" y="4106"/>
                  </a:lnTo>
                  <a:lnTo>
                    <a:pt x="8763" y="3820"/>
                  </a:lnTo>
                  <a:cubicBezTo>
                    <a:pt x="8769" y="3784"/>
                    <a:pt x="8748" y="3766"/>
                    <a:pt x="8726" y="3766"/>
                  </a:cubicBezTo>
                  <a:close/>
                  <a:moveTo>
                    <a:pt x="1668" y="3775"/>
                  </a:moveTo>
                  <a:cubicBezTo>
                    <a:pt x="1646" y="3775"/>
                    <a:pt x="1625" y="3790"/>
                    <a:pt x="1631" y="3820"/>
                  </a:cubicBezTo>
                  <a:lnTo>
                    <a:pt x="1536" y="4106"/>
                  </a:lnTo>
                  <a:lnTo>
                    <a:pt x="1238" y="4106"/>
                  </a:lnTo>
                  <a:cubicBezTo>
                    <a:pt x="1191" y="4106"/>
                    <a:pt x="1179" y="4153"/>
                    <a:pt x="1215" y="4177"/>
                  </a:cubicBezTo>
                  <a:lnTo>
                    <a:pt x="1453" y="4367"/>
                  </a:lnTo>
                  <a:lnTo>
                    <a:pt x="1357" y="4665"/>
                  </a:lnTo>
                  <a:cubicBezTo>
                    <a:pt x="1349" y="4691"/>
                    <a:pt x="1371" y="4710"/>
                    <a:pt x="1398" y="4710"/>
                  </a:cubicBezTo>
                  <a:cubicBezTo>
                    <a:pt x="1408" y="4710"/>
                    <a:pt x="1419" y="4708"/>
                    <a:pt x="1429" y="4701"/>
                  </a:cubicBezTo>
                  <a:lnTo>
                    <a:pt x="1679" y="4534"/>
                  </a:lnTo>
                  <a:lnTo>
                    <a:pt x="1917" y="4701"/>
                  </a:lnTo>
                  <a:cubicBezTo>
                    <a:pt x="1927" y="4708"/>
                    <a:pt x="1938" y="4710"/>
                    <a:pt x="1948" y="4710"/>
                  </a:cubicBezTo>
                  <a:cubicBezTo>
                    <a:pt x="1975" y="4710"/>
                    <a:pt x="1997" y="4691"/>
                    <a:pt x="1988" y="4665"/>
                  </a:cubicBezTo>
                  <a:lnTo>
                    <a:pt x="1893" y="4367"/>
                  </a:lnTo>
                  <a:lnTo>
                    <a:pt x="2143" y="4177"/>
                  </a:lnTo>
                  <a:cubicBezTo>
                    <a:pt x="2167" y="4153"/>
                    <a:pt x="2155" y="4106"/>
                    <a:pt x="2119" y="4106"/>
                  </a:cubicBezTo>
                  <a:lnTo>
                    <a:pt x="1810" y="4106"/>
                  </a:lnTo>
                  <a:lnTo>
                    <a:pt x="1715" y="3820"/>
                  </a:lnTo>
                  <a:cubicBezTo>
                    <a:pt x="1715" y="3790"/>
                    <a:pt x="1691" y="3775"/>
                    <a:pt x="1668" y="3775"/>
                  </a:cubicBezTo>
                  <a:close/>
                  <a:moveTo>
                    <a:pt x="500" y="4555"/>
                  </a:moveTo>
                  <a:cubicBezTo>
                    <a:pt x="485" y="4555"/>
                    <a:pt x="470" y="4564"/>
                    <a:pt x="464" y="4582"/>
                  </a:cubicBezTo>
                  <a:lnTo>
                    <a:pt x="369" y="4879"/>
                  </a:lnTo>
                  <a:lnTo>
                    <a:pt x="60" y="4879"/>
                  </a:lnTo>
                  <a:cubicBezTo>
                    <a:pt x="24" y="4879"/>
                    <a:pt x="0" y="4927"/>
                    <a:pt x="36" y="4951"/>
                  </a:cubicBezTo>
                  <a:lnTo>
                    <a:pt x="286" y="5129"/>
                  </a:lnTo>
                  <a:lnTo>
                    <a:pt x="191" y="5427"/>
                  </a:lnTo>
                  <a:cubicBezTo>
                    <a:pt x="181" y="5455"/>
                    <a:pt x="208" y="5482"/>
                    <a:pt x="231" y="5482"/>
                  </a:cubicBezTo>
                  <a:cubicBezTo>
                    <a:pt x="238" y="5482"/>
                    <a:pt x="245" y="5480"/>
                    <a:pt x="250" y="5475"/>
                  </a:cubicBezTo>
                  <a:lnTo>
                    <a:pt x="500" y="5296"/>
                  </a:lnTo>
                  <a:lnTo>
                    <a:pt x="750" y="5475"/>
                  </a:lnTo>
                  <a:cubicBezTo>
                    <a:pt x="758" y="5480"/>
                    <a:pt x="766" y="5482"/>
                    <a:pt x="774" y="5482"/>
                  </a:cubicBezTo>
                  <a:cubicBezTo>
                    <a:pt x="800" y="5482"/>
                    <a:pt x="819" y="5455"/>
                    <a:pt x="810" y="5427"/>
                  </a:cubicBezTo>
                  <a:lnTo>
                    <a:pt x="715" y="5129"/>
                  </a:lnTo>
                  <a:lnTo>
                    <a:pt x="965" y="4951"/>
                  </a:lnTo>
                  <a:cubicBezTo>
                    <a:pt x="1000" y="4927"/>
                    <a:pt x="976" y="4879"/>
                    <a:pt x="941" y="4879"/>
                  </a:cubicBezTo>
                  <a:lnTo>
                    <a:pt x="643" y="4879"/>
                  </a:lnTo>
                  <a:lnTo>
                    <a:pt x="536" y="4582"/>
                  </a:lnTo>
                  <a:cubicBezTo>
                    <a:pt x="530" y="4564"/>
                    <a:pt x="515" y="4555"/>
                    <a:pt x="500" y="4555"/>
                  </a:cubicBezTo>
                  <a:close/>
                  <a:moveTo>
                    <a:pt x="2846" y="4537"/>
                  </a:moveTo>
                  <a:cubicBezTo>
                    <a:pt x="2822" y="4537"/>
                    <a:pt x="2798" y="4552"/>
                    <a:pt x="2798" y="4582"/>
                  </a:cubicBezTo>
                  <a:lnTo>
                    <a:pt x="2703" y="4879"/>
                  </a:lnTo>
                  <a:lnTo>
                    <a:pt x="2405" y="4879"/>
                  </a:lnTo>
                  <a:cubicBezTo>
                    <a:pt x="2369" y="4879"/>
                    <a:pt x="2346" y="4927"/>
                    <a:pt x="2381" y="4951"/>
                  </a:cubicBezTo>
                  <a:lnTo>
                    <a:pt x="2631" y="5129"/>
                  </a:lnTo>
                  <a:lnTo>
                    <a:pt x="2536" y="5427"/>
                  </a:lnTo>
                  <a:cubicBezTo>
                    <a:pt x="2527" y="5455"/>
                    <a:pt x="2546" y="5482"/>
                    <a:pt x="2572" y="5482"/>
                  </a:cubicBezTo>
                  <a:cubicBezTo>
                    <a:pt x="2580" y="5482"/>
                    <a:pt x="2588" y="5480"/>
                    <a:pt x="2596" y="5475"/>
                  </a:cubicBezTo>
                  <a:lnTo>
                    <a:pt x="2846" y="5296"/>
                  </a:lnTo>
                  <a:lnTo>
                    <a:pt x="3096" y="5475"/>
                  </a:lnTo>
                  <a:cubicBezTo>
                    <a:pt x="3101" y="5480"/>
                    <a:pt x="3108" y="5482"/>
                    <a:pt x="3115" y="5482"/>
                  </a:cubicBezTo>
                  <a:cubicBezTo>
                    <a:pt x="3138" y="5482"/>
                    <a:pt x="3165" y="5455"/>
                    <a:pt x="3155" y="5427"/>
                  </a:cubicBezTo>
                  <a:lnTo>
                    <a:pt x="3060" y="5129"/>
                  </a:lnTo>
                  <a:lnTo>
                    <a:pt x="3310" y="4951"/>
                  </a:lnTo>
                  <a:cubicBezTo>
                    <a:pt x="3346" y="4927"/>
                    <a:pt x="3322" y="4879"/>
                    <a:pt x="3286" y="4879"/>
                  </a:cubicBezTo>
                  <a:lnTo>
                    <a:pt x="2989" y="4879"/>
                  </a:lnTo>
                  <a:lnTo>
                    <a:pt x="2893" y="4582"/>
                  </a:lnTo>
                  <a:cubicBezTo>
                    <a:pt x="2893" y="4552"/>
                    <a:pt x="2870" y="4537"/>
                    <a:pt x="2846" y="4537"/>
                  </a:cubicBezTo>
                  <a:close/>
                  <a:moveTo>
                    <a:pt x="5203" y="4555"/>
                  </a:moveTo>
                  <a:cubicBezTo>
                    <a:pt x="5188" y="4555"/>
                    <a:pt x="5173" y="4564"/>
                    <a:pt x="5167" y="4582"/>
                  </a:cubicBezTo>
                  <a:lnTo>
                    <a:pt x="5072" y="4879"/>
                  </a:lnTo>
                  <a:lnTo>
                    <a:pt x="4763" y="4879"/>
                  </a:lnTo>
                  <a:cubicBezTo>
                    <a:pt x="4758" y="4878"/>
                    <a:pt x="4754" y="4878"/>
                    <a:pt x="4751" y="4878"/>
                  </a:cubicBezTo>
                  <a:cubicBezTo>
                    <a:pt x="4713" y="4878"/>
                    <a:pt x="4706" y="4929"/>
                    <a:pt x="4739" y="4951"/>
                  </a:cubicBezTo>
                  <a:lnTo>
                    <a:pt x="4989" y="5129"/>
                  </a:lnTo>
                  <a:lnTo>
                    <a:pt x="4894" y="5427"/>
                  </a:lnTo>
                  <a:cubicBezTo>
                    <a:pt x="4884" y="5455"/>
                    <a:pt x="4904" y="5482"/>
                    <a:pt x="4930" y="5482"/>
                  </a:cubicBezTo>
                  <a:cubicBezTo>
                    <a:pt x="4937" y="5482"/>
                    <a:pt x="4945" y="5480"/>
                    <a:pt x="4953" y="5475"/>
                  </a:cubicBezTo>
                  <a:lnTo>
                    <a:pt x="5203" y="5296"/>
                  </a:lnTo>
                  <a:lnTo>
                    <a:pt x="5453" y="5475"/>
                  </a:lnTo>
                  <a:cubicBezTo>
                    <a:pt x="5461" y="5480"/>
                    <a:pt x="5469" y="5482"/>
                    <a:pt x="5477" y="5482"/>
                  </a:cubicBezTo>
                  <a:cubicBezTo>
                    <a:pt x="5503" y="5482"/>
                    <a:pt x="5522" y="5455"/>
                    <a:pt x="5513" y="5427"/>
                  </a:cubicBezTo>
                  <a:lnTo>
                    <a:pt x="5417" y="5129"/>
                  </a:lnTo>
                  <a:lnTo>
                    <a:pt x="5668" y="4951"/>
                  </a:lnTo>
                  <a:cubicBezTo>
                    <a:pt x="5700" y="4929"/>
                    <a:pt x="5693" y="4878"/>
                    <a:pt x="5656" y="4878"/>
                  </a:cubicBezTo>
                  <a:cubicBezTo>
                    <a:pt x="5652" y="4878"/>
                    <a:pt x="5648" y="4878"/>
                    <a:pt x="5644" y="4879"/>
                  </a:cubicBezTo>
                  <a:lnTo>
                    <a:pt x="5334" y="4879"/>
                  </a:lnTo>
                  <a:lnTo>
                    <a:pt x="5239" y="4582"/>
                  </a:lnTo>
                  <a:cubicBezTo>
                    <a:pt x="5233" y="4564"/>
                    <a:pt x="5218" y="4555"/>
                    <a:pt x="5203" y="4555"/>
                  </a:cubicBezTo>
                  <a:close/>
                  <a:moveTo>
                    <a:pt x="7549" y="4537"/>
                  </a:moveTo>
                  <a:cubicBezTo>
                    <a:pt x="7525" y="4537"/>
                    <a:pt x="7501" y="4552"/>
                    <a:pt x="7501" y="4582"/>
                  </a:cubicBezTo>
                  <a:lnTo>
                    <a:pt x="7406" y="4879"/>
                  </a:lnTo>
                  <a:lnTo>
                    <a:pt x="7108" y="4879"/>
                  </a:lnTo>
                  <a:cubicBezTo>
                    <a:pt x="7104" y="4878"/>
                    <a:pt x="7100" y="4878"/>
                    <a:pt x="7096" y="4878"/>
                  </a:cubicBezTo>
                  <a:cubicBezTo>
                    <a:pt x="7059" y="4878"/>
                    <a:pt x="7052" y="4929"/>
                    <a:pt x="7084" y="4951"/>
                  </a:cubicBezTo>
                  <a:lnTo>
                    <a:pt x="7334" y="5129"/>
                  </a:lnTo>
                  <a:lnTo>
                    <a:pt x="7239" y="5427"/>
                  </a:lnTo>
                  <a:cubicBezTo>
                    <a:pt x="7230" y="5455"/>
                    <a:pt x="7249" y="5482"/>
                    <a:pt x="7275" y="5482"/>
                  </a:cubicBezTo>
                  <a:cubicBezTo>
                    <a:pt x="7283" y="5482"/>
                    <a:pt x="7291" y="5480"/>
                    <a:pt x="7299" y="5475"/>
                  </a:cubicBezTo>
                  <a:lnTo>
                    <a:pt x="7549" y="5296"/>
                  </a:lnTo>
                  <a:lnTo>
                    <a:pt x="7799" y="5475"/>
                  </a:lnTo>
                  <a:cubicBezTo>
                    <a:pt x="7804" y="5480"/>
                    <a:pt x="7811" y="5482"/>
                    <a:pt x="7818" y="5482"/>
                  </a:cubicBezTo>
                  <a:cubicBezTo>
                    <a:pt x="7841" y="5482"/>
                    <a:pt x="7867" y="5455"/>
                    <a:pt x="7858" y="5427"/>
                  </a:cubicBezTo>
                  <a:lnTo>
                    <a:pt x="7763" y="5129"/>
                  </a:lnTo>
                  <a:lnTo>
                    <a:pt x="8013" y="4951"/>
                  </a:lnTo>
                  <a:cubicBezTo>
                    <a:pt x="8046" y="4929"/>
                    <a:pt x="8029" y="4878"/>
                    <a:pt x="7998" y="4878"/>
                  </a:cubicBezTo>
                  <a:cubicBezTo>
                    <a:pt x="7996" y="4878"/>
                    <a:pt x="7992" y="4878"/>
                    <a:pt x="7989" y="4879"/>
                  </a:cubicBezTo>
                  <a:lnTo>
                    <a:pt x="7692" y="4879"/>
                  </a:lnTo>
                  <a:lnTo>
                    <a:pt x="7596" y="4582"/>
                  </a:lnTo>
                  <a:cubicBezTo>
                    <a:pt x="7596" y="4552"/>
                    <a:pt x="7573" y="4537"/>
                    <a:pt x="7549" y="4537"/>
                  </a:cubicBezTo>
                  <a:close/>
                  <a:moveTo>
                    <a:pt x="9894" y="4537"/>
                  </a:moveTo>
                  <a:cubicBezTo>
                    <a:pt x="9870" y="4537"/>
                    <a:pt x="9847" y="4552"/>
                    <a:pt x="9847" y="4582"/>
                  </a:cubicBezTo>
                  <a:lnTo>
                    <a:pt x="9751" y="4879"/>
                  </a:lnTo>
                  <a:lnTo>
                    <a:pt x="9454" y="4879"/>
                  </a:lnTo>
                  <a:cubicBezTo>
                    <a:pt x="9418" y="4879"/>
                    <a:pt x="9406" y="4927"/>
                    <a:pt x="9430" y="4951"/>
                  </a:cubicBezTo>
                  <a:lnTo>
                    <a:pt x="9680" y="5129"/>
                  </a:lnTo>
                  <a:lnTo>
                    <a:pt x="9585" y="5427"/>
                  </a:lnTo>
                  <a:cubicBezTo>
                    <a:pt x="9575" y="5455"/>
                    <a:pt x="9602" y="5482"/>
                    <a:pt x="9625" y="5482"/>
                  </a:cubicBezTo>
                  <a:cubicBezTo>
                    <a:pt x="9632" y="5482"/>
                    <a:pt x="9639" y="5480"/>
                    <a:pt x="9644" y="5475"/>
                  </a:cubicBezTo>
                  <a:lnTo>
                    <a:pt x="9894" y="5296"/>
                  </a:lnTo>
                  <a:lnTo>
                    <a:pt x="10144" y="5475"/>
                  </a:lnTo>
                  <a:cubicBezTo>
                    <a:pt x="10152" y="5480"/>
                    <a:pt x="10160" y="5482"/>
                    <a:pt x="10168" y="5482"/>
                  </a:cubicBezTo>
                  <a:cubicBezTo>
                    <a:pt x="10194" y="5482"/>
                    <a:pt x="10213" y="5455"/>
                    <a:pt x="10204" y="5427"/>
                  </a:cubicBezTo>
                  <a:lnTo>
                    <a:pt x="10120" y="5129"/>
                  </a:lnTo>
                  <a:lnTo>
                    <a:pt x="10359" y="4951"/>
                  </a:lnTo>
                  <a:cubicBezTo>
                    <a:pt x="10394" y="4927"/>
                    <a:pt x="10382" y="4879"/>
                    <a:pt x="10335" y="4879"/>
                  </a:cubicBezTo>
                  <a:lnTo>
                    <a:pt x="10037" y="4879"/>
                  </a:lnTo>
                  <a:lnTo>
                    <a:pt x="9942" y="4582"/>
                  </a:lnTo>
                  <a:cubicBezTo>
                    <a:pt x="9942" y="4552"/>
                    <a:pt x="9918" y="4537"/>
                    <a:pt x="9894" y="4537"/>
                  </a:cubicBezTo>
                  <a:close/>
                  <a:moveTo>
                    <a:pt x="4018" y="5287"/>
                  </a:moveTo>
                  <a:cubicBezTo>
                    <a:pt x="3998" y="5287"/>
                    <a:pt x="3977" y="5302"/>
                    <a:pt x="3977" y="5332"/>
                  </a:cubicBezTo>
                  <a:lnTo>
                    <a:pt x="3882" y="5618"/>
                  </a:lnTo>
                  <a:lnTo>
                    <a:pt x="3584" y="5618"/>
                  </a:lnTo>
                  <a:cubicBezTo>
                    <a:pt x="3536" y="5618"/>
                    <a:pt x="3524" y="5665"/>
                    <a:pt x="3560" y="5689"/>
                  </a:cubicBezTo>
                  <a:lnTo>
                    <a:pt x="3798" y="5868"/>
                  </a:lnTo>
                  <a:lnTo>
                    <a:pt x="3715" y="6165"/>
                  </a:lnTo>
                  <a:cubicBezTo>
                    <a:pt x="3706" y="6200"/>
                    <a:pt x="3723" y="6222"/>
                    <a:pt x="3747" y="6222"/>
                  </a:cubicBezTo>
                  <a:cubicBezTo>
                    <a:pt x="3755" y="6222"/>
                    <a:pt x="3765" y="6219"/>
                    <a:pt x="3774" y="6213"/>
                  </a:cubicBezTo>
                  <a:lnTo>
                    <a:pt x="4024" y="6034"/>
                  </a:lnTo>
                  <a:lnTo>
                    <a:pt x="4263" y="6213"/>
                  </a:lnTo>
                  <a:cubicBezTo>
                    <a:pt x="4272" y="6219"/>
                    <a:pt x="4283" y="6222"/>
                    <a:pt x="4292" y="6222"/>
                  </a:cubicBezTo>
                  <a:cubicBezTo>
                    <a:pt x="4320" y="6222"/>
                    <a:pt x="4343" y="6200"/>
                    <a:pt x="4334" y="6165"/>
                  </a:cubicBezTo>
                  <a:lnTo>
                    <a:pt x="4239" y="5868"/>
                  </a:lnTo>
                  <a:lnTo>
                    <a:pt x="4489" y="5689"/>
                  </a:lnTo>
                  <a:cubicBezTo>
                    <a:pt x="4525" y="5665"/>
                    <a:pt x="4501" y="5618"/>
                    <a:pt x="4465" y="5618"/>
                  </a:cubicBezTo>
                  <a:lnTo>
                    <a:pt x="4167" y="5618"/>
                  </a:lnTo>
                  <a:lnTo>
                    <a:pt x="4060" y="5332"/>
                  </a:lnTo>
                  <a:cubicBezTo>
                    <a:pt x="4060" y="5302"/>
                    <a:pt x="4039" y="5287"/>
                    <a:pt x="4018" y="5287"/>
                  </a:cubicBezTo>
                  <a:close/>
                  <a:moveTo>
                    <a:pt x="6379" y="5292"/>
                  </a:moveTo>
                  <a:cubicBezTo>
                    <a:pt x="6357" y="5292"/>
                    <a:pt x="6334" y="5307"/>
                    <a:pt x="6334" y="5332"/>
                  </a:cubicBezTo>
                  <a:lnTo>
                    <a:pt x="6239" y="5618"/>
                  </a:lnTo>
                  <a:lnTo>
                    <a:pt x="5941" y="5618"/>
                  </a:lnTo>
                  <a:cubicBezTo>
                    <a:pt x="5894" y="5618"/>
                    <a:pt x="5882" y="5677"/>
                    <a:pt x="5918" y="5701"/>
                  </a:cubicBezTo>
                  <a:lnTo>
                    <a:pt x="6156" y="5868"/>
                  </a:lnTo>
                  <a:lnTo>
                    <a:pt x="6072" y="6165"/>
                  </a:lnTo>
                  <a:cubicBezTo>
                    <a:pt x="6064" y="6200"/>
                    <a:pt x="6080" y="6222"/>
                    <a:pt x="6104" y="6222"/>
                  </a:cubicBezTo>
                  <a:cubicBezTo>
                    <a:pt x="6113" y="6222"/>
                    <a:pt x="6122" y="6219"/>
                    <a:pt x="6132" y="6213"/>
                  </a:cubicBezTo>
                  <a:lnTo>
                    <a:pt x="6382" y="6034"/>
                  </a:lnTo>
                  <a:lnTo>
                    <a:pt x="6632" y="6213"/>
                  </a:lnTo>
                  <a:cubicBezTo>
                    <a:pt x="6638" y="6219"/>
                    <a:pt x="6646" y="6222"/>
                    <a:pt x="6655" y="6222"/>
                  </a:cubicBezTo>
                  <a:cubicBezTo>
                    <a:pt x="6677" y="6222"/>
                    <a:pt x="6700" y="6200"/>
                    <a:pt x="6691" y="6165"/>
                  </a:cubicBezTo>
                  <a:lnTo>
                    <a:pt x="6596" y="5868"/>
                  </a:lnTo>
                  <a:lnTo>
                    <a:pt x="6846" y="5689"/>
                  </a:lnTo>
                  <a:cubicBezTo>
                    <a:pt x="6870" y="5665"/>
                    <a:pt x="6858" y="5618"/>
                    <a:pt x="6822" y="5618"/>
                  </a:cubicBezTo>
                  <a:lnTo>
                    <a:pt x="6513" y="5618"/>
                  </a:lnTo>
                  <a:lnTo>
                    <a:pt x="6418" y="5332"/>
                  </a:lnTo>
                  <a:cubicBezTo>
                    <a:pt x="6418" y="5304"/>
                    <a:pt x="6399" y="5292"/>
                    <a:pt x="6379" y="5292"/>
                  </a:cubicBezTo>
                  <a:close/>
                  <a:moveTo>
                    <a:pt x="8726" y="5287"/>
                  </a:moveTo>
                  <a:cubicBezTo>
                    <a:pt x="8704" y="5287"/>
                    <a:pt x="8680" y="5302"/>
                    <a:pt x="8680" y="5332"/>
                  </a:cubicBezTo>
                  <a:lnTo>
                    <a:pt x="8585" y="5618"/>
                  </a:lnTo>
                  <a:lnTo>
                    <a:pt x="8287" y="5618"/>
                  </a:lnTo>
                  <a:cubicBezTo>
                    <a:pt x="8239" y="5618"/>
                    <a:pt x="8227" y="5665"/>
                    <a:pt x="8263" y="5689"/>
                  </a:cubicBezTo>
                  <a:lnTo>
                    <a:pt x="8501" y="5868"/>
                  </a:lnTo>
                  <a:lnTo>
                    <a:pt x="8418" y="6165"/>
                  </a:lnTo>
                  <a:cubicBezTo>
                    <a:pt x="8409" y="6200"/>
                    <a:pt x="8426" y="6222"/>
                    <a:pt x="8450" y="6222"/>
                  </a:cubicBezTo>
                  <a:cubicBezTo>
                    <a:pt x="8458" y="6222"/>
                    <a:pt x="8468" y="6219"/>
                    <a:pt x="8477" y="6213"/>
                  </a:cubicBezTo>
                  <a:lnTo>
                    <a:pt x="8727" y="6034"/>
                  </a:lnTo>
                  <a:lnTo>
                    <a:pt x="8966" y="6213"/>
                  </a:lnTo>
                  <a:cubicBezTo>
                    <a:pt x="8975" y="6219"/>
                    <a:pt x="8986" y="6222"/>
                    <a:pt x="8995" y="6222"/>
                  </a:cubicBezTo>
                  <a:cubicBezTo>
                    <a:pt x="9023" y="6222"/>
                    <a:pt x="9046" y="6200"/>
                    <a:pt x="9037" y="6165"/>
                  </a:cubicBezTo>
                  <a:lnTo>
                    <a:pt x="8942" y="5868"/>
                  </a:lnTo>
                  <a:lnTo>
                    <a:pt x="9192" y="5689"/>
                  </a:lnTo>
                  <a:cubicBezTo>
                    <a:pt x="9216" y="5665"/>
                    <a:pt x="9204" y="5618"/>
                    <a:pt x="9168" y="5618"/>
                  </a:cubicBezTo>
                  <a:lnTo>
                    <a:pt x="8870" y="5618"/>
                  </a:lnTo>
                  <a:lnTo>
                    <a:pt x="8763" y="5332"/>
                  </a:lnTo>
                  <a:cubicBezTo>
                    <a:pt x="8769" y="5302"/>
                    <a:pt x="8748" y="5287"/>
                    <a:pt x="8726" y="5287"/>
                  </a:cubicBezTo>
                  <a:close/>
                  <a:moveTo>
                    <a:pt x="1668" y="5287"/>
                  </a:moveTo>
                  <a:cubicBezTo>
                    <a:pt x="1646" y="5287"/>
                    <a:pt x="1625" y="5302"/>
                    <a:pt x="1631" y="5332"/>
                  </a:cubicBezTo>
                  <a:lnTo>
                    <a:pt x="1536" y="5618"/>
                  </a:lnTo>
                  <a:lnTo>
                    <a:pt x="1238" y="5618"/>
                  </a:lnTo>
                  <a:cubicBezTo>
                    <a:pt x="1191" y="5618"/>
                    <a:pt x="1179" y="5677"/>
                    <a:pt x="1215" y="5689"/>
                  </a:cubicBezTo>
                  <a:lnTo>
                    <a:pt x="1453" y="5880"/>
                  </a:lnTo>
                  <a:lnTo>
                    <a:pt x="1357" y="6177"/>
                  </a:lnTo>
                  <a:cubicBezTo>
                    <a:pt x="1348" y="6205"/>
                    <a:pt x="1375" y="6233"/>
                    <a:pt x="1404" y="6233"/>
                  </a:cubicBezTo>
                  <a:cubicBezTo>
                    <a:pt x="1412" y="6233"/>
                    <a:pt x="1421" y="6230"/>
                    <a:pt x="1429" y="6225"/>
                  </a:cubicBezTo>
                  <a:lnTo>
                    <a:pt x="1679" y="6046"/>
                  </a:lnTo>
                  <a:lnTo>
                    <a:pt x="1917" y="6225"/>
                  </a:lnTo>
                  <a:cubicBezTo>
                    <a:pt x="1925" y="6230"/>
                    <a:pt x="1934" y="6233"/>
                    <a:pt x="1942" y="6233"/>
                  </a:cubicBezTo>
                  <a:cubicBezTo>
                    <a:pt x="1971" y="6233"/>
                    <a:pt x="1998" y="6205"/>
                    <a:pt x="1988" y="6177"/>
                  </a:cubicBezTo>
                  <a:lnTo>
                    <a:pt x="1893" y="5880"/>
                  </a:lnTo>
                  <a:lnTo>
                    <a:pt x="2143" y="5689"/>
                  </a:lnTo>
                  <a:cubicBezTo>
                    <a:pt x="2179" y="5665"/>
                    <a:pt x="2155" y="5618"/>
                    <a:pt x="2119" y="5618"/>
                  </a:cubicBezTo>
                  <a:lnTo>
                    <a:pt x="1810" y="5618"/>
                  </a:lnTo>
                  <a:lnTo>
                    <a:pt x="1715" y="5332"/>
                  </a:lnTo>
                  <a:cubicBezTo>
                    <a:pt x="1715" y="5302"/>
                    <a:pt x="1691" y="5287"/>
                    <a:pt x="1668" y="5287"/>
                  </a:cubicBezTo>
                  <a:close/>
                  <a:moveTo>
                    <a:pt x="502" y="6072"/>
                  </a:moveTo>
                  <a:cubicBezTo>
                    <a:pt x="489" y="6072"/>
                    <a:pt x="474" y="6079"/>
                    <a:pt x="464" y="6094"/>
                  </a:cubicBezTo>
                  <a:lnTo>
                    <a:pt x="369" y="6392"/>
                  </a:lnTo>
                  <a:lnTo>
                    <a:pt x="60" y="6392"/>
                  </a:lnTo>
                  <a:cubicBezTo>
                    <a:pt x="24" y="6392"/>
                    <a:pt x="12" y="6439"/>
                    <a:pt x="36" y="6463"/>
                  </a:cubicBezTo>
                  <a:lnTo>
                    <a:pt x="286" y="6642"/>
                  </a:lnTo>
                  <a:lnTo>
                    <a:pt x="191" y="6939"/>
                  </a:lnTo>
                  <a:cubicBezTo>
                    <a:pt x="181" y="6967"/>
                    <a:pt x="208" y="6995"/>
                    <a:pt x="237" y="6995"/>
                  </a:cubicBezTo>
                  <a:cubicBezTo>
                    <a:pt x="245" y="6995"/>
                    <a:pt x="254" y="6992"/>
                    <a:pt x="262" y="6987"/>
                  </a:cubicBezTo>
                  <a:lnTo>
                    <a:pt x="500" y="6820"/>
                  </a:lnTo>
                  <a:lnTo>
                    <a:pt x="750" y="6999"/>
                  </a:lnTo>
                  <a:cubicBezTo>
                    <a:pt x="758" y="7004"/>
                    <a:pt x="766" y="7006"/>
                    <a:pt x="774" y="7006"/>
                  </a:cubicBezTo>
                  <a:cubicBezTo>
                    <a:pt x="800" y="7006"/>
                    <a:pt x="819" y="6979"/>
                    <a:pt x="810" y="6951"/>
                  </a:cubicBezTo>
                  <a:lnTo>
                    <a:pt x="715" y="6653"/>
                  </a:lnTo>
                  <a:lnTo>
                    <a:pt x="965" y="6475"/>
                  </a:lnTo>
                  <a:cubicBezTo>
                    <a:pt x="1000" y="6451"/>
                    <a:pt x="976" y="6403"/>
                    <a:pt x="941" y="6403"/>
                  </a:cubicBezTo>
                  <a:lnTo>
                    <a:pt x="643" y="6403"/>
                  </a:lnTo>
                  <a:lnTo>
                    <a:pt x="536" y="6106"/>
                  </a:lnTo>
                  <a:cubicBezTo>
                    <a:pt x="536" y="6085"/>
                    <a:pt x="520" y="6072"/>
                    <a:pt x="502" y="6072"/>
                  </a:cubicBezTo>
                  <a:close/>
                  <a:moveTo>
                    <a:pt x="2846" y="6052"/>
                  </a:moveTo>
                  <a:cubicBezTo>
                    <a:pt x="2822" y="6052"/>
                    <a:pt x="2798" y="6070"/>
                    <a:pt x="2798" y="6106"/>
                  </a:cubicBezTo>
                  <a:lnTo>
                    <a:pt x="2703" y="6403"/>
                  </a:lnTo>
                  <a:lnTo>
                    <a:pt x="2405" y="6403"/>
                  </a:lnTo>
                  <a:cubicBezTo>
                    <a:pt x="2369" y="6403"/>
                    <a:pt x="2346" y="6451"/>
                    <a:pt x="2381" y="6475"/>
                  </a:cubicBezTo>
                  <a:lnTo>
                    <a:pt x="2631" y="6653"/>
                  </a:lnTo>
                  <a:lnTo>
                    <a:pt x="2536" y="6951"/>
                  </a:lnTo>
                  <a:cubicBezTo>
                    <a:pt x="2527" y="6979"/>
                    <a:pt x="2546" y="7006"/>
                    <a:pt x="2572" y="7006"/>
                  </a:cubicBezTo>
                  <a:cubicBezTo>
                    <a:pt x="2580" y="7006"/>
                    <a:pt x="2588" y="7004"/>
                    <a:pt x="2596" y="6999"/>
                  </a:cubicBezTo>
                  <a:lnTo>
                    <a:pt x="2846" y="6820"/>
                  </a:lnTo>
                  <a:lnTo>
                    <a:pt x="3096" y="6999"/>
                  </a:lnTo>
                  <a:cubicBezTo>
                    <a:pt x="3101" y="7004"/>
                    <a:pt x="3108" y="7006"/>
                    <a:pt x="3115" y="7006"/>
                  </a:cubicBezTo>
                  <a:cubicBezTo>
                    <a:pt x="3138" y="7006"/>
                    <a:pt x="3165" y="6979"/>
                    <a:pt x="3155" y="6951"/>
                  </a:cubicBezTo>
                  <a:lnTo>
                    <a:pt x="3060" y="6653"/>
                  </a:lnTo>
                  <a:lnTo>
                    <a:pt x="3310" y="6475"/>
                  </a:lnTo>
                  <a:cubicBezTo>
                    <a:pt x="3346" y="6451"/>
                    <a:pt x="3322" y="6403"/>
                    <a:pt x="3286" y="6403"/>
                  </a:cubicBezTo>
                  <a:lnTo>
                    <a:pt x="2989" y="6403"/>
                  </a:lnTo>
                  <a:lnTo>
                    <a:pt x="2893" y="6106"/>
                  </a:lnTo>
                  <a:cubicBezTo>
                    <a:pt x="2893" y="6070"/>
                    <a:pt x="2870" y="6052"/>
                    <a:pt x="2846" y="6052"/>
                  </a:cubicBezTo>
                  <a:close/>
                  <a:moveTo>
                    <a:pt x="5203" y="6070"/>
                  </a:moveTo>
                  <a:cubicBezTo>
                    <a:pt x="5188" y="6070"/>
                    <a:pt x="5173" y="6082"/>
                    <a:pt x="5167" y="6106"/>
                  </a:cubicBezTo>
                  <a:lnTo>
                    <a:pt x="5072" y="6403"/>
                  </a:lnTo>
                  <a:lnTo>
                    <a:pt x="4763" y="6403"/>
                  </a:lnTo>
                  <a:cubicBezTo>
                    <a:pt x="4727" y="6403"/>
                    <a:pt x="4703" y="6451"/>
                    <a:pt x="4739" y="6475"/>
                  </a:cubicBezTo>
                  <a:lnTo>
                    <a:pt x="4989" y="6653"/>
                  </a:lnTo>
                  <a:lnTo>
                    <a:pt x="4894" y="6951"/>
                  </a:lnTo>
                  <a:cubicBezTo>
                    <a:pt x="4884" y="6979"/>
                    <a:pt x="4904" y="7006"/>
                    <a:pt x="4930" y="7006"/>
                  </a:cubicBezTo>
                  <a:cubicBezTo>
                    <a:pt x="4937" y="7006"/>
                    <a:pt x="4945" y="7004"/>
                    <a:pt x="4953" y="6999"/>
                  </a:cubicBezTo>
                  <a:lnTo>
                    <a:pt x="5203" y="6820"/>
                  </a:lnTo>
                  <a:lnTo>
                    <a:pt x="5453" y="6999"/>
                  </a:lnTo>
                  <a:cubicBezTo>
                    <a:pt x="5461" y="7004"/>
                    <a:pt x="5469" y="7006"/>
                    <a:pt x="5477" y="7006"/>
                  </a:cubicBezTo>
                  <a:cubicBezTo>
                    <a:pt x="5503" y="7006"/>
                    <a:pt x="5522" y="6979"/>
                    <a:pt x="5513" y="6951"/>
                  </a:cubicBezTo>
                  <a:lnTo>
                    <a:pt x="5417" y="6653"/>
                  </a:lnTo>
                  <a:lnTo>
                    <a:pt x="5668" y="6475"/>
                  </a:lnTo>
                  <a:cubicBezTo>
                    <a:pt x="5703" y="6451"/>
                    <a:pt x="5679" y="6403"/>
                    <a:pt x="5644" y="6403"/>
                  </a:cubicBezTo>
                  <a:lnTo>
                    <a:pt x="5334" y="6403"/>
                  </a:lnTo>
                  <a:lnTo>
                    <a:pt x="5239" y="6106"/>
                  </a:lnTo>
                  <a:cubicBezTo>
                    <a:pt x="5233" y="6082"/>
                    <a:pt x="5218" y="6070"/>
                    <a:pt x="5203" y="6070"/>
                  </a:cubicBezTo>
                  <a:close/>
                  <a:moveTo>
                    <a:pt x="7547" y="6055"/>
                  </a:moveTo>
                  <a:cubicBezTo>
                    <a:pt x="7526" y="6055"/>
                    <a:pt x="7506" y="6067"/>
                    <a:pt x="7501" y="6094"/>
                  </a:cubicBezTo>
                  <a:lnTo>
                    <a:pt x="7406" y="6392"/>
                  </a:lnTo>
                  <a:lnTo>
                    <a:pt x="7108" y="6392"/>
                  </a:lnTo>
                  <a:cubicBezTo>
                    <a:pt x="7072" y="6392"/>
                    <a:pt x="7049" y="6439"/>
                    <a:pt x="7084" y="6463"/>
                  </a:cubicBezTo>
                  <a:lnTo>
                    <a:pt x="7334" y="6642"/>
                  </a:lnTo>
                  <a:lnTo>
                    <a:pt x="7239" y="6939"/>
                  </a:lnTo>
                  <a:cubicBezTo>
                    <a:pt x="7230" y="6967"/>
                    <a:pt x="7249" y="6995"/>
                    <a:pt x="7275" y="6995"/>
                  </a:cubicBezTo>
                  <a:cubicBezTo>
                    <a:pt x="7283" y="6995"/>
                    <a:pt x="7291" y="6992"/>
                    <a:pt x="7299" y="6987"/>
                  </a:cubicBezTo>
                  <a:lnTo>
                    <a:pt x="7549" y="6808"/>
                  </a:lnTo>
                  <a:lnTo>
                    <a:pt x="7799" y="6999"/>
                  </a:lnTo>
                  <a:cubicBezTo>
                    <a:pt x="7804" y="7004"/>
                    <a:pt x="7811" y="7006"/>
                    <a:pt x="7818" y="7006"/>
                  </a:cubicBezTo>
                  <a:cubicBezTo>
                    <a:pt x="7841" y="7006"/>
                    <a:pt x="7867" y="6979"/>
                    <a:pt x="7858" y="6951"/>
                  </a:cubicBezTo>
                  <a:lnTo>
                    <a:pt x="7763" y="6653"/>
                  </a:lnTo>
                  <a:lnTo>
                    <a:pt x="8013" y="6475"/>
                  </a:lnTo>
                  <a:cubicBezTo>
                    <a:pt x="8037" y="6451"/>
                    <a:pt x="8025" y="6403"/>
                    <a:pt x="7989" y="6403"/>
                  </a:cubicBezTo>
                  <a:lnTo>
                    <a:pt x="7692" y="6403"/>
                  </a:lnTo>
                  <a:lnTo>
                    <a:pt x="7596" y="6106"/>
                  </a:lnTo>
                  <a:cubicBezTo>
                    <a:pt x="7596" y="6073"/>
                    <a:pt x="7571" y="6055"/>
                    <a:pt x="7547" y="6055"/>
                  </a:cubicBezTo>
                  <a:close/>
                  <a:moveTo>
                    <a:pt x="9894" y="6052"/>
                  </a:moveTo>
                  <a:cubicBezTo>
                    <a:pt x="9870" y="6052"/>
                    <a:pt x="9847" y="6070"/>
                    <a:pt x="9847" y="6106"/>
                  </a:cubicBezTo>
                  <a:lnTo>
                    <a:pt x="9751" y="6403"/>
                  </a:lnTo>
                  <a:lnTo>
                    <a:pt x="9454" y="6403"/>
                  </a:lnTo>
                  <a:cubicBezTo>
                    <a:pt x="9418" y="6403"/>
                    <a:pt x="9406" y="6451"/>
                    <a:pt x="9430" y="6475"/>
                  </a:cubicBezTo>
                  <a:lnTo>
                    <a:pt x="9680" y="6653"/>
                  </a:lnTo>
                  <a:lnTo>
                    <a:pt x="9585" y="6951"/>
                  </a:lnTo>
                  <a:cubicBezTo>
                    <a:pt x="9575" y="6979"/>
                    <a:pt x="9602" y="7006"/>
                    <a:pt x="9625" y="7006"/>
                  </a:cubicBezTo>
                  <a:cubicBezTo>
                    <a:pt x="9632" y="7006"/>
                    <a:pt x="9639" y="7004"/>
                    <a:pt x="9644" y="6999"/>
                  </a:cubicBezTo>
                  <a:lnTo>
                    <a:pt x="9894" y="6820"/>
                  </a:lnTo>
                  <a:lnTo>
                    <a:pt x="10144" y="6999"/>
                  </a:lnTo>
                  <a:cubicBezTo>
                    <a:pt x="10152" y="7004"/>
                    <a:pt x="10160" y="7006"/>
                    <a:pt x="10168" y="7006"/>
                  </a:cubicBezTo>
                  <a:cubicBezTo>
                    <a:pt x="10194" y="7006"/>
                    <a:pt x="10213" y="6979"/>
                    <a:pt x="10204" y="6951"/>
                  </a:cubicBezTo>
                  <a:lnTo>
                    <a:pt x="10120" y="6653"/>
                  </a:lnTo>
                  <a:lnTo>
                    <a:pt x="10359" y="6475"/>
                  </a:lnTo>
                  <a:cubicBezTo>
                    <a:pt x="10394" y="6451"/>
                    <a:pt x="10382" y="6403"/>
                    <a:pt x="10335" y="6403"/>
                  </a:cubicBezTo>
                  <a:lnTo>
                    <a:pt x="10037" y="6403"/>
                  </a:lnTo>
                  <a:lnTo>
                    <a:pt x="9942" y="6106"/>
                  </a:lnTo>
                  <a:cubicBezTo>
                    <a:pt x="9942" y="6070"/>
                    <a:pt x="9918" y="6052"/>
                    <a:pt x="9894" y="60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491" name="Google Shape;124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10938">
            <a:off x="3939175" y="2251202"/>
            <a:ext cx="544960" cy="381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92" name="Google Shape;124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3750" y="1333500"/>
            <a:ext cx="24765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6" name="Shape 12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77" name="Google Shape;12977;p41"/>
          <p:cNvGrpSpPr/>
          <p:nvPr/>
        </p:nvGrpSpPr>
        <p:grpSpPr>
          <a:xfrm>
            <a:off x="8" y="4321948"/>
            <a:ext cx="3332861" cy="821561"/>
            <a:chOff x="547595" y="4043711"/>
            <a:chExt cx="7853114" cy="1935817"/>
          </a:xfrm>
        </p:grpSpPr>
        <p:grpSp>
          <p:nvGrpSpPr>
            <p:cNvPr id="12978" name="Google Shape;12978;p41"/>
            <p:cNvGrpSpPr/>
            <p:nvPr/>
          </p:nvGrpSpPr>
          <p:grpSpPr>
            <a:xfrm>
              <a:off x="547595" y="4043711"/>
              <a:ext cx="7853114" cy="1935817"/>
              <a:chOff x="1927575" y="3812950"/>
              <a:chExt cx="5397700" cy="1330550"/>
            </a:xfrm>
          </p:grpSpPr>
          <p:sp>
            <p:nvSpPr>
              <p:cNvPr id="12979" name="Google Shape;12979;p41"/>
              <p:cNvSpPr/>
              <p:nvPr/>
            </p:nvSpPr>
            <p:spPr>
              <a:xfrm>
                <a:off x="1927575" y="3812950"/>
                <a:ext cx="5397700" cy="1330550"/>
              </a:xfrm>
              <a:custGeom>
                <a:rect b="b" l="l" r="r" t="t"/>
                <a:pathLst>
                  <a:path extrusionOk="0" h="53222" w="215908">
                    <a:moveTo>
                      <a:pt x="107945" y="1"/>
                    </a:moveTo>
                    <a:cubicBezTo>
                      <a:pt x="73342" y="1"/>
                      <a:pt x="38729" y="13116"/>
                      <a:pt x="12204" y="39387"/>
                    </a:cubicBezTo>
                    <a:cubicBezTo>
                      <a:pt x="7834" y="43721"/>
                      <a:pt x="3762" y="48340"/>
                      <a:pt x="0" y="53222"/>
                    </a:cubicBezTo>
                    <a:lnTo>
                      <a:pt x="215908" y="53222"/>
                    </a:lnTo>
                    <a:cubicBezTo>
                      <a:pt x="212419" y="48685"/>
                      <a:pt x="208657" y="44375"/>
                      <a:pt x="204633" y="40315"/>
                    </a:cubicBezTo>
                    <a:cubicBezTo>
                      <a:pt x="178022" y="13453"/>
                      <a:pt x="142988" y="1"/>
                      <a:pt x="1079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0" name="Google Shape;12980;p41"/>
              <p:cNvSpPr/>
              <p:nvPr/>
            </p:nvSpPr>
            <p:spPr>
              <a:xfrm>
                <a:off x="5862875" y="4044825"/>
                <a:ext cx="831075" cy="491575"/>
              </a:xfrm>
              <a:custGeom>
                <a:rect b="b" l="l" r="r" t="t"/>
                <a:pathLst>
                  <a:path extrusionOk="0" h="19663" w="33243">
                    <a:moveTo>
                      <a:pt x="1" y="1"/>
                    </a:moveTo>
                    <a:cubicBezTo>
                      <a:pt x="3472" y="11896"/>
                      <a:pt x="14346" y="19662"/>
                      <a:pt x="26182" y="19662"/>
                    </a:cubicBezTo>
                    <a:cubicBezTo>
                      <a:pt x="28514" y="19662"/>
                      <a:pt x="30885" y="19361"/>
                      <a:pt x="33243" y="18729"/>
                    </a:cubicBezTo>
                    <a:cubicBezTo>
                      <a:pt x="23111" y="10943"/>
                      <a:pt x="11919" y="4644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1" name="Google Shape;12981;p41"/>
              <p:cNvSpPr/>
              <p:nvPr/>
            </p:nvSpPr>
            <p:spPr>
              <a:xfrm>
                <a:off x="4393650" y="4961900"/>
                <a:ext cx="503650" cy="181600"/>
              </a:xfrm>
              <a:custGeom>
                <a:rect b="b" l="l" r="r" t="t"/>
                <a:pathLst>
                  <a:path extrusionOk="0" h="7264" w="20146">
                    <a:moveTo>
                      <a:pt x="10073" y="1"/>
                    </a:moveTo>
                    <a:cubicBezTo>
                      <a:pt x="5501" y="1"/>
                      <a:pt x="1441" y="2930"/>
                      <a:pt x="0" y="7264"/>
                    </a:cubicBezTo>
                    <a:lnTo>
                      <a:pt x="20146" y="7264"/>
                    </a:lnTo>
                    <a:cubicBezTo>
                      <a:pt x="18705" y="2930"/>
                      <a:pt x="14645" y="1"/>
                      <a:pt x="100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2" name="Google Shape;12982;p41"/>
              <p:cNvSpPr/>
              <p:nvPr/>
            </p:nvSpPr>
            <p:spPr>
              <a:xfrm>
                <a:off x="2474950" y="4658600"/>
                <a:ext cx="523000" cy="484800"/>
              </a:xfrm>
              <a:custGeom>
                <a:rect b="b" l="l" r="r" t="t"/>
                <a:pathLst>
                  <a:path extrusionOk="0" h="19392" w="20920">
                    <a:moveTo>
                      <a:pt x="10455" y="0"/>
                    </a:moveTo>
                    <a:cubicBezTo>
                      <a:pt x="6549" y="0"/>
                      <a:pt x="3029" y="2340"/>
                      <a:pt x="1525" y="5942"/>
                    </a:cubicBezTo>
                    <a:cubicBezTo>
                      <a:pt x="1" y="9561"/>
                      <a:pt x="810" y="13728"/>
                      <a:pt x="3572" y="16526"/>
                    </a:cubicBezTo>
                    <a:cubicBezTo>
                      <a:pt x="5470" y="18436"/>
                      <a:pt x="7963" y="19391"/>
                      <a:pt x="10458" y="19391"/>
                    </a:cubicBezTo>
                    <a:cubicBezTo>
                      <a:pt x="12925" y="19391"/>
                      <a:pt x="15394" y="18457"/>
                      <a:pt x="17288" y="16586"/>
                    </a:cubicBezTo>
                    <a:cubicBezTo>
                      <a:pt x="20075" y="13824"/>
                      <a:pt x="20920" y="9656"/>
                      <a:pt x="19444" y="6025"/>
                    </a:cubicBezTo>
                    <a:cubicBezTo>
                      <a:pt x="17955" y="2394"/>
                      <a:pt x="14431" y="24"/>
                      <a:pt x="10514" y="1"/>
                    </a:cubicBezTo>
                    <a:cubicBezTo>
                      <a:pt x="10494" y="0"/>
                      <a:pt x="10474" y="0"/>
                      <a:pt x="104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83" name="Google Shape;12983;p41"/>
              <p:cNvSpPr/>
              <p:nvPr/>
            </p:nvSpPr>
            <p:spPr>
              <a:xfrm>
                <a:off x="3380654" y="4197921"/>
                <a:ext cx="1284425" cy="852600"/>
              </a:xfrm>
              <a:custGeom>
                <a:rect b="b" l="l" r="r" t="t"/>
                <a:pathLst>
                  <a:path extrusionOk="0" h="34104" w="51377">
                    <a:moveTo>
                      <a:pt x="21027" y="1"/>
                    </a:moveTo>
                    <a:cubicBezTo>
                      <a:pt x="15429" y="1"/>
                      <a:pt x="9870" y="2613"/>
                      <a:pt x="6359" y="7660"/>
                    </a:cubicBezTo>
                    <a:cubicBezTo>
                      <a:pt x="1" y="16816"/>
                      <a:pt x="3489" y="29496"/>
                      <a:pt x="13657" y="34104"/>
                    </a:cubicBezTo>
                    <a:lnTo>
                      <a:pt x="28385" y="34104"/>
                    </a:lnTo>
                    <a:cubicBezTo>
                      <a:pt x="35422" y="30901"/>
                      <a:pt x="39601" y="23531"/>
                      <a:pt x="38744" y="15852"/>
                    </a:cubicBezTo>
                    <a:lnTo>
                      <a:pt x="38744" y="15852"/>
                    </a:lnTo>
                    <a:cubicBezTo>
                      <a:pt x="39919" y="16450"/>
                      <a:pt x="41189" y="16741"/>
                      <a:pt x="42450" y="16741"/>
                    </a:cubicBezTo>
                    <a:cubicBezTo>
                      <a:pt x="44500" y="16741"/>
                      <a:pt x="46528" y="15973"/>
                      <a:pt x="48090" y="14506"/>
                    </a:cubicBezTo>
                    <a:cubicBezTo>
                      <a:pt x="50614" y="12125"/>
                      <a:pt x="51376" y="8434"/>
                      <a:pt x="49995" y="5255"/>
                    </a:cubicBezTo>
                    <a:cubicBezTo>
                      <a:pt x="48686" y="2242"/>
                      <a:pt x="45720" y="320"/>
                      <a:pt x="42474" y="320"/>
                    </a:cubicBezTo>
                    <a:cubicBezTo>
                      <a:pt x="42295" y="320"/>
                      <a:pt x="42115" y="326"/>
                      <a:pt x="41935" y="338"/>
                    </a:cubicBezTo>
                    <a:cubicBezTo>
                      <a:pt x="38470" y="552"/>
                      <a:pt x="35529" y="2921"/>
                      <a:pt x="34565" y="6255"/>
                    </a:cubicBezTo>
                    <a:cubicBezTo>
                      <a:pt x="34291" y="5922"/>
                      <a:pt x="34005" y="5600"/>
                      <a:pt x="33696" y="5291"/>
                    </a:cubicBezTo>
                    <a:cubicBezTo>
                      <a:pt x="30169" y="1732"/>
                      <a:pt x="25585" y="1"/>
                      <a:pt x="210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984" name="Google Shape;12984;p41"/>
            <p:cNvSpPr/>
            <p:nvPr/>
          </p:nvSpPr>
          <p:spPr>
            <a:xfrm>
              <a:off x="4590275" y="4095646"/>
              <a:ext cx="428442" cy="227565"/>
            </a:xfrm>
            <a:custGeom>
              <a:rect b="b" l="l" r="r" t="t"/>
              <a:pathLst>
                <a:path extrusionOk="0" h="19392" w="20920">
                  <a:moveTo>
                    <a:pt x="10455" y="0"/>
                  </a:moveTo>
                  <a:cubicBezTo>
                    <a:pt x="6549" y="0"/>
                    <a:pt x="3029" y="2340"/>
                    <a:pt x="1525" y="5942"/>
                  </a:cubicBezTo>
                  <a:cubicBezTo>
                    <a:pt x="1" y="9561"/>
                    <a:pt x="810" y="13728"/>
                    <a:pt x="3572" y="16526"/>
                  </a:cubicBezTo>
                  <a:cubicBezTo>
                    <a:pt x="5470" y="18436"/>
                    <a:pt x="7963" y="19391"/>
                    <a:pt x="10458" y="19391"/>
                  </a:cubicBezTo>
                  <a:cubicBezTo>
                    <a:pt x="12925" y="19391"/>
                    <a:pt x="15394" y="18457"/>
                    <a:pt x="17288" y="16586"/>
                  </a:cubicBezTo>
                  <a:cubicBezTo>
                    <a:pt x="20075" y="13824"/>
                    <a:pt x="20920" y="9656"/>
                    <a:pt x="19444" y="6025"/>
                  </a:cubicBezTo>
                  <a:cubicBezTo>
                    <a:pt x="17955" y="2394"/>
                    <a:pt x="14431" y="24"/>
                    <a:pt x="10514" y="1"/>
                  </a:cubicBezTo>
                  <a:cubicBezTo>
                    <a:pt x="10494" y="0"/>
                    <a:pt x="10474" y="0"/>
                    <a:pt x="10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85" name="Google Shape;12985;p41"/>
          <p:cNvGrpSpPr/>
          <p:nvPr/>
        </p:nvGrpSpPr>
        <p:grpSpPr>
          <a:xfrm>
            <a:off x="676353" y="2296235"/>
            <a:ext cx="2375710" cy="2372590"/>
            <a:chOff x="262728" y="1136689"/>
            <a:chExt cx="3207385" cy="3203173"/>
          </a:xfrm>
        </p:grpSpPr>
        <p:sp>
          <p:nvSpPr>
            <p:cNvPr id="12986" name="Google Shape;12986;p41"/>
            <p:cNvSpPr/>
            <p:nvPr/>
          </p:nvSpPr>
          <p:spPr>
            <a:xfrm>
              <a:off x="772000" y="2939325"/>
              <a:ext cx="346252" cy="1018600"/>
            </a:xfrm>
            <a:custGeom>
              <a:rect b="b" l="l" r="r" t="t"/>
              <a:pathLst>
                <a:path extrusionOk="0" h="40744" w="9085">
                  <a:moveTo>
                    <a:pt x="1334" y="0"/>
                  </a:moveTo>
                  <a:cubicBezTo>
                    <a:pt x="655" y="0"/>
                    <a:pt x="0" y="631"/>
                    <a:pt x="0" y="1322"/>
                  </a:cubicBezTo>
                  <a:lnTo>
                    <a:pt x="0" y="39529"/>
                  </a:lnTo>
                  <a:cubicBezTo>
                    <a:pt x="0" y="40220"/>
                    <a:pt x="655" y="40744"/>
                    <a:pt x="1334" y="40744"/>
                  </a:cubicBezTo>
                  <a:lnTo>
                    <a:pt x="7834" y="40744"/>
                  </a:lnTo>
                  <a:cubicBezTo>
                    <a:pt x="7842" y="40744"/>
                    <a:pt x="7849" y="40744"/>
                    <a:pt x="7856" y="40744"/>
                  </a:cubicBezTo>
                  <a:cubicBezTo>
                    <a:pt x="8525" y="40744"/>
                    <a:pt x="9085" y="40201"/>
                    <a:pt x="9085" y="39529"/>
                  </a:cubicBezTo>
                  <a:lnTo>
                    <a:pt x="9085" y="1322"/>
                  </a:lnTo>
                  <a:cubicBezTo>
                    <a:pt x="9085" y="631"/>
                    <a:pt x="8525" y="0"/>
                    <a:pt x="7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7" name="Google Shape;12987;p41"/>
            <p:cNvSpPr/>
            <p:nvPr/>
          </p:nvSpPr>
          <p:spPr>
            <a:xfrm>
              <a:off x="1189325" y="2939325"/>
              <a:ext cx="302401" cy="1013250"/>
            </a:xfrm>
            <a:custGeom>
              <a:rect b="b" l="l" r="r" t="t"/>
              <a:pathLst>
                <a:path extrusionOk="0" h="40530" w="7704">
                  <a:moveTo>
                    <a:pt x="1060" y="0"/>
                  </a:moveTo>
                  <a:cubicBezTo>
                    <a:pt x="464" y="0"/>
                    <a:pt x="0" y="524"/>
                    <a:pt x="0" y="1215"/>
                  </a:cubicBezTo>
                  <a:lnTo>
                    <a:pt x="0" y="39422"/>
                  </a:lnTo>
                  <a:cubicBezTo>
                    <a:pt x="0" y="40113"/>
                    <a:pt x="464" y="40529"/>
                    <a:pt x="1060" y="40529"/>
                  </a:cubicBezTo>
                  <a:lnTo>
                    <a:pt x="6703" y="40529"/>
                  </a:lnTo>
                  <a:cubicBezTo>
                    <a:pt x="7299" y="40529"/>
                    <a:pt x="7703" y="40113"/>
                    <a:pt x="7703" y="39422"/>
                  </a:cubicBezTo>
                  <a:lnTo>
                    <a:pt x="7703" y="1215"/>
                  </a:lnTo>
                  <a:cubicBezTo>
                    <a:pt x="7703" y="524"/>
                    <a:pt x="7299" y="0"/>
                    <a:pt x="6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8" name="Google Shape;12988;p41"/>
            <p:cNvSpPr/>
            <p:nvPr/>
          </p:nvSpPr>
          <p:spPr>
            <a:xfrm>
              <a:off x="1160311" y="2135266"/>
              <a:ext cx="840689" cy="548080"/>
            </a:xfrm>
            <a:custGeom>
              <a:rect b="b" l="l" r="r" t="t"/>
              <a:pathLst>
                <a:path extrusionOk="0" h="14788" w="22683">
                  <a:moveTo>
                    <a:pt x="5025" y="0"/>
                  </a:moveTo>
                  <a:cubicBezTo>
                    <a:pt x="3311" y="1822"/>
                    <a:pt x="1727" y="3763"/>
                    <a:pt x="1" y="5573"/>
                  </a:cubicBezTo>
                  <a:cubicBezTo>
                    <a:pt x="787" y="6596"/>
                    <a:pt x="1656" y="7549"/>
                    <a:pt x="2608" y="8430"/>
                  </a:cubicBezTo>
                  <a:cubicBezTo>
                    <a:pt x="7049" y="12526"/>
                    <a:pt x="12943" y="14788"/>
                    <a:pt x="19206" y="14788"/>
                  </a:cubicBezTo>
                  <a:cubicBezTo>
                    <a:pt x="20372" y="14788"/>
                    <a:pt x="21527" y="14705"/>
                    <a:pt x="22682" y="14550"/>
                  </a:cubicBezTo>
                  <a:cubicBezTo>
                    <a:pt x="22230" y="12276"/>
                    <a:pt x="21658" y="10025"/>
                    <a:pt x="20968" y="7799"/>
                  </a:cubicBezTo>
                  <a:cubicBezTo>
                    <a:pt x="20380" y="7859"/>
                    <a:pt x="19790" y="7889"/>
                    <a:pt x="19200" y="7889"/>
                  </a:cubicBezTo>
                  <a:cubicBezTo>
                    <a:pt x="15098" y="7889"/>
                    <a:pt x="10993" y="6443"/>
                    <a:pt x="7871" y="3560"/>
                  </a:cubicBezTo>
                  <a:cubicBezTo>
                    <a:pt x="6740" y="2525"/>
                    <a:pt x="5787" y="1322"/>
                    <a:pt x="5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9" name="Google Shape;12989;p41"/>
            <p:cNvSpPr/>
            <p:nvPr/>
          </p:nvSpPr>
          <p:spPr>
            <a:xfrm>
              <a:off x="981143" y="1970218"/>
              <a:ext cx="469137" cy="448827"/>
            </a:xfrm>
            <a:custGeom>
              <a:rect b="b" l="l" r="r" t="t"/>
              <a:pathLst>
                <a:path extrusionOk="0" h="12110" w="12658">
                  <a:moveTo>
                    <a:pt x="6323" y="0"/>
                  </a:moveTo>
                  <a:cubicBezTo>
                    <a:pt x="2835" y="0"/>
                    <a:pt x="1" y="2715"/>
                    <a:pt x="1" y="6061"/>
                  </a:cubicBezTo>
                  <a:cubicBezTo>
                    <a:pt x="1" y="9406"/>
                    <a:pt x="2835" y="12109"/>
                    <a:pt x="6323" y="12109"/>
                  </a:cubicBezTo>
                  <a:cubicBezTo>
                    <a:pt x="9824" y="12109"/>
                    <a:pt x="12657" y="9406"/>
                    <a:pt x="12657" y="6061"/>
                  </a:cubicBezTo>
                  <a:cubicBezTo>
                    <a:pt x="12657" y="2715"/>
                    <a:pt x="9824" y="0"/>
                    <a:pt x="6323" y="0"/>
                  </a:cubicBezTo>
                  <a:close/>
                </a:path>
              </a:pathLst>
            </a:custGeom>
            <a:solidFill>
              <a:srgbClr val="B3998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0" name="Google Shape;12990;p41"/>
            <p:cNvSpPr/>
            <p:nvPr/>
          </p:nvSpPr>
          <p:spPr>
            <a:xfrm>
              <a:off x="1131624" y="2106578"/>
              <a:ext cx="326595" cy="312474"/>
            </a:xfrm>
            <a:custGeom>
              <a:rect b="b" l="l" r="r" t="t"/>
              <a:pathLst>
                <a:path extrusionOk="0" h="8431" w="8812">
                  <a:moveTo>
                    <a:pt x="4406" y="0"/>
                  </a:moveTo>
                  <a:cubicBezTo>
                    <a:pt x="1977" y="0"/>
                    <a:pt x="1" y="1894"/>
                    <a:pt x="1" y="4215"/>
                  </a:cubicBezTo>
                  <a:cubicBezTo>
                    <a:pt x="1" y="6549"/>
                    <a:pt x="1977" y="8430"/>
                    <a:pt x="4406" y="8430"/>
                  </a:cubicBezTo>
                  <a:cubicBezTo>
                    <a:pt x="6835" y="8430"/>
                    <a:pt x="8812" y="6549"/>
                    <a:pt x="8812" y="4215"/>
                  </a:cubicBezTo>
                  <a:cubicBezTo>
                    <a:pt x="8812" y="1894"/>
                    <a:pt x="6835" y="0"/>
                    <a:pt x="4406" y="0"/>
                  </a:cubicBezTo>
                  <a:close/>
                </a:path>
              </a:pathLst>
            </a:custGeom>
            <a:solidFill>
              <a:srgbClr val="E5D0C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1" name="Google Shape;12991;p41"/>
            <p:cNvSpPr/>
            <p:nvPr/>
          </p:nvSpPr>
          <p:spPr>
            <a:xfrm>
              <a:off x="2116160" y="2432263"/>
              <a:ext cx="112114" cy="64044"/>
            </a:xfrm>
            <a:custGeom>
              <a:rect b="b" l="l" r="r" t="t"/>
              <a:pathLst>
                <a:path extrusionOk="0" h="1728" w="3025">
                  <a:moveTo>
                    <a:pt x="907" y="0"/>
                  </a:moveTo>
                  <a:cubicBezTo>
                    <a:pt x="417" y="0"/>
                    <a:pt x="12" y="377"/>
                    <a:pt x="1" y="869"/>
                  </a:cubicBezTo>
                  <a:cubicBezTo>
                    <a:pt x="12" y="1343"/>
                    <a:pt x="406" y="1728"/>
                    <a:pt x="886" y="1728"/>
                  </a:cubicBezTo>
                  <a:cubicBezTo>
                    <a:pt x="901" y="1728"/>
                    <a:pt x="915" y="1727"/>
                    <a:pt x="929" y="1727"/>
                  </a:cubicBezTo>
                  <a:lnTo>
                    <a:pt x="2096" y="1727"/>
                  </a:lnTo>
                  <a:cubicBezTo>
                    <a:pt x="2111" y="1727"/>
                    <a:pt x="2125" y="1728"/>
                    <a:pt x="2139" y="1728"/>
                  </a:cubicBezTo>
                  <a:cubicBezTo>
                    <a:pt x="2620" y="1728"/>
                    <a:pt x="3013" y="1343"/>
                    <a:pt x="3025" y="869"/>
                  </a:cubicBezTo>
                  <a:cubicBezTo>
                    <a:pt x="3013" y="377"/>
                    <a:pt x="2609" y="0"/>
                    <a:pt x="2119" y="0"/>
                  </a:cubicBezTo>
                  <a:cubicBezTo>
                    <a:pt x="2111" y="0"/>
                    <a:pt x="2104" y="0"/>
                    <a:pt x="2096" y="0"/>
                  </a:cubicBezTo>
                  <a:lnTo>
                    <a:pt x="929" y="0"/>
                  </a:lnTo>
                  <a:cubicBezTo>
                    <a:pt x="922" y="0"/>
                    <a:pt x="914" y="0"/>
                    <a:pt x="907" y="0"/>
                  </a:cubicBezTo>
                  <a:close/>
                </a:path>
              </a:pathLst>
            </a:custGeom>
            <a:solidFill>
              <a:srgbClr val="CC613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2" name="Google Shape;12992;p41"/>
            <p:cNvSpPr/>
            <p:nvPr/>
          </p:nvSpPr>
          <p:spPr>
            <a:xfrm>
              <a:off x="1836399" y="2308838"/>
              <a:ext cx="357468" cy="373738"/>
            </a:xfrm>
            <a:custGeom>
              <a:rect b="b" l="l" r="r" t="t"/>
              <a:pathLst>
                <a:path extrusionOk="0" h="10084" w="9645">
                  <a:moveTo>
                    <a:pt x="4583" y="1"/>
                  </a:moveTo>
                  <a:cubicBezTo>
                    <a:pt x="4290" y="1"/>
                    <a:pt x="4191" y="354"/>
                    <a:pt x="4191" y="354"/>
                  </a:cubicBezTo>
                  <a:cubicBezTo>
                    <a:pt x="4191" y="890"/>
                    <a:pt x="3798" y="1413"/>
                    <a:pt x="3513" y="1854"/>
                  </a:cubicBezTo>
                  <a:cubicBezTo>
                    <a:pt x="3036" y="2628"/>
                    <a:pt x="2405" y="3140"/>
                    <a:pt x="1691" y="3711"/>
                  </a:cubicBezTo>
                  <a:cubicBezTo>
                    <a:pt x="1024" y="4235"/>
                    <a:pt x="465" y="4854"/>
                    <a:pt x="238" y="5640"/>
                  </a:cubicBezTo>
                  <a:cubicBezTo>
                    <a:pt x="0" y="6414"/>
                    <a:pt x="36" y="7247"/>
                    <a:pt x="345" y="7986"/>
                  </a:cubicBezTo>
                  <a:cubicBezTo>
                    <a:pt x="607" y="8617"/>
                    <a:pt x="1119" y="9105"/>
                    <a:pt x="1679" y="9522"/>
                  </a:cubicBezTo>
                  <a:cubicBezTo>
                    <a:pt x="2286" y="9992"/>
                    <a:pt x="4634" y="10084"/>
                    <a:pt x="6421" y="10084"/>
                  </a:cubicBezTo>
                  <a:cubicBezTo>
                    <a:pt x="7575" y="10084"/>
                    <a:pt x="8495" y="10045"/>
                    <a:pt x="8561" y="10045"/>
                  </a:cubicBezTo>
                  <a:cubicBezTo>
                    <a:pt x="9144" y="10045"/>
                    <a:pt x="9644" y="9676"/>
                    <a:pt x="9644" y="9212"/>
                  </a:cubicBezTo>
                  <a:lnTo>
                    <a:pt x="9644" y="4366"/>
                  </a:lnTo>
                  <a:cubicBezTo>
                    <a:pt x="9644" y="3914"/>
                    <a:pt x="9144" y="3533"/>
                    <a:pt x="8561" y="3533"/>
                  </a:cubicBezTo>
                  <a:lnTo>
                    <a:pt x="4691" y="3437"/>
                  </a:lnTo>
                  <a:cubicBezTo>
                    <a:pt x="4763" y="3437"/>
                    <a:pt x="4965" y="2842"/>
                    <a:pt x="4989" y="2783"/>
                  </a:cubicBezTo>
                  <a:cubicBezTo>
                    <a:pt x="5310" y="2009"/>
                    <a:pt x="5834" y="961"/>
                    <a:pt x="5084" y="258"/>
                  </a:cubicBezTo>
                  <a:cubicBezTo>
                    <a:pt x="4875" y="67"/>
                    <a:pt x="4711" y="1"/>
                    <a:pt x="4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3" name="Google Shape;12993;p41"/>
            <p:cNvSpPr/>
            <p:nvPr/>
          </p:nvSpPr>
          <p:spPr>
            <a:xfrm>
              <a:off x="353646" y="1745164"/>
              <a:ext cx="622205" cy="1158388"/>
            </a:xfrm>
            <a:custGeom>
              <a:rect b="b" l="l" r="r" t="t"/>
              <a:pathLst>
                <a:path extrusionOk="0" h="31255" w="16788">
                  <a:moveTo>
                    <a:pt x="1346" y="0"/>
                  </a:moveTo>
                  <a:cubicBezTo>
                    <a:pt x="595" y="0"/>
                    <a:pt x="0" y="560"/>
                    <a:pt x="0" y="1262"/>
                  </a:cubicBezTo>
                  <a:lnTo>
                    <a:pt x="0" y="30004"/>
                  </a:lnTo>
                  <a:cubicBezTo>
                    <a:pt x="0" y="30695"/>
                    <a:pt x="607" y="31254"/>
                    <a:pt x="1346" y="31254"/>
                  </a:cubicBezTo>
                  <a:lnTo>
                    <a:pt x="15431" y="31254"/>
                  </a:lnTo>
                  <a:cubicBezTo>
                    <a:pt x="16181" y="31254"/>
                    <a:pt x="16788" y="30695"/>
                    <a:pt x="16788" y="30004"/>
                  </a:cubicBezTo>
                  <a:lnTo>
                    <a:pt x="16788" y="1262"/>
                  </a:lnTo>
                  <a:cubicBezTo>
                    <a:pt x="16788" y="560"/>
                    <a:pt x="16169" y="0"/>
                    <a:pt x="15431" y="0"/>
                  </a:cubicBezTo>
                  <a:close/>
                </a:path>
              </a:pathLst>
            </a:custGeom>
            <a:solidFill>
              <a:srgbClr val="E5D0C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4" name="Google Shape;12994;p41"/>
            <p:cNvSpPr/>
            <p:nvPr/>
          </p:nvSpPr>
          <p:spPr>
            <a:xfrm>
              <a:off x="353646" y="1745164"/>
              <a:ext cx="622205" cy="1158388"/>
            </a:xfrm>
            <a:custGeom>
              <a:rect b="b" l="l" r="r" t="t"/>
              <a:pathLst>
                <a:path extrusionOk="0" h="31255" w="16788">
                  <a:moveTo>
                    <a:pt x="16788" y="30004"/>
                  </a:moveTo>
                  <a:cubicBezTo>
                    <a:pt x="16788" y="30695"/>
                    <a:pt x="16181" y="31254"/>
                    <a:pt x="15431" y="31254"/>
                  </a:cubicBezTo>
                  <a:lnTo>
                    <a:pt x="1346" y="31254"/>
                  </a:lnTo>
                  <a:cubicBezTo>
                    <a:pt x="607" y="31254"/>
                    <a:pt x="0" y="30695"/>
                    <a:pt x="0" y="30004"/>
                  </a:cubicBezTo>
                  <a:lnTo>
                    <a:pt x="0" y="1262"/>
                  </a:lnTo>
                  <a:cubicBezTo>
                    <a:pt x="0" y="560"/>
                    <a:pt x="595" y="0"/>
                    <a:pt x="1346" y="0"/>
                  </a:cubicBezTo>
                  <a:lnTo>
                    <a:pt x="15431" y="0"/>
                  </a:lnTo>
                  <a:cubicBezTo>
                    <a:pt x="16169" y="0"/>
                    <a:pt x="16788" y="560"/>
                    <a:pt x="16788" y="126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5" name="Google Shape;12995;p41"/>
            <p:cNvSpPr/>
            <p:nvPr/>
          </p:nvSpPr>
          <p:spPr>
            <a:xfrm>
              <a:off x="453794" y="1840493"/>
              <a:ext cx="150956" cy="139466"/>
            </a:xfrm>
            <a:custGeom>
              <a:rect b="b" l="l" r="r" t="t"/>
              <a:pathLst>
                <a:path extrusionOk="0" h="3763" w="4073">
                  <a:moveTo>
                    <a:pt x="2037" y="0"/>
                  </a:moveTo>
                  <a:cubicBezTo>
                    <a:pt x="918" y="0"/>
                    <a:pt x="1" y="845"/>
                    <a:pt x="1" y="1881"/>
                  </a:cubicBezTo>
                  <a:cubicBezTo>
                    <a:pt x="1" y="2917"/>
                    <a:pt x="918" y="3762"/>
                    <a:pt x="2037" y="3762"/>
                  </a:cubicBezTo>
                  <a:cubicBezTo>
                    <a:pt x="3156" y="3762"/>
                    <a:pt x="4073" y="2917"/>
                    <a:pt x="4073" y="1881"/>
                  </a:cubicBezTo>
                  <a:cubicBezTo>
                    <a:pt x="4073" y="845"/>
                    <a:pt x="3168" y="0"/>
                    <a:pt x="2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6" name="Google Shape;12996;p41"/>
            <p:cNvSpPr/>
            <p:nvPr/>
          </p:nvSpPr>
          <p:spPr>
            <a:xfrm>
              <a:off x="467470" y="2088046"/>
              <a:ext cx="80129" cy="67268"/>
            </a:xfrm>
            <a:custGeom>
              <a:rect b="b" l="l" r="r" t="t"/>
              <a:pathLst>
                <a:path extrusionOk="0" h="1815" w="2162">
                  <a:moveTo>
                    <a:pt x="1238" y="0"/>
                  </a:moveTo>
                  <a:cubicBezTo>
                    <a:pt x="1230" y="0"/>
                    <a:pt x="1223" y="0"/>
                    <a:pt x="1215" y="0"/>
                  </a:cubicBezTo>
                  <a:cubicBezTo>
                    <a:pt x="394" y="0"/>
                    <a:pt x="1" y="1012"/>
                    <a:pt x="596" y="1572"/>
                  </a:cubicBezTo>
                  <a:cubicBezTo>
                    <a:pt x="779" y="1740"/>
                    <a:pt x="994" y="1815"/>
                    <a:pt x="1205" y="1815"/>
                  </a:cubicBezTo>
                  <a:cubicBezTo>
                    <a:pt x="1696" y="1815"/>
                    <a:pt x="2162" y="1409"/>
                    <a:pt x="2120" y="834"/>
                  </a:cubicBezTo>
                  <a:cubicBezTo>
                    <a:pt x="2097" y="365"/>
                    <a:pt x="1704" y="0"/>
                    <a:pt x="12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7" name="Google Shape;12997;p41"/>
            <p:cNvSpPr/>
            <p:nvPr/>
          </p:nvSpPr>
          <p:spPr>
            <a:xfrm>
              <a:off x="768469" y="1913288"/>
              <a:ext cx="725906" cy="1445660"/>
            </a:xfrm>
            <a:custGeom>
              <a:rect b="b" l="l" r="r" t="t"/>
              <a:pathLst>
                <a:path extrusionOk="0" h="39006" w="19586">
                  <a:moveTo>
                    <a:pt x="1250" y="1"/>
                  </a:moveTo>
                  <a:cubicBezTo>
                    <a:pt x="619" y="1"/>
                    <a:pt x="0" y="667"/>
                    <a:pt x="0" y="1406"/>
                  </a:cubicBezTo>
                  <a:lnTo>
                    <a:pt x="0" y="37839"/>
                  </a:lnTo>
                  <a:cubicBezTo>
                    <a:pt x="0" y="38577"/>
                    <a:pt x="619" y="39005"/>
                    <a:pt x="1250" y="39005"/>
                  </a:cubicBezTo>
                  <a:lnTo>
                    <a:pt x="18371" y="39005"/>
                  </a:lnTo>
                  <a:cubicBezTo>
                    <a:pt x="19002" y="39005"/>
                    <a:pt x="19586" y="38577"/>
                    <a:pt x="19586" y="37839"/>
                  </a:cubicBezTo>
                  <a:lnTo>
                    <a:pt x="19586" y="1406"/>
                  </a:lnTo>
                  <a:cubicBezTo>
                    <a:pt x="19586" y="667"/>
                    <a:pt x="19002" y="1"/>
                    <a:pt x="18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8" name="Google Shape;12998;p41"/>
            <p:cNvSpPr/>
            <p:nvPr/>
          </p:nvSpPr>
          <p:spPr>
            <a:xfrm>
              <a:off x="771990" y="1917698"/>
              <a:ext cx="719754" cy="1447439"/>
            </a:xfrm>
            <a:custGeom>
              <a:rect b="b" l="l" r="r" t="t"/>
              <a:pathLst>
                <a:path extrusionOk="0" h="39054" w="19420">
                  <a:moveTo>
                    <a:pt x="1155" y="39053"/>
                  </a:moveTo>
                  <a:lnTo>
                    <a:pt x="9478" y="39053"/>
                  </a:lnTo>
                  <a:cubicBezTo>
                    <a:pt x="11014" y="38053"/>
                    <a:pt x="12442" y="36898"/>
                    <a:pt x="13740" y="35600"/>
                  </a:cubicBezTo>
                  <a:cubicBezTo>
                    <a:pt x="16919" y="32409"/>
                    <a:pt x="18955" y="28433"/>
                    <a:pt x="19419" y="24123"/>
                  </a:cubicBezTo>
                  <a:lnTo>
                    <a:pt x="19419" y="1287"/>
                  </a:lnTo>
                  <a:cubicBezTo>
                    <a:pt x="19419" y="548"/>
                    <a:pt x="18907" y="1"/>
                    <a:pt x="18276" y="1"/>
                  </a:cubicBezTo>
                  <a:lnTo>
                    <a:pt x="1155" y="1"/>
                  </a:lnTo>
                  <a:cubicBezTo>
                    <a:pt x="524" y="1"/>
                    <a:pt x="0" y="548"/>
                    <a:pt x="0" y="1287"/>
                  </a:cubicBezTo>
                  <a:lnTo>
                    <a:pt x="0" y="37720"/>
                  </a:lnTo>
                  <a:cubicBezTo>
                    <a:pt x="0" y="38458"/>
                    <a:pt x="524" y="39053"/>
                    <a:pt x="1155" y="390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9" name="Google Shape;12999;p41"/>
            <p:cNvSpPr/>
            <p:nvPr/>
          </p:nvSpPr>
          <p:spPr>
            <a:xfrm>
              <a:off x="763613" y="1678077"/>
              <a:ext cx="728130" cy="827865"/>
            </a:xfrm>
            <a:custGeom>
              <a:rect b="b" l="l" r="r" t="t"/>
              <a:pathLst>
                <a:path extrusionOk="0" h="22337" w="19646">
                  <a:moveTo>
                    <a:pt x="9823" y="1"/>
                  </a:moveTo>
                  <a:cubicBezTo>
                    <a:pt x="4405" y="1"/>
                    <a:pt x="0" y="5001"/>
                    <a:pt x="0" y="11169"/>
                  </a:cubicBezTo>
                  <a:cubicBezTo>
                    <a:pt x="0" y="17336"/>
                    <a:pt x="4405" y="22337"/>
                    <a:pt x="9823" y="22337"/>
                  </a:cubicBezTo>
                  <a:cubicBezTo>
                    <a:pt x="15252" y="22337"/>
                    <a:pt x="19645" y="17336"/>
                    <a:pt x="19645" y="11169"/>
                  </a:cubicBezTo>
                  <a:cubicBezTo>
                    <a:pt x="19645" y="5001"/>
                    <a:pt x="15252" y="1"/>
                    <a:pt x="9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0" name="Google Shape;13000;p41"/>
            <p:cNvSpPr/>
            <p:nvPr/>
          </p:nvSpPr>
          <p:spPr>
            <a:xfrm>
              <a:off x="763613" y="1678077"/>
              <a:ext cx="728130" cy="461169"/>
            </a:xfrm>
            <a:custGeom>
              <a:rect b="b" l="l" r="r" t="t"/>
              <a:pathLst>
                <a:path extrusionOk="0" h="12443" w="19646">
                  <a:moveTo>
                    <a:pt x="9823" y="1"/>
                  </a:moveTo>
                  <a:cubicBezTo>
                    <a:pt x="4405" y="1"/>
                    <a:pt x="0" y="5001"/>
                    <a:pt x="0" y="11169"/>
                  </a:cubicBezTo>
                  <a:cubicBezTo>
                    <a:pt x="0" y="11597"/>
                    <a:pt x="24" y="12014"/>
                    <a:pt x="72" y="12443"/>
                  </a:cubicBezTo>
                  <a:lnTo>
                    <a:pt x="19586" y="12443"/>
                  </a:lnTo>
                  <a:cubicBezTo>
                    <a:pt x="19622" y="12026"/>
                    <a:pt x="19645" y="11597"/>
                    <a:pt x="19645" y="11169"/>
                  </a:cubicBezTo>
                  <a:cubicBezTo>
                    <a:pt x="19645" y="5001"/>
                    <a:pt x="15252" y="1"/>
                    <a:pt x="9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1" name="Google Shape;13001;p41"/>
            <p:cNvSpPr/>
            <p:nvPr/>
          </p:nvSpPr>
          <p:spPr>
            <a:xfrm>
              <a:off x="767277" y="2911978"/>
              <a:ext cx="469125" cy="550166"/>
            </a:xfrm>
            <a:custGeom>
              <a:rect b="b" l="l" r="r" t="t"/>
              <a:pathLst>
                <a:path extrusionOk="0" h="18479" w="10336">
                  <a:moveTo>
                    <a:pt x="1" y="0"/>
                  </a:moveTo>
                  <a:lnTo>
                    <a:pt x="168" y="17538"/>
                  </a:lnTo>
                  <a:lnTo>
                    <a:pt x="7788" y="18479"/>
                  </a:lnTo>
                  <a:cubicBezTo>
                    <a:pt x="7788" y="18479"/>
                    <a:pt x="10336" y="14717"/>
                    <a:pt x="8978" y="7359"/>
                  </a:cubicBezTo>
                  <a:cubicBezTo>
                    <a:pt x="7621" y="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2" name="Google Shape;13002;p41"/>
            <p:cNvSpPr/>
            <p:nvPr/>
          </p:nvSpPr>
          <p:spPr>
            <a:xfrm rot="-170517">
              <a:off x="1029622" y="1156496"/>
              <a:ext cx="818112" cy="770452"/>
            </a:xfrm>
            <a:custGeom>
              <a:rect b="b" l="l" r="r" t="t"/>
              <a:pathLst>
                <a:path extrusionOk="0" h="20789" w="22075">
                  <a:moveTo>
                    <a:pt x="11073" y="0"/>
                  </a:moveTo>
                  <a:cubicBezTo>
                    <a:pt x="4989" y="0"/>
                    <a:pt x="60" y="4703"/>
                    <a:pt x="60" y="10490"/>
                  </a:cubicBezTo>
                  <a:lnTo>
                    <a:pt x="60" y="10776"/>
                  </a:lnTo>
                  <a:cubicBezTo>
                    <a:pt x="1" y="10799"/>
                    <a:pt x="643" y="11347"/>
                    <a:pt x="1679" y="12169"/>
                  </a:cubicBezTo>
                  <a:cubicBezTo>
                    <a:pt x="2394" y="12740"/>
                    <a:pt x="3310" y="13466"/>
                    <a:pt x="4311" y="14228"/>
                  </a:cubicBezTo>
                  <a:cubicBezTo>
                    <a:pt x="6513" y="15931"/>
                    <a:pt x="9109" y="17884"/>
                    <a:pt x="10930" y="19217"/>
                  </a:cubicBezTo>
                  <a:cubicBezTo>
                    <a:pt x="12202" y="20157"/>
                    <a:pt x="13103" y="20788"/>
                    <a:pt x="13188" y="20788"/>
                  </a:cubicBezTo>
                  <a:cubicBezTo>
                    <a:pt x="13194" y="20788"/>
                    <a:pt x="13196" y="20784"/>
                    <a:pt x="13193" y="20777"/>
                  </a:cubicBezTo>
                  <a:cubicBezTo>
                    <a:pt x="13467" y="20717"/>
                    <a:pt x="13728" y="20658"/>
                    <a:pt x="13990" y="20598"/>
                  </a:cubicBezTo>
                  <a:lnTo>
                    <a:pt x="14288" y="20515"/>
                  </a:lnTo>
                  <a:cubicBezTo>
                    <a:pt x="14907" y="20324"/>
                    <a:pt x="15514" y="20098"/>
                    <a:pt x="16098" y="19800"/>
                  </a:cubicBezTo>
                  <a:cubicBezTo>
                    <a:pt x="19646" y="18062"/>
                    <a:pt x="22075" y="14550"/>
                    <a:pt x="22075" y="10490"/>
                  </a:cubicBezTo>
                  <a:cubicBezTo>
                    <a:pt x="22075" y="9335"/>
                    <a:pt x="21884" y="8204"/>
                    <a:pt x="21503" y="7120"/>
                  </a:cubicBezTo>
                  <a:cubicBezTo>
                    <a:pt x="21182" y="6227"/>
                    <a:pt x="20753" y="5394"/>
                    <a:pt x="20205" y="4620"/>
                  </a:cubicBezTo>
                  <a:cubicBezTo>
                    <a:pt x="18229" y="1834"/>
                    <a:pt x="14871" y="0"/>
                    <a:pt x="1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3" name="Google Shape;13003;p41"/>
            <p:cNvSpPr/>
            <p:nvPr/>
          </p:nvSpPr>
          <p:spPr>
            <a:xfrm>
              <a:off x="954234" y="1569701"/>
              <a:ext cx="625763" cy="448901"/>
            </a:xfrm>
            <a:custGeom>
              <a:rect b="b" l="l" r="r" t="t"/>
              <a:pathLst>
                <a:path extrusionOk="0" h="12112" w="16884">
                  <a:moveTo>
                    <a:pt x="1911" y="1"/>
                  </a:moveTo>
                  <a:cubicBezTo>
                    <a:pt x="1653" y="1"/>
                    <a:pt x="1399" y="119"/>
                    <a:pt x="1239" y="341"/>
                  </a:cubicBezTo>
                  <a:lnTo>
                    <a:pt x="274" y="1591"/>
                  </a:lnTo>
                  <a:cubicBezTo>
                    <a:pt x="1" y="1901"/>
                    <a:pt x="60" y="2377"/>
                    <a:pt x="393" y="2615"/>
                  </a:cubicBezTo>
                  <a:lnTo>
                    <a:pt x="1679" y="3460"/>
                  </a:lnTo>
                  <a:lnTo>
                    <a:pt x="10466" y="9271"/>
                  </a:lnTo>
                  <a:lnTo>
                    <a:pt x="10669" y="9390"/>
                  </a:lnTo>
                  <a:lnTo>
                    <a:pt x="14300" y="11795"/>
                  </a:lnTo>
                  <a:lnTo>
                    <a:pt x="14502" y="11938"/>
                  </a:lnTo>
                  <a:lnTo>
                    <a:pt x="14562" y="11973"/>
                  </a:lnTo>
                  <a:lnTo>
                    <a:pt x="14598" y="11997"/>
                  </a:lnTo>
                  <a:cubicBezTo>
                    <a:pt x="14731" y="12075"/>
                    <a:pt x="14878" y="12112"/>
                    <a:pt x="15024" y="12112"/>
                  </a:cubicBezTo>
                  <a:cubicBezTo>
                    <a:pt x="15281" y="12112"/>
                    <a:pt x="15533" y="11996"/>
                    <a:pt x="15693" y="11783"/>
                  </a:cubicBezTo>
                  <a:lnTo>
                    <a:pt x="16657" y="10533"/>
                  </a:lnTo>
                  <a:cubicBezTo>
                    <a:pt x="16860" y="10295"/>
                    <a:pt x="16884" y="9961"/>
                    <a:pt x="16729" y="9699"/>
                  </a:cubicBezTo>
                  <a:cubicBezTo>
                    <a:pt x="16669" y="9616"/>
                    <a:pt x="16610" y="9544"/>
                    <a:pt x="16526" y="9497"/>
                  </a:cubicBezTo>
                  <a:lnTo>
                    <a:pt x="16324" y="9354"/>
                  </a:lnTo>
                  <a:lnTo>
                    <a:pt x="12669" y="6937"/>
                  </a:lnTo>
                  <a:lnTo>
                    <a:pt x="11752" y="6342"/>
                  </a:lnTo>
                  <a:lnTo>
                    <a:pt x="7097" y="3258"/>
                  </a:lnTo>
                  <a:lnTo>
                    <a:pt x="3703" y="1020"/>
                  </a:lnTo>
                  <a:lnTo>
                    <a:pt x="2334" y="115"/>
                  </a:lnTo>
                  <a:cubicBezTo>
                    <a:pt x="2202" y="38"/>
                    <a:pt x="2056" y="1"/>
                    <a:pt x="1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4" name="Google Shape;13004;p41"/>
            <p:cNvSpPr/>
            <p:nvPr/>
          </p:nvSpPr>
          <p:spPr>
            <a:xfrm>
              <a:off x="725208" y="2832080"/>
              <a:ext cx="811965" cy="26502"/>
            </a:xfrm>
            <a:custGeom>
              <a:rect b="b" l="l" r="r" t="t"/>
              <a:pathLst>
                <a:path extrusionOk="0" h="3227" w="21908">
                  <a:moveTo>
                    <a:pt x="1358" y="0"/>
                  </a:moveTo>
                  <a:cubicBezTo>
                    <a:pt x="607" y="0"/>
                    <a:pt x="0" y="560"/>
                    <a:pt x="0" y="1250"/>
                  </a:cubicBezTo>
                  <a:lnTo>
                    <a:pt x="0" y="1977"/>
                  </a:lnTo>
                  <a:cubicBezTo>
                    <a:pt x="0" y="2667"/>
                    <a:pt x="619" y="3227"/>
                    <a:pt x="1358" y="3227"/>
                  </a:cubicBezTo>
                  <a:lnTo>
                    <a:pt x="20562" y="3227"/>
                  </a:lnTo>
                  <a:cubicBezTo>
                    <a:pt x="21301" y="3227"/>
                    <a:pt x="21908" y="2667"/>
                    <a:pt x="21908" y="1977"/>
                  </a:cubicBezTo>
                  <a:lnTo>
                    <a:pt x="21908" y="1250"/>
                  </a:lnTo>
                  <a:cubicBezTo>
                    <a:pt x="21908" y="560"/>
                    <a:pt x="21301" y="0"/>
                    <a:pt x="205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5" name="Google Shape;13005;p41"/>
            <p:cNvSpPr/>
            <p:nvPr/>
          </p:nvSpPr>
          <p:spPr>
            <a:xfrm>
              <a:off x="575179" y="2145866"/>
              <a:ext cx="416582" cy="840652"/>
            </a:xfrm>
            <a:custGeom>
              <a:rect b="b" l="l" r="r" t="t"/>
              <a:pathLst>
                <a:path extrusionOk="0" h="22682" w="11240">
                  <a:moveTo>
                    <a:pt x="3143" y="0"/>
                  </a:moveTo>
                  <a:cubicBezTo>
                    <a:pt x="2572" y="1119"/>
                    <a:pt x="2084" y="2286"/>
                    <a:pt x="1715" y="3489"/>
                  </a:cubicBezTo>
                  <a:cubicBezTo>
                    <a:pt x="0" y="9061"/>
                    <a:pt x="738" y="14931"/>
                    <a:pt x="3786" y="19991"/>
                  </a:cubicBezTo>
                  <a:cubicBezTo>
                    <a:pt x="4358" y="20931"/>
                    <a:pt x="5001" y="21836"/>
                    <a:pt x="5703" y="22682"/>
                  </a:cubicBezTo>
                  <a:cubicBezTo>
                    <a:pt x="7620" y="21205"/>
                    <a:pt x="9477" y="19657"/>
                    <a:pt x="11240" y="18014"/>
                  </a:cubicBezTo>
                  <a:cubicBezTo>
                    <a:pt x="8525" y="14466"/>
                    <a:pt x="7501" y="9859"/>
                    <a:pt x="8882" y="5358"/>
                  </a:cubicBezTo>
                  <a:cubicBezTo>
                    <a:pt x="9323" y="3929"/>
                    <a:pt x="9989" y="2572"/>
                    <a:pt x="10859" y="1346"/>
                  </a:cubicBezTo>
                  <a:cubicBezTo>
                    <a:pt x="8311" y="845"/>
                    <a:pt x="5703" y="500"/>
                    <a:pt x="3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6" name="Google Shape;13006;p41"/>
            <p:cNvSpPr/>
            <p:nvPr/>
          </p:nvSpPr>
          <p:spPr>
            <a:xfrm>
              <a:off x="582666" y="1899759"/>
              <a:ext cx="550304" cy="437449"/>
            </a:xfrm>
            <a:custGeom>
              <a:rect b="b" l="l" r="r" t="t"/>
              <a:pathLst>
                <a:path extrusionOk="0" h="11803" w="14848">
                  <a:moveTo>
                    <a:pt x="7615" y="1"/>
                  </a:moveTo>
                  <a:cubicBezTo>
                    <a:pt x="6512" y="1"/>
                    <a:pt x="5386" y="256"/>
                    <a:pt x="4346" y="794"/>
                  </a:cubicBezTo>
                  <a:cubicBezTo>
                    <a:pt x="1179" y="2413"/>
                    <a:pt x="1" y="6021"/>
                    <a:pt x="1703" y="8843"/>
                  </a:cubicBezTo>
                  <a:cubicBezTo>
                    <a:pt x="2837" y="10743"/>
                    <a:pt x="4983" y="11803"/>
                    <a:pt x="7228" y="11803"/>
                  </a:cubicBezTo>
                  <a:cubicBezTo>
                    <a:pt x="8331" y="11803"/>
                    <a:pt x="9459" y="11547"/>
                    <a:pt x="10502" y="11010"/>
                  </a:cubicBezTo>
                  <a:cubicBezTo>
                    <a:pt x="13657" y="9379"/>
                    <a:pt x="14848" y="5771"/>
                    <a:pt x="13145" y="2949"/>
                  </a:cubicBezTo>
                  <a:cubicBezTo>
                    <a:pt x="12004" y="1058"/>
                    <a:pt x="9857" y="1"/>
                    <a:pt x="76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7" name="Google Shape;13007;p41"/>
            <p:cNvSpPr/>
            <p:nvPr/>
          </p:nvSpPr>
          <p:spPr>
            <a:xfrm>
              <a:off x="653273" y="2063806"/>
              <a:ext cx="357023" cy="304320"/>
            </a:xfrm>
            <a:custGeom>
              <a:rect b="b" l="l" r="r" t="t"/>
              <a:pathLst>
                <a:path extrusionOk="0" h="8211" w="9633">
                  <a:moveTo>
                    <a:pt x="4979" y="0"/>
                  </a:moveTo>
                  <a:cubicBezTo>
                    <a:pt x="4728" y="0"/>
                    <a:pt x="4473" y="20"/>
                    <a:pt x="4215" y="59"/>
                  </a:cubicBezTo>
                  <a:cubicBezTo>
                    <a:pt x="1739" y="428"/>
                    <a:pt x="1" y="2536"/>
                    <a:pt x="334" y="4774"/>
                  </a:cubicBezTo>
                  <a:cubicBezTo>
                    <a:pt x="644" y="6786"/>
                    <a:pt x="2513" y="8211"/>
                    <a:pt x="4686" y="8211"/>
                  </a:cubicBezTo>
                  <a:cubicBezTo>
                    <a:pt x="4930" y="8211"/>
                    <a:pt x="5179" y="8193"/>
                    <a:pt x="5430" y="8155"/>
                  </a:cubicBezTo>
                  <a:cubicBezTo>
                    <a:pt x="7906" y="7774"/>
                    <a:pt x="9633" y="5667"/>
                    <a:pt x="9299" y="3429"/>
                  </a:cubicBezTo>
                  <a:cubicBezTo>
                    <a:pt x="9001" y="1423"/>
                    <a:pt x="7144" y="0"/>
                    <a:pt x="4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8" name="Google Shape;13008;p41"/>
            <p:cNvSpPr/>
            <p:nvPr/>
          </p:nvSpPr>
          <p:spPr>
            <a:xfrm>
              <a:off x="739781" y="2781187"/>
              <a:ext cx="353502" cy="352946"/>
            </a:xfrm>
            <a:custGeom>
              <a:rect b="b" l="l" r="r" t="t"/>
              <a:pathLst>
                <a:path extrusionOk="0" h="9523" w="9538">
                  <a:moveTo>
                    <a:pt x="4011" y="0"/>
                  </a:moveTo>
                  <a:cubicBezTo>
                    <a:pt x="3744" y="0"/>
                    <a:pt x="3474" y="27"/>
                    <a:pt x="3203" y="87"/>
                  </a:cubicBezTo>
                  <a:cubicBezTo>
                    <a:pt x="2369" y="278"/>
                    <a:pt x="1619" y="707"/>
                    <a:pt x="1036" y="1326"/>
                  </a:cubicBezTo>
                  <a:cubicBezTo>
                    <a:pt x="572" y="1838"/>
                    <a:pt x="369" y="2493"/>
                    <a:pt x="238" y="3147"/>
                  </a:cubicBezTo>
                  <a:cubicBezTo>
                    <a:pt x="0" y="4338"/>
                    <a:pt x="3001" y="8827"/>
                    <a:pt x="3096" y="8970"/>
                  </a:cubicBezTo>
                  <a:cubicBezTo>
                    <a:pt x="3297" y="9310"/>
                    <a:pt x="3676" y="9522"/>
                    <a:pt x="4039" y="9522"/>
                  </a:cubicBezTo>
                  <a:cubicBezTo>
                    <a:pt x="4170" y="9522"/>
                    <a:pt x="4300" y="9494"/>
                    <a:pt x="4417" y="9434"/>
                  </a:cubicBezTo>
                  <a:lnTo>
                    <a:pt x="8989" y="7076"/>
                  </a:lnTo>
                  <a:cubicBezTo>
                    <a:pt x="9430" y="6850"/>
                    <a:pt x="9537" y="6267"/>
                    <a:pt x="9263" y="5791"/>
                  </a:cubicBezTo>
                  <a:lnTo>
                    <a:pt x="9156" y="5600"/>
                  </a:lnTo>
                  <a:cubicBezTo>
                    <a:pt x="7965" y="3862"/>
                    <a:pt x="6787" y="2123"/>
                    <a:pt x="5715" y="314"/>
                  </a:cubicBezTo>
                  <a:cubicBezTo>
                    <a:pt x="5161" y="126"/>
                    <a:pt x="4591" y="0"/>
                    <a:pt x="40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9" name="Google Shape;13009;p41"/>
            <p:cNvSpPr/>
            <p:nvPr/>
          </p:nvSpPr>
          <p:spPr>
            <a:xfrm>
              <a:off x="942337" y="2785153"/>
              <a:ext cx="173897" cy="202102"/>
            </a:xfrm>
            <a:custGeom>
              <a:rect b="b" l="l" r="r" t="t"/>
              <a:pathLst>
                <a:path extrusionOk="0" h="5453" w="4692">
                  <a:moveTo>
                    <a:pt x="1023" y="0"/>
                  </a:moveTo>
                  <a:cubicBezTo>
                    <a:pt x="856" y="0"/>
                    <a:pt x="688" y="44"/>
                    <a:pt x="536" y="135"/>
                  </a:cubicBezTo>
                  <a:cubicBezTo>
                    <a:pt x="131" y="361"/>
                    <a:pt x="0" y="885"/>
                    <a:pt x="274" y="1266"/>
                  </a:cubicBezTo>
                  <a:lnTo>
                    <a:pt x="2929" y="5076"/>
                  </a:lnTo>
                  <a:cubicBezTo>
                    <a:pt x="3112" y="5321"/>
                    <a:pt x="3399" y="5453"/>
                    <a:pt x="3688" y="5453"/>
                  </a:cubicBezTo>
                  <a:cubicBezTo>
                    <a:pt x="3849" y="5453"/>
                    <a:pt x="4010" y="5412"/>
                    <a:pt x="4155" y="5326"/>
                  </a:cubicBezTo>
                  <a:cubicBezTo>
                    <a:pt x="4572" y="5088"/>
                    <a:pt x="4691" y="4564"/>
                    <a:pt x="4429" y="4183"/>
                  </a:cubicBezTo>
                  <a:lnTo>
                    <a:pt x="1774" y="373"/>
                  </a:lnTo>
                  <a:cubicBezTo>
                    <a:pt x="1593" y="132"/>
                    <a:pt x="1311" y="0"/>
                    <a:pt x="10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0" name="Google Shape;13010;p41"/>
            <p:cNvSpPr/>
            <p:nvPr/>
          </p:nvSpPr>
          <p:spPr>
            <a:xfrm>
              <a:off x="991299" y="2932076"/>
              <a:ext cx="181866" cy="204214"/>
            </a:xfrm>
            <a:custGeom>
              <a:rect b="b" l="l" r="r" t="t"/>
              <a:pathLst>
                <a:path extrusionOk="0" h="5510" w="4907">
                  <a:moveTo>
                    <a:pt x="1047" y="1"/>
                  </a:moveTo>
                  <a:cubicBezTo>
                    <a:pt x="868" y="1"/>
                    <a:pt x="687" y="49"/>
                    <a:pt x="525" y="148"/>
                  </a:cubicBezTo>
                  <a:cubicBezTo>
                    <a:pt x="108" y="398"/>
                    <a:pt x="1" y="946"/>
                    <a:pt x="275" y="1339"/>
                  </a:cubicBezTo>
                  <a:lnTo>
                    <a:pt x="3084" y="5137"/>
                  </a:lnTo>
                  <a:cubicBezTo>
                    <a:pt x="3277" y="5381"/>
                    <a:pt x="3566" y="5510"/>
                    <a:pt x="3860" y="5510"/>
                  </a:cubicBezTo>
                  <a:cubicBezTo>
                    <a:pt x="4039" y="5510"/>
                    <a:pt x="4220" y="5462"/>
                    <a:pt x="4382" y="5363"/>
                  </a:cubicBezTo>
                  <a:cubicBezTo>
                    <a:pt x="4799" y="5113"/>
                    <a:pt x="4906" y="4565"/>
                    <a:pt x="4632" y="4172"/>
                  </a:cubicBezTo>
                  <a:lnTo>
                    <a:pt x="1822" y="374"/>
                  </a:lnTo>
                  <a:cubicBezTo>
                    <a:pt x="1630" y="130"/>
                    <a:pt x="1341" y="1"/>
                    <a:pt x="10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1" name="Google Shape;13011;p41"/>
            <p:cNvSpPr/>
            <p:nvPr/>
          </p:nvSpPr>
          <p:spPr>
            <a:xfrm>
              <a:off x="262728" y="2227037"/>
              <a:ext cx="397606" cy="40213"/>
            </a:xfrm>
            <a:custGeom>
              <a:rect b="b" l="l" r="r" t="t"/>
              <a:pathLst>
                <a:path extrusionOk="0" h="1085" w="10728">
                  <a:moveTo>
                    <a:pt x="536" y="1"/>
                  </a:moveTo>
                  <a:cubicBezTo>
                    <a:pt x="239" y="1"/>
                    <a:pt x="0" y="251"/>
                    <a:pt x="0" y="537"/>
                  </a:cubicBezTo>
                  <a:cubicBezTo>
                    <a:pt x="0" y="834"/>
                    <a:pt x="239" y="1084"/>
                    <a:pt x="536" y="1084"/>
                  </a:cubicBezTo>
                  <a:lnTo>
                    <a:pt x="10192" y="1084"/>
                  </a:lnTo>
                  <a:cubicBezTo>
                    <a:pt x="10478" y="1084"/>
                    <a:pt x="10728" y="834"/>
                    <a:pt x="10728" y="537"/>
                  </a:cubicBezTo>
                  <a:cubicBezTo>
                    <a:pt x="10728" y="251"/>
                    <a:pt x="10478" y="1"/>
                    <a:pt x="10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2" name="Google Shape;13012;p41"/>
            <p:cNvSpPr/>
            <p:nvPr/>
          </p:nvSpPr>
          <p:spPr>
            <a:xfrm>
              <a:off x="298458" y="2139232"/>
              <a:ext cx="170376" cy="456758"/>
            </a:xfrm>
            <a:custGeom>
              <a:rect b="b" l="l" r="r" t="t"/>
              <a:pathLst>
                <a:path extrusionOk="0" h="12324" w="4597">
                  <a:moveTo>
                    <a:pt x="2299" y="1"/>
                  </a:moveTo>
                  <a:cubicBezTo>
                    <a:pt x="1037" y="1"/>
                    <a:pt x="13" y="1024"/>
                    <a:pt x="1" y="2287"/>
                  </a:cubicBezTo>
                  <a:lnTo>
                    <a:pt x="1" y="10026"/>
                  </a:lnTo>
                  <a:cubicBezTo>
                    <a:pt x="13" y="11288"/>
                    <a:pt x="1037" y="12312"/>
                    <a:pt x="2299" y="12324"/>
                  </a:cubicBezTo>
                  <a:cubicBezTo>
                    <a:pt x="3561" y="12312"/>
                    <a:pt x="4585" y="11300"/>
                    <a:pt x="4597" y="10038"/>
                  </a:cubicBezTo>
                  <a:lnTo>
                    <a:pt x="4597" y="2298"/>
                  </a:lnTo>
                  <a:cubicBezTo>
                    <a:pt x="4597" y="1024"/>
                    <a:pt x="3561" y="1"/>
                    <a:pt x="22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3" name="Google Shape;13013;p41"/>
            <p:cNvSpPr/>
            <p:nvPr/>
          </p:nvSpPr>
          <p:spPr>
            <a:xfrm rot="-170517">
              <a:off x="1314825" y="1301629"/>
              <a:ext cx="536600" cy="620468"/>
            </a:xfrm>
            <a:custGeom>
              <a:rect b="b" l="l" r="r" t="t"/>
              <a:pathLst>
                <a:path extrusionOk="0" h="16742" w="14479">
                  <a:moveTo>
                    <a:pt x="9681" y="0"/>
                  </a:moveTo>
                  <a:cubicBezTo>
                    <a:pt x="6239" y="0"/>
                    <a:pt x="2999" y="2084"/>
                    <a:pt x="1680" y="5466"/>
                  </a:cubicBezTo>
                  <a:cubicBezTo>
                    <a:pt x="1" y="9812"/>
                    <a:pt x="2084" y="14705"/>
                    <a:pt x="6394" y="16491"/>
                  </a:cubicBezTo>
                  <a:cubicBezTo>
                    <a:pt x="6621" y="16586"/>
                    <a:pt x="6859" y="16670"/>
                    <a:pt x="7097" y="16741"/>
                  </a:cubicBezTo>
                  <a:cubicBezTo>
                    <a:pt x="7049" y="16658"/>
                    <a:pt x="6978" y="16598"/>
                    <a:pt x="6894" y="16539"/>
                  </a:cubicBezTo>
                  <a:lnTo>
                    <a:pt x="6692" y="16408"/>
                  </a:lnTo>
                  <a:cubicBezTo>
                    <a:pt x="7311" y="16217"/>
                    <a:pt x="7918" y="15991"/>
                    <a:pt x="8502" y="15693"/>
                  </a:cubicBezTo>
                  <a:cubicBezTo>
                    <a:pt x="12050" y="13955"/>
                    <a:pt x="14479" y="10443"/>
                    <a:pt x="14479" y="6383"/>
                  </a:cubicBezTo>
                  <a:cubicBezTo>
                    <a:pt x="14479" y="5228"/>
                    <a:pt x="14276" y="4097"/>
                    <a:pt x="13895" y="3013"/>
                  </a:cubicBezTo>
                  <a:cubicBezTo>
                    <a:pt x="13574" y="2120"/>
                    <a:pt x="13145" y="1287"/>
                    <a:pt x="12598" y="513"/>
                  </a:cubicBezTo>
                  <a:cubicBezTo>
                    <a:pt x="11635" y="165"/>
                    <a:pt x="10650" y="0"/>
                    <a:pt x="96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4" name="Google Shape;13014;p41"/>
            <p:cNvSpPr/>
            <p:nvPr/>
          </p:nvSpPr>
          <p:spPr>
            <a:xfrm rot="-170517">
              <a:off x="1356695" y="1356296"/>
              <a:ext cx="495129" cy="525927"/>
            </a:xfrm>
            <a:custGeom>
              <a:rect b="b" l="l" r="r" t="t"/>
              <a:pathLst>
                <a:path extrusionOk="0" h="14191" w="13360">
                  <a:moveTo>
                    <a:pt x="8410" y="0"/>
                  </a:moveTo>
                  <a:cubicBezTo>
                    <a:pt x="5677" y="0"/>
                    <a:pt x="3014" y="1571"/>
                    <a:pt x="1834" y="4344"/>
                  </a:cubicBezTo>
                  <a:cubicBezTo>
                    <a:pt x="1" y="8654"/>
                    <a:pt x="2751" y="13536"/>
                    <a:pt x="7383" y="14190"/>
                  </a:cubicBezTo>
                  <a:cubicBezTo>
                    <a:pt x="10931" y="12452"/>
                    <a:pt x="13360" y="8940"/>
                    <a:pt x="13360" y="4880"/>
                  </a:cubicBezTo>
                  <a:cubicBezTo>
                    <a:pt x="13360" y="3725"/>
                    <a:pt x="13157" y="2594"/>
                    <a:pt x="12776" y="1510"/>
                  </a:cubicBezTo>
                  <a:cubicBezTo>
                    <a:pt x="11460" y="483"/>
                    <a:pt x="9924" y="0"/>
                    <a:pt x="8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5" name="Google Shape;13015;p41"/>
            <p:cNvSpPr/>
            <p:nvPr/>
          </p:nvSpPr>
          <p:spPr>
            <a:xfrm rot="-170517">
              <a:off x="1628451" y="1369332"/>
              <a:ext cx="223735" cy="506581"/>
            </a:xfrm>
            <a:custGeom>
              <a:rect b="b" l="l" r="r" t="t"/>
              <a:pathLst>
                <a:path extrusionOk="0" h="13669" w="6037">
                  <a:moveTo>
                    <a:pt x="3775" y="0"/>
                  </a:moveTo>
                  <a:lnTo>
                    <a:pt x="3775" y="0"/>
                  </a:lnTo>
                  <a:cubicBezTo>
                    <a:pt x="5191" y="4715"/>
                    <a:pt x="3370" y="9906"/>
                    <a:pt x="0" y="13656"/>
                  </a:cubicBezTo>
                  <a:lnTo>
                    <a:pt x="60" y="13668"/>
                  </a:lnTo>
                  <a:cubicBezTo>
                    <a:pt x="3608" y="11918"/>
                    <a:pt x="6037" y="8406"/>
                    <a:pt x="6037" y="4346"/>
                  </a:cubicBezTo>
                  <a:cubicBezTo>
                    <a:pt x="6037" y="3191"/>
                    <a:pt x="5834" y="2060"/>
                    <a:pt x="5453" y="976"/>
                  </a:cubicBezTo>
                  <a:cubicBezTo>
                    <a:pt x="4941" y="572"/>
                    <a:pt x="4370" y="250"/>
                    <a:pt x="37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6" name="Google Shape;13016;p41"/>
            <p:cNvSpPr/>
            <p:nvPr/>
          </p:nvSpPr>
          <p:spPr>
            <a:xfrm rot="-170517">
              <a:off x="1469190" y="1560213"/>
              <a:ext cx="228627" cy="63559"/>
            </a:xfrm>
            <a:custGeom>
              <a:rect b="b" l="l" r="r" t="t"/>
              <a:pathLst>
                <a:path extrusionOk="0" h="1715" w="6169">
                  <a:moveTo>
                    <a:pt x="858" y="0"/>
                  </a:moveTo>
                  <a:cubicBezTo>
                    <a:pt x="394" y="0"/>
                    <a:pt x="1" y="381"/>
                    <a:pt x="1" y="857"/>
                  </a:cubicBezTo>
                  <a:cubicBezTo>
                    <a:pt x="1" y="1322"/>
                    <a:pt x="394" y="1715"/>
                    <a:pt x="858" y="1715"/>
                  </a:cubicBezTo>
                  <a:lnTo>
                    <a:pt x="5311" y="1715"/>
                  </a:lnTo>
                  <a:cubicBezTo>
                    <a:pt x="5787" y="1715"/>
                    <a:pt x="6168" y="1322"/>
                    <a:pt x="6168" y="857"/>
                  </a:cubicBezTo>
                  <a:cubicBezTo>
                    <a:pt x="6168" y="381"/>
                    <a:pt x="5787" y="0"/>
                    <a:pt x="53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7" name="Google Shape;13017;p41"/>
            <p:cNvSpPr/>
            <p:nvPr/>
          </p:nvSpPr>
          <p:spPr>
            <a:xfrm rot="-170517">
              <a:off x="1595984" y="1476425"/>
              <a:ext cx="109922" cy="37987"/>
            </a:xfrm>
            <a:custGeom>
              <a:rect b="b" l="l" r="r" t="t"/>
              <a:pathLst>
                <a:path extrusionOk="0" h="1025" w="2966">
                  <a:moveTo>
                    <a:pt x="513" y="0"/>
                  </a:moveTo>
                  <a:cubicBezTo>
                    <a:pt x="227" y="0"/>
                    <a:pt x="1" y="226"/>
                    <a:pt x="1" y="512"/>
                  </a:cubicBezTo>
                  <a:cubicBezTo>
                    <a:pt x="1" y="786"/>
                    <a:pt x="227" y="1024"/>
                    <a:pt x="513" y="1024"/>
                  </a:cubicBezTo>
                  <a:lnTo>
                    <a:pt x="2453" y="1024"/>
                  </a:lnTo>
                  <a:cubicBezTo>
                    <a:pt x="2739" y="1024"/>
                    <a:pt x="2965" y="786"/>
                    <a:pt x="2965" y="512"/>
                  </a:cubicBezTo>
                  <a:cubicBezTo>
                    <a:pt x="2965" y="226"/>
                    <a:pt x="2739" y="0"/>
                    <a:pt x="2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8" name="Google Shape;13018;p41"/>
            <p:cNvSpPr/>
            <p:nvPr/>
          </p:nvSpPr>
          <p:spPr>
            <a:xfrm>
              <a:off x="2076475" y="1577900"/>
              <a:ext cx="26500" cy="2630645"/>
            </a:xfrm>
            <a:custGeom>
              <a:rect b="b" l="l" r="r" t="t"/>
              <a:pathLst>
                <a:path extrusionOk="0" h="69950" w="715">
                  <a:moveTo>
                    <a:pt x="357" y="1"/>
                  </a:moveTo>
                  <a:cubicBezTo>
                    <a:pt x="179" y="1"/>
                    <a:pt x="0" y="501"/>
                    <a:pt x="0" y="1108"/>
                  </a:cubicBezTo>
                  <a:lnTo>
                    <a:pt x="0" y="69950"/>
                  </a:lnTo>
                  <a:lnTo>
                    <a:pt x="715" y="69950"/>
                  </a:lnTo>
                  <a:lnTo>
                    <a:pt x="715" y="1108"/>
                  </a:lnTo>
                  <a:cubicBezTo>
                    <a:pt x="715" y="501"/>
                    <a:pt x="536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9" name="Google Shape;13019;p41"/>
            <p:cNvSpPr/>
            <p:nvPr/>
          </p:nvSpPr>
          <p:spPr>
            <a:xfrm>
              <a:off x="629441" y="2138787"/>
              <a:ext cx="232159" cy="232160"/>
            </a:xfrm>
            <a:custGeom>
              <a:rect b="b" l="l" r="r" t="t"/>
              <a:pathLst>
                <a:path extrusionOk="0" h="6264" w="6264">
                  <a:moveTo>
                    <a:pt x="3132" y="1"/>
                  </a:moveTo>
                  <a:cubicBezTo>
                    <a:pt x="1394" y="1"/>
                    <a:pt x="1" y="1406"/>
                    <a:pt x="1" y="3132"/>
                  </a:cubicBezTo>
                  <a:cubicBezTo>
                    <a:pt x="1" y="4858"/>
                    <a:pt x="1394" y="6263"/>
                    <a:pt x="3132" y="6263"/>
                  </a:cubicBezTo>
                  <a:cubicBezTo>
                    <a:pt x="4858" y="6263"/>
                    <a:pt x="6263" y="4858"/>
                    <a:pt x="6263" y="3132"/>
                  </a:cubicBezTo>
                  <a:cubicBezTo>
                    <a:pt x="6263" y="1406"/>
                    <a:pt x="4858" y="1"/>
                    <a:pt x="3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0" name="Google Shape;13020;p41"/>
            <p:cNvSpPr/>
            <p:nvPr/>
          </p:nvSpPr>
          <p:spPr>
            <a:xfrm>
              <a:off x="634296" y="2152575"/>
              <a:ext cx="217149" cy="198099"/>
            </a:xfrm>
            <a:custGeom>
              <a:rect b="b" l="l" r="r" t="t"/>
              <a:pathLst>
                <a:path extrusionOk="0" h="5345" w="5859">
                  <a:moveTo>
                    <a:pt x="634" y="0"/>
                  </a:moveTo>
                  <a:cubicBezTo>
                    <a:pt x="480" y="0"/>
                    <a:pt x="328" y="63"/>
                    <a:pt x="215" y="188"/>
                  </a:cubicBezTo>
                  <a:cubicBezTo>
                    <a:pt x="1" y="414"/>
                    <a:pt x="12" y="784"/>
                    <a:pt x="251" y="998"/>
                  </a:cubicBezTo>
                  <a:lnTo>
                    <a:pt x="4846" y="5201"/>
                  </a:lnTo>
                  <a:cubicBezTo>
                    <a:pt x="4953" y="5296"/>
                    <a:pt x="5092" y="5344"/>
                    <a:pt x="5231" y="5344"/>
                  </a:cubicBezTo>
                  <a:cubicBezTo>
                    <a:pt x="5387" y="5344"/>
                    <a:pt x="5543" y="5284"/>
                    <a:pt x="5656" y="5165"/>
                  </a:cubicBezTo>
                  <a:cubicBezTo>
                    <a:pt x="5858" y="4927"/>
                    <a:pt x="5847" y="4558"/>
                    <a:pt x="5620" y="4355"/>
                  </a:cubicBezTo>
                  <a:lnTo>
                    <a:pt x="1024" y="153"/>
                  </a:lnTo>
                  <a:cubicBezTo>
                    <a:pt x="912" y="51"/>
                    <a:pt x="772" y="0"/>
                    <a:pt x="6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1" name="Google Shape;13021;p41"/>
            <p:cNvSpPr/>
            <p:nvPr/>
          </p:nvSpPr>
          <p:spPr>
            <a:xfrm>
              <a:off x="804199" y="2215140"/>
              <a:ext cx="26055" cy="26500"/>
            </a:xfrm>
            <a:custGeom>
              <a:rect b="b" l="l" r="r" t="t"/>
              <a:pathLst>
                <a:path extrusionOk="0" h="715" w="703">
                  <a:moveTo>
                    <a:pt x="358" y="0"/>
                  </a:moveTo>
                  <a:cubicBezTo>
                    <a:pt x="155" y="0"/>
                    <a:pt x="0" y="167"/>
                    <a:pt x="0" y="358"/>
                  </a:cubicBezTo>
                  <a:cubicBezTo>
                    <a:pt x="0" y="560"/>
                    <a:pt x="155" y="715"/>
                    <a:pt x="358" y="715"/>
                  </a:cubicBezTo>
                  <a:cubicBezTo>
                    <a:pt x="548" y="715"/>
                    <a:pt x="703" y="560"/>
                    <a:pt x="703" y="358"/>
                  </a:cubicBezTo>
                  <a:cubicBezTo>
                    <a:pt x="703" y="167"/>
                    <a:pt x="548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2" name="Google Shape;13022;p41"/>
            <p:cNvSpPr/>
            <p:nvPr/>
          </p:nvSpPr>
          <p:spPr>
            <a:xfrm>
              <a:off x="775511" y="2171886"/>
              <a:ext cx="13268" cy="13268"/>
            </a:xfrm>
            <a:custGeom>
              <a:rect b="b" l="l" r="r" t="t"/>
              <a:pathLst>
                <a:path extrusionOk="0" h="358" w="358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74"/>
                    <a:pt x="84" y="358"/>
                    <a:pt x="179" y="358"/>
                  </a:cubicBezTo>
                  <a:cubicBezTo>
                    <a:pt x="286" y="358"/>
                    <a:pt x="358" y="274"/>
                    <a:pt x="358" y="179"/>
                  </a:cubicBezTo>
                  <a:cubicBezTo>
                    <a:pt x="358" y="72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3" name="Google Shape;13023;p41"/>
            <p:cNvSpPr/>
            <p:nvPr/>
          </p:nvSpPr>
          <p:spPr>
            <a:xfrm>
              <a:off x="662094" y="2252649"/>
              <a:ext cx="13268" cy="13713"/>
            </a:xfrm>
            <a:custGeom>
              <a:rect b="b" l="l" r="r" t="t"/>
              <a:pathLst>
                <a:path extrusionOk="0" h="370" w="358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cubicBezTo>
                    <a:pt x="1" y="286"/>
                    <a:pt x="84" y="370"/>
                    <a:pt x="179" y="370"/>
                  </a:cubicBezTo>
                  <a:cubicBezTo>
                    <a:pt x="274" y="370"/>
                    <a:pt x="358" y="286"/>
                    <a:pt x="358" y="179"/>
                  </a:cubicBezTo>
                  <a:cubicBezTo>
                    <a:pt x="358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4" name="Google Shape;13024;p41"/>
            <p:cNvSpPr/>
            <p:nvPr/>
          </p:nvSpPr>
          <p:spPr>
            <a:xfrm>
              <a:off x="683740" y="2473293"/>
              <a:ext cx="67528" cy="67565"/>
            </a:xfrm>
            <a:custGeom>
              <a:rect b="b" l="l" r="r" t="t"/>
              <a:pathLst>
                <a:path extrusionOk="0" h="1823" w="1822">
                  <a:moveTo>
                    <a:pt x="905" y="1"/>
                  </a:moveTo>
                  <a:cubicBezTo>
                    <a:pt x="405" y="1"/>
                    <a:pt x="0" y="405"/>
                    <a:pt x="0" y="905"/>
                  </a:cubicBezTo>
                  <a:cubicBezTo>
                    <a:pt x="0" y="1417"/>
                    <a:pt x="405" y="1822"/>
                    <a:pt x="905" y="1822"/>
                  </a:cubicBezTo>
                  <a:cubicBezTo>
                    <a:pt x="1417" y="1822"/>
                    <a:pt x="1822" y="1417"/>
                    <a:pt x="1822" y="905"/>
                  </a:cubicBezTo>
                  <a:cubicBezTo>
                    <a:pt x="1822" y="405"/>
                    <a:pt x="1417" y="1"/>
                    <a:pt x="9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5" name="Google Shape;13025;p41"/>
            <p:cNvSpPr/>
            <p:nvPr/>
          </p:nvSpPr>
          <p:spPr>
            <a:xfrm>
              <a:off x="713280" y="2617177"/>
              <a:ext cx="67565" cy="67528"/>
            </a:xfrm>
            <a:custGeom>
              <a:rect b="b" l="l" r="r" t="t"/>
              <a:pathLst>
                <a:path extrusionOk="0" h="1822" w="1823">
                  <a:moveTo>
                    <a:pt x="918" y="0"/>
                  </a:moveTo>
                  <a:cubicBezTo>
                    <a:pt x="406" y="0"/>
                    <a:pt x="1" y="405"/>
                    <a:pt x="1" y="917"/>
                  </a:cubicBezTo>
                  <a:cubicBezTo>
                    <a:pt x="1" y="1417"/>
                    <a:pt x="406" y="1822"/>
                    <a:pt x="918" y="1822"/>
                  </a:cubicBezTo>
                  <a:cubicBezTo>
                    <a:pt x="1418" y="1822"/>
                    <a:pt x="1822" y="1417"/>
                    <a:pt x="1822" y="917"/>
                  </a:cubicBezTo>
                  <a:cubicBezTo>
                    <a:pt x="1822" y="405"/>
                    <a:pt x="1418" y="0"/>
                    <a:pt x="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6" name="Google Shape;13026;p41"/>
            <p:cNvSpPr/>
            <p:nvPr/>
          </p:nvSpPr>
          <p:spPr>
            <a:xfrm rot="-170517">
              <a:off x="1171337" y="1310387"/>
              <a:ext cx="138607" cy="118594"/>
            </a:xfrm>
            <a:custGeom>
              <a:rect b="b" l="l" r="r" t="t"/>
              <a:pathLst>
                <a:path extrusionOk="0" h="3200" w="3740">
                  <a:moveTo>
                    <a:pt x="2132" y="1"/>
                  </a:moveTo>
                  <a:cubicBezTo>
                    <a:pt x="703" y="1"/>
                    <a:pt x="1" y="1727"/>
                    <a:pt x="1013" y="2727"/>
                  </a:cubicBezTo>
                  <a:cubicBezTo>
                    <a:pt x="1335" y="3054"/>
                    <a:pt x="1733" y="3199"/>
                    <a:pt x="2124" y="3199"/>
                  </a:cubicBezTo>
                  <a:cubicBezTo>
                    <a:pt x="2947" y="3199"/>
                    <a:pt x="3739" y="2556"/>
                    <a:pt x="3739" y="1596"/>
                  </a:cubicBezTo>
                  <a:cubicBezTo>
                    <a:pt x="3727" y="715"/>
                    <a:pt x="3013" y="1"/>
                    <a:pt x="21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7" name="Google Shape;13027;p41"/>
            <p:cNvSpPr/>
            <p:nvPr/>
          </p:nvSpPr>
          <p:spPr>
            <a:xfrm>
              <a:off x="1001009" y="1808247"/>
              <a:ext cx="68010" cy="68010"/>
            </a:xfrm>
            <a:custGeom>
              <a:rect b="b" l="l" r="r" t="t"/>
              <a:pathLst>
                <a:path extrusionOk="0" h="1835" w="1835">
                  <a:moveTo>
                    <a:pt x="917" y="1"/>
                  </a:moveTo>
                  <a:cubicBezTo>
                    <a:pt x="405" y="1"/>
                    <a:pt x="1" y="418"/>
                    <a:pt x="1" y="918"/>
                  </a:cubicBezTo>
                  <a:cubicBezTo>
                    <a:pt x="1" y="1430"/>
                    <a:pt x="405" y="1834"/>
                    <a:pt x="917" y="1834"/>
                  </a:cubicBezTo>
                  <a:cubicBezTo>
                    <a:pt x="1417" y="1834"/>
                    <a:pt x="1834" y="1430"/>
                    <a:pt x="1834" y="918"/>
                  </a:cubicBezTo>
                  <a:cubicBezTo>
                    <a:pt x="1834" y="418"/>
                    <a:pt x="1417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8" name="Google Shape;13028;p41"/>
            <p:cNvSpPr/>
            <p:nvPr/>
          </p:nvSpPr>
          <p:spPr>
            <a:xfrm>
              <a:off x="1151045" y="1960952"/>
              <a:ext cx="74607" cy="63599"/>
            </a:xfrm>
            <a:custGeom>
              <a:rect b="b" l="l" r="r" t="t"/>
              <a:pathLst>
                <a:path extrusionOk="0" h="1716" w="2013">
                  <a:moveTo>
                    <a:pt x="1156" y="0"/>
                  </a:moveTo>
                  <a:cubicBezTo>
                    <a:pt x="382" y="0"/>
                    <a:pt x="1" y="917"/>
                    <a:pt x="548" y="1465"/>
                  </a:cubicBezTo>
                  <a:cubicBezTo>
                    <a:pt x="721" y="1638"/>
                    <a:pt x="935" y="1715"/>
                    <a:pt x="1145" y="1715"/>
                  </a:cubicBezTo>
                  <a:cubicBezTo>
                    <a:pt x="1587" y="1715"/>
                    <a:pt x="2013" y="1374"/>
                    <a:pt x="2013" y="858"/>
                  </a:cubicBezTo>
                  <a:cubicBezTo>
                    <a:pt x="2013" y="381"/>
                    <a:pt x="1620" y="0"/>
                    <a:pt x="1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9" name="Google Shape;13029;p41"/>
            <p:cNvSpPr/>
            <p:nvPr/>
          </p:nvSpPr>
          <p:spPr>
            <a:xfrm>
              <a:off x="838631" y="2909281"/>
              <a:ext cx="52962" cy="52999"/>
            </a:xfrm>
            <a:custGeom>
              <a:rect b="b" l="l" r="r" t="t"/>
              <a:pathLst>
                <a:path extrusionOk="0" h="1430" w="1429">
                  <a:moveTo>
                    <a:pt x="715" y="1"/>
                  </a:moveTo>
                  <a:cubicBezTo>
                    <a:pt x="322" y="1"/>
                    <a:pt x="0" y="322"/>
                    <a:pt x="0" y="715"/>
                  </a:cubicBezTo>
                  <a:cubicBezTo>
                    <a:pt x="0" y="1108"/>
                    <a:pt x="322" y="1430"/>
                    <a:pt x="715" y="1430"/>
                  </a:cubicBezTo>
                  <a:cubicBezTo>
                    <a:pt x="1107" y="1430"/>
                    <a:pt x="1429" y="1108"/>
                    <a:pt x="1429" y="715"/>
                  </a:cubicBezTo>
                  <a:cubicBezTo>
                    <a:pt x="1429" y="322"/>
                    <a:pt x="1107" y="1"/>
                    <a:pt x="7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0" name="Google Shape;13030;p41"/>
            <p:cNvSpPr/>
            <p:nvPr/>
          </p:nvSpPr>
          <p:spPr>
            <a:xfrm>
              <a:off x="926881" y="2918140"/>
              <a:ext cx="83872" cy="83872"/>
            </a:xfrm>
            <a:custGeom>
              <a:rect b="b" l="l" r="r" t="t"/>
              <a:pathLst>
                <a:path extrusionOk="0" h="2263" w="2263">
                  <a:moveTo>
                    <a:pt x="1131" y="0"/>
                  </a:moveTo>
                  <a:cubicBezTo>
                    <a:pt x="500" y="0"/>
                    <a:pt x="0" y="512"/>
                    <a:pt x="0" y="1131"/>
                  </a:cubicBezTo>
                  <a:cubicBezTo>
                    <a:pt x="0" y="1750"/>
                    <a:pt x="500" y="2262"/>
                    <a:pt x="1131" y="2262"/>
                  </a:cubicBezTo>
                  <a:cubicBezTo>
                    <a:pt x="1751" y="2262"/>
                    <a:pt x="2263" y="1750"/>
                    <a:pt x="2263" y="1131"/>
                  </a:cubicBezTo>
                  <a:cubicBezTo>
                    <a:pt x="2263" y="512"/>
                    <a:pt x="1751" y="0"/>
                    <a:pt x="11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031" name="Google Shape;13031;p41"/>
            <p:cNvGrpSpPr/>
            <p:nvPr/>
          </p:nvGrpSpPr>
          <p:grpSpPr>
            <a:xfrm>
              <a:off x="2094672" y="1595742"/>
              <a:ext cx="1375440" cy="900505"/>
              <a:chOff x="4045391" y="1910950"/>
              <a:chExt cx="558237" cy="365509"/>
            </a:xfrm>
          </p:grpSpPr>
          <p:sp>
            <p:nvSpPr>
              <p:cNvPr id="13032" name="Google Shape;13032;p41"/>
              <p:cNvSpPr/>
              <p:nvPr/>
            </p:nvSpPr>
            <p:spPr>
              <a:xfrm>
                <a:off x="4045655" y="1910950"/>
                <a:ext cx="557708" cy="365498"/>
              </a:xfrm>
              <a:custGeom>
                <a:rect b="b" l="l" r="r" t="t"/>
                <a:pathLst>
                  <a:path extrusionOk="0" h="16574" w="25290">
                    <a:moveTo>
                      <a:pt x="429" y="0"/>
                    </a:moveTo>
                    <a:cubicBezTo>
                      <a:pt x="191" y="0"/>
                      <a:pt x="0" y="191"/>
                      <a:pt x="0" y="429"/>
                    </a:cubicBezTo>
                    <a:lnTo>
                      <a:pt x="0" y="16133"/>
                    </a:lnTo>
                    <a:cubicBezTo>
                      <a:pt x="0" y="16371"/>
                      <a:pt x="191" y="16574"/>
                      <a:pt x="429" y="16574"/>
                    </a:cubicBezTo>
                    <a:lnTo>
                      <a:pt x="24861" y="16574"/>
                    </a:lnTo>
                    <a:cubicBezTo>
                      <a:pt x="25099" y="16574"/>
                      <a:pt x="25289" y="16371"/>
                      <a:pt x="25289" y="16133"/>
                    </a:cubicBezTo>
                    <a:lnTo>
                      <a:pt x="25289" y="429"/>
                    </a:lnTo>
                    <a:cubicBezTo>
                      <a:pt x="25289" y="191"/>
                      <a:pt x="25099" y="0"/>
                      <a:pt x="248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3" name="Google Shape;13033;p41"/>
              <p:cNvSpPr/>
              <p:nvPr/>
            </p:nvSpPr>
            <p:spPr>
              <a:xfrm>
                <a:off x="4045391" y="1910950"/>
                <a:ext cx="557972" cy="28382"/>
              </a:xfrm>
              <a:custGeom>
                <a:rect b="b" l="l" r="r" t="t"/>
                <a:pathLst>
                  <a:path extrusionOk="0" h="1287" w="25302">
                    <a:moveTo>
                      <a:pt x="441" y="0"/>
                    </a:moveTo>
                    <a:cubicBezTo>
                      <a:pt x="203" y="0"/>
                      <a:pt x="1" y="203"/>
                      <a:pt x="1" y="441"/>
                    </a:cubicBezTo>
                    <a:lnTo>
                      <a:pt x="1" y="1286"/>
                    </a:lnTo>
                    <a:lnTo>
                      <a:pt x="25301" y="1286"/>
                    </a:lnTo>
                    <a:lnTo>
                      <a:pt x="25301" y="441"/>
                    </a:lnTo>
                    <a:cubicBezTo>
                      <a:pt x="25301" y="203"/>
                      <a:pt x="25099" y="0"/>
                      <a:pt x="248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4" name="Google Shape;13034;p41"/>
              <p:cNvSpPr/>
              <p:nvPr/>
            </p:nvSpPr>
            <p:spPr>
              <a:xfrm>
                <a:off x="4045391" y="2023333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1" y="0"/>
                    </a:moveTo>
                    <a:lnTo>
                      <a:pt x="1" y="1274"/>
                    </a:lnTo>
                    <a:lnTo>
                      <a:pt x="25301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5" name="Google Shape;13035;p41"/>
              <p:cNvSpPr/>
              <p:nvPr/>
            </p:nvSpPr>
            <p:spPr>
              <a:xfrm>
                <a:off x="4045391" y="1967142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1" y="0"/>
                    </a:moveTo>
                    <a:lnTo>
                      <a:pt x="1" y="1274"/>
                    </a:lnTo>
                    <a:lnTo>
                      <a:pt x="25301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6" name="Google Shape;13036;p41"/>
              <p:cNvSpPr/>
              <p:nvPr/>
            </p:nvSpPr>
            <p:spPr>
              <a:xfrm>
                <a:off x="4045655" y="2079525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0" y="0"/>
                    </a:moveTo>
                    <a:lnTo>
                      <a:pt x="0" y="846"/>
                    </a:lnTo>
                    <a:cubicBezTo>
                      <a:pt x="0" y="1084"/>
                      <a:pt x="191" y="1274"/>
                      <a:pt x="441" y="1274"/>
                    </a:cubicBezTo>
                    <a:lnTo>
                      <a:pt x="25289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7" name="Google Shape;13037;p41"/>
              <p:cNvSpPr/>
              <p:nvPr/>
            </p:nvSpPr>
            <p:spPr>
              <a:xfrm>
                <a:off x="4045391" y="2191908"/>
                <a:ext cx="557972" cy="28360"/>
              </a:xfrm>
              <a:custGeom>
                <a:rect b="b" l="l" r="r" t="t"/>
                <a:pathLst>
                  <a:path extrusionOk="0" h="1286" w="25302">
                    <a:moveTo>
                      <a:pt x="1" y="0"/>
                    </a:moveTo>
                    <a:lnTo>
                      <a:pt x="1" y="1286"/>
                    </a:lnTo>
                    <a:lnTo>
                      <a:pt x="25301" y="1286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8" name="Google Shape;13038;p41"/>
              <p:cNvSpPr/>
              <p:nvPr/>
            </p:nvSpPr>
            <p:spPr>
              <a:xfrm>
                <a:off x="4045655" y="2248342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0" y="1"/>
                    </a:moveTo>
                    <a:lnTo>
                      <a:pt x="0" y="834"/>
                    </a:lnTo>
                    <a:cubicBezTo>
                      <a:pt x="0" y="1072"/>
                      <a:pt x="191" y="1275"/>
                      <a:pt x="429" y="1275"/>
                    </a:cubicBezTo>
                    <a:lnTo>
                      <a:pt x="24861" y="1275"/>
                    </a:lnTo>
                    <a:cubicBezTo>
                      <a:pt x="25099" y="1275"/>
                      <a:pt x="25301" y="1072"/>
                      <a:pt x="25301" y="834"/>
                    </a:cubicBezTo>
                    <a:lnTo>
                      <a:pt x="253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39" name="Google Shape;13039;p41"/>
              <p:cNvSpPr/>
              <p:nvPr/>
            </p:nvSpPr>
            <p:spPr>
              <a:xfrm>
                <a:off x="4045391" y="2135716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1" y="0"/>
                    </a:moveTo>
                    <a:lnTo>
                      <a:pt x="1" y="1274"/>
                    </a:lnTo>
                    <a:lnTo>
                      <a:pt x="25301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0" name="Google Shape;13040;p41"/>
              <p:cNvSpPr/>
              <p:nvPr/>
            </p:nvSpPr>
            <p:spPr>
              <a:xfrm>
                <a:off x="4045655" y="1910950"/>
                <a:ext cx="259690" cy="196686"/>
              </a:xfrm>
              <a:custGeom>
                <a:rect b="b" l="l" r="r" t="t"/>
                <a:pathLst>
                  <a:path extrusionOk="0" h="8919" w="11776">
                    <a:moveTo>
                      <a:pt x="429" y="0"/>
                    </a:moveTo>
                    <a:cubicBezTo>
                      <a:pt x="191" y="0"/>
                      <a:pt x="0" y="191"/>
                      <a:pt x="0" y="429"/>
                    </a:cubicBezTo>
                    <a:lnTo>
                      <a:pt x="0" y="8490"/>
                    </a:lnTo>
                    <a:cubicBezTo>
                      <a:pt x="0" y="8728"/>
                      <a:pt x="191" y="8918"/>
                      <a:pt x="429" y="8918"/>
                    </a:cubicBezTo>
                    <a:lnTo>
                      <a:pt x="11335" y="8918"/>
                    </a:lnTo>
                    <a:cubicBezTo>
                      <a:pt x="11573" y="8918"/>
                      <a:pt x="11776" y="8728"/>
                      <a:pt x="11776" y="8490"/>
                    </a:cubicBezTo>
                    <a:lnTo>
                      <a:pt x="11776" y="429"/>
                    </a:lnTo>
                    <a:cubicBezTo>
                      <a:pt x="11776" y="191"/>
                      <a:pt x="11573" y="0"/>
                      <a:pt x="113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41" name="Google Shape;13041;p41"/>
              <p:cNvSpPr/>
              <p:nvPr/>
            </p:nvSpPr>
            <p:spPr>
              <a:xfrm>
                <a:off x="4060630" y="1932011"/>
                <a:ext cx="229236" cy="154522"/>
              </a:xfrm>
              <a:custGeom>
                <a:rect b="b" l="l" r="r" t="t"/>
                <a:pathLst>
                  <a:path extrusionOk="0" h="7007" w="10395">
                    <a:moveTo>
                      <a:pt x="2846" y="1"/>
                    </a:moveTo>
                    <a:cubicBezTo>
                      <a:pt x="2822" y="1"/>
                      <a:pt x="2798" y="16"/>
                      <a:pt x="2798" y="46"/>
                    </a:cubicBezTo>
                    <a:lnTo>
                      <a:pt x="2703" y="331"/>
                    </a:lnTo>
                    <a:lnTo>
                      <a:pt x="2405" y="331"/>
                    </a:lnTo>
                    <a:cubicBezTo>
                      <a:pt x="2369" y="331"/>
                      <a:pt x="2346" y="379"/>
                      <a:pt x="2381" y="403"/>
                    </a:cubicBezTo>
                    <a:lnTo>
                      <a:pt x="2631" y="581"/>
                    </a:lnTo>
                    <a:lnTo>
                      <a:pt x="2536" y="879"/>
                    </a:lnTo>
                    <a:cubicBezTo>
                      <a:pt x="2527" y="914"/>
                      <a:pt x="2544" y="936"/>
                      <a:pt x="2568" y="936"/>
                    </a:cubicBezTo>
                    <a:cubicBezTo>
                      <a:pt x="2577" y="936"/>
                      <a:pt x="2586" y="933"/>
                      <a:pt x="2596" y="927"/>
                    </a:cubicBezTo>
                    <a:lnTo>
                      <a:pt x="2846" y="748"/>
                    </a:lnTo>
                    <a:lnTo>
                      <a:pt x="3096" y="927"/>
                    </a:lnTo>
                    <a:cubicBezTo>
                      <a:pt x="3102" y="933"/>
                      <a:pt x="3110" y="936"/>
                      <a:pt x="3118" y="936"/>
                    </a:cubicBezTo>
                    <a:cubicBezTo>
                      <a:pt x="3141" y="936"/>
                      <a:pt x="3164" y="914"/>
                      <a:pt x="3155" y="879"/>
                    </a:cubicBezTo>
                    <a:lnTo>
                      <a:pt x="3060" y="581"/>
                    </a:lnTo>
                    <a:lnTo>
                      <a:pt x="3310" y="403"/>
                    </a:lnTo>
                    <a:cubicBezTo>
                      <a:pt x="3346" y="379"/>
                      <a:pt x="3322" y="331"/>
                      <a:pt x="3286" y="331"/>
                    </a:cubicBezTo>
                    <a:lnTo>
                      <a:pt x="2989" y="331"/>
                    </a:lnTo>
                    <a:lnTo>
                      <a:pt x="2893" y="46"/>
                    </a:lnTo>
                    <a:cubicBezTo>
                      <a:pt x="2893" y="16"/>
                      <a:pt x="2870" y="1"/>
                      <a:pt x="2846" y="1"/>
                    </a:cubicBezTo>
                    <a:close/>
                    <a:moveTo>
                      <a:pt x="5203" y="19"/>
                    </a:moveTo>
                    <a:cubicBezTo>
                      <a:pt x="5188" y="19"/>
                      <a:pt x="5173" y="28"/>
                      <a:pt x="5167" y="46"/>
                    </a:cubicBezTo>
                    <a:lnTo>
                      <a:pt x="5072" y="331"/>
                    </a:lnTo>
                    <a:lnTo>
                      <a:pt x="4763" y="331"/>
                    </a:lnTo>
                    <a:cubicBezTo>
                      <a:pt x="4715" y="331"/>
                      <a:pt x="4703" y="391"/>
                      <a:pt x="4739" y="403"/>
                    </a:cubicBezTo>
                    <a:lnTo>
                      <a:pt x="4989" y="581"/>
                    </a:lnTo>
                    <a:lnTo>
                      <a:pt x="4894" y="879"/>
                    </a:lnTo>
                    <a:cubicBezTo>
                      <a:pt x="4885" y="914"/>
                      <a:pt x="4902" y="936"/>
                      <a:pt x="4925" y="936"/>
                    </a:cubicBezTo>
                    <a:cubicBezTo>
                      <a:pt x="4934" y="936"/>
                      <a:pt x="4944" y="933"/>
                      <a:pt x="4953" y="927"/>
                    </a:cubicBezTo>
                    <a:lnTo>
                      <a:pt x="5203" y="748"/>
                    </a:lnTo>
                    <a:lnTo>
                      <a:pt x="5453" y="927"/>
                    </a:lnTo>
                    <a:cubicBezTo>
                      <a:pt x="5463" y="933"/>
                      <a:pt x="5472" y="936"/>
                      <a:pt x="5481" y="936"/>
                    </a:cubicBezTo>
                    <a:cubicBezTo>
                      <a:pt x="5505" y="936"/>
                      <a:pt x="5521" y="914"/>
                      <a:pt x="5513" y="879"/>
                    </a:cubicBezTo>
                    <a:lnTo>
                      <a:pt x="5417" y="581"/>
                    </a:lnTo>
                    <a:lnTo>
                      <a:pt x="5668" y="403"/>
                    </a:lnTo>
                    <a:cubicBezTo>
                      <a:pt x="5703" y="391"/>
                      <a:pt x="5691" y="331"/>
                      <a:pt x="5644" y="331"/>
                    </a:cubicBezTo>
                    <a:lnTo>
                      <a:pt x="5334" y="331"/>
                    </a:lnTo>
                    <a:lnTo>
                      <a:pt x="5239" y="46"/>
                    </a:lnTo>
                    <a:cubicBezTo>
                      <a:pt x="5233" y="28"/>
                      <a:pt x="5218" y="19"/>
                      <a:pt x="5203" y="19"/>
                    </a:cubicBezTo>
                    <a:close/>
                    <a:moveTo>
                      <a:pt x="7549" y="1"/>
                    </a:moveTo>
                    <a:cubicBezTo>
                      <a:pt x="7525" y="1"/>
                      <a:pt x="7501" y="16"/>
                      <a:pt x="7501" y="46"/>
                    </a:cubicBezTo>
                    <a:lnTo>
                      <a:pt x="7406" y="331"/>
                    </a:lnTo>
                    <a:lnTo>
                      <a:pt x="7108" y="331"/>
                    </a:lnTo>
                    <a:cubicBezTo>
                      <a:pt x="7061" y="331"/>
                      <a:pt x="7049" y="391"/>
                      <a:pt x="7084" y="403"/>
                    </a:cubicBezTo>
                    <a:lnTo>
                      <a:pt x="7334" y="581"/>
                    </a:lnTo>
                    <a:lnTo>
                      <a:pt x="7239" y="879"/>
                    </a:lnTo>
                    <a:cubicBezTo>
                      <a:pt x="7230" y="914"/>
                      <a:pt x="7247" y="936"/>
                      <a:pt x="7271" y="936"/>
                    </a:cubicBezTo>
                    <a:cubicBezTo>
                      <a:pt x="7280" y="936"/>
                      <a:pt x="7289" y="933"/>
                      <a:pt x="7299" y="927"/>
                    </a:cubicBezTo>
                    <a:lnTo>
                      <a:pt x="7549" y="748"/>
                    </a:lnTo>
                    <a:lnTo>
                      <a:pt x="7799" y="927"/>
                    </a:lnTo>
                    <a:cubicBezTo>
                      <a:pt x="7805" y="933"/>
                      <a:pt x="7813" y="936"/>
                      <a:pt x="7821" y="936"/>
                    </a:cubicBezTo>
                    <a:cubicBezTo>
                      <a:pt x="7844" y="936"/>
                      <a:pt x="7867" y="914"/>
                      <a:pt x="7858" y="879"/>
                    </a:cubicBezTo>
                    <a:lnTo>
                      <a:pt x="7763" y="581"/>
                    </a:lnTo>
                    <a:lnTo>
                      <a:pt x="8013" y="403"/>
                    </a:lnTo>
                    <a:cubicBezTo>
                      <a:pt x="8049" y="391"/>
                      <a:pt x="8025" y="331"/>
                      <a:pt x="7989" y="331"/>
                    </a:cubicBezTo>
                    <a:lnTo>
                      <a:pt x="7692" y="331"/>
                    </a:lnTo>
                    <a:lnTo>
                      <a:pt x="7596" y="46"/>
                    </a:lnTo>
                    <a:cubicBezTo>
                      <a:pt x="7596" y="16"/>
                      <a:pt x="7573" y="1"/>
                      <a:pt x="7549" y="1"/>
                    </a:cubicBezTo>
                    <a:close/>
                    <a:moveTo>
                      <a:pt x="9894" y="1"/>
                    </a:moveTo>
                    <a:cubicBezTo>
                      <a:pt x="9870" y="1"/>
                      <a:pt x="9847" y="16"/>
                      <a:pt x="9847" y="46"/>
                    </a:cubicBezTo>
                    <a:lnTo>
                      <a:pt x="9751" y="331"/>
                    </a:lnTo>
                    <a:lnTo>
                      <a:pt x="9454" y="331"/>
                    </a:lnTo>
                    <a:cubicBezTo>
                      <a:pt x="9418" y="331"/>
                      <a:pt x="9406" y="379"/>
                      <a:pt x="9430" y="403"/>
                    </a:cubicBezTo>
                    <a:lnTo>
                      <a:pt x="9680" y="581"/>
                    </a:lnTo>
                    <a:lnTo>
                      <a:pt x="9585" y="879"/>
                    </a:lnTo>
                    <a:cubicBezTo>
                      <a:pt x="9576" y="914"/>
                      <a:pt x="9599" y="936"/>
                      <a:pt x="9622" y="936"/>
                    </a:cubicBezTo>
                    <a:cubicBezTo>
                      <a:pt x="9630" y="936"/>
                      <a:pt x="9638" y="933"/>
                      <a:pt x="9644" y="927"/>
                    </a:cubicBezTo>
                    <a:lnTo>
                      <a:pt x="9894" y="748"/>
                    </a:lnTo>
                    <a:lnTo>
                      <a:pt x="10144" y="927"/>
                    </a:lnTo>
                    <a:cubicBezTo>
                      <a:pt x="10154" y="933"/>
                      <a:pt x="10163" y="936"/>
                      <a:pt x="10172" y="936"/>
                    </a:cubicBezTo>
                    <a:cubicBezTo>
                      <a:pt x="10196" y="936"/>
                      <a:pt x="10213" y="914"/>
                      <a:pt x="10204" y="879"/>
                    </a:cubicBezTo>
                    <a:lnTo>
                      <a:pt x="10120" y="581"/>
                    </a:lnTo>
                    <a:lnTo>
                      <a:pt x="10359" y="403"/>
                    </a:lnTo>
                    <a:cubicBezTo>
                      <a:pt x="10394" y="379"/>
                      <a:pt x="10382" y="331"/>
                      <a:pt x="10335" y="331"/>
                    </a:cubicBezTo>
                    <a:lnTo>
                      <a:pt x="10037" y="331"/>
                    </a:lnTo>
                    <a:lnTo>
                      <a:pt x="9942" y="46"/>
                    </a:lnTo>
                    <a:cubicBezTo>
                      <a:pt x="9942" y="16"/>
                      <a:pt x="9918" y="1"/>
                      <a:pt x="9894" y="1"/>
                    </a:cubicBezTo>
                    <a:close/>
                    <a:moveTo>
                      <a:pt x="500" y="19"/>
                    </a:moveTo>
                    <a:cubicBezTo>
                      <a:pt x="485" y="19"/>
                      <a:pt x="470" y="28"/>
                      <a:pt x="464" y="46"/>
                    </a:cubicBezTo>
                    <a:lnTo>
                      <a:pt x="369" y="331"/>
                    </a:lnTo>
                    <a:lnTo>
                      <a:pt x="60" y="331"/>
                    </a:lnTo>
                    <a:cubicBezTo>
                      <a:pt x="24" y="331"/>
                      <a:pt x="0" y="379"/>
                      <a:pt x="36" y="403"/>
                    </a:cubicBezTo>
                    <a:lnTo>
                      <a:pt x="286" y="593"/>
                    </a:lnTo>
                    <a:lnTo>
                      <a:pt x="191" y="891"/>
                    </a:lnTo>
                    <a:cubicBezTo>
                      <a:pt x="182" y="917"/>
                      <a:pt x="204" y="936"/>
                      <a:pt x="226" y="936"/>
                    </a:cubicBezTo>
                    <a:cubicBezTo>
                      <a:pt x="235" y="936"/>
                      <a:pt x="244" y="933"/>
                      <a:pt x="250" y="927"/>
                    </a:cubicBezTo>
                    <a:lnTo>
                      <a:pt x="500" y="748"/>
                    </a:lnTo>
                    <a:lnTo>
                      <a:pt x="750" y="927"/>
                    </a:lnTo>
                    <a:cubicBezTo>
                      <a:pt x="760" y="933"/>
                      <a:pt x="770" y="936"/>
                      <a:pt x="779" y="936"/>
                    </a:cubicBezTo>
                    <a:cubicBezTo>
                      <a:pt x="802" y="936"/>
                      <a:pt x="818" y="917"/>
                      <a:pt x="810" y="891"/>
                    </a:cubicBezTo>
                    <a:lnTo>
                      <a:pt x="715" y="593"/>
                    </a:lnTo>
                    <a:lnTo>
                      <a:pt x="965" y="403"/>
                    </a:lnTo>
                    <a:cubicBezTo>
                      <a:pt x="1000" y="379"/>
                      <a:pt x="976" y="331"/>
                      <a:pt x="941" y="331"/>
                    </a:cubicBezTo>
                    <a:lnTo>
                      <a:pt x="643" y="331"/>
                    </a:lnTo>
                    <a:lnTo>
                      <a:pt x="536" y="46"/>
                    </a:lnTo>
                    <a:cubicBezTo>
                      <a:pt x="530" y="28"/>
                      <a:pt x="515" y="19"/>
                      <a:pt x="500" y="19"/>
                    </a:cubicBezTo>
                    <a:close/>
                    <a:moveTo>
                      <a:pt x="4018" y="739"/>
                    </a:moveTo>
                    <a:cubicBezTo>
                      <a:pt x="3998" y="739"/>
                      <a:pt x="3977" y="754"/>
                      <a:pt x="3977" y="784"/>
                    </a:cubicBezTo>
                    <a:lnTo>
                      <a:pt x="3882" y="1069"/>
                    </a:lnTo>
                    <a:lnTo>
                      <a:pt x="3584" y="1069"/>
                    </a:lnTo>
                    <a:cubicBezTo>
                      <a:pt x="3536" y="1069"/>
                      <a:pt x="3524" y="1129"/>
                      <a:pt x="3560" y="1153"/>
                    </a:cubicBezTo>
                    <a:lnTo>
                      <a:pt x="3798" y="1331"/>
                    </a:lnTo>
                    <a:lnTo>
                      <a:pt x="3715" y="1629"/>
                    </a:lnTo>
                    <a:cubicBezTo>
                      <a:pt x="3705" y="1658"/>
                      <a:pt x="3728" y="1680"/>
                      <a:pt x="3756" y="1680"/>
                    </a:cubicBezTo>
                    <a:cubicBezTo>
                      <a:pt x="3762" y="1680"/>
                      <a:pt x="3768" y="1679"/>
                      <a:pt x="3774" y="1677"/>
                    </a:cubicBezTo>
                    <a:lnTo>
                      <a:pt x="4024" y="1498"/>
                    </a:lnTo>
                    <a:lnTo>
                      <a:pt x="4263" y="1677"/>
                    </a:lnTo>
                    <a:cubicBezTo>
                      <a:pt x="4269" y="1679"/>
                      <a:pt x="4276" y="1680"/>
                      <a:pt x="4282" y="1680"/>
                    </a:cubicBezTo>
                    <a:cubicBezTo>
                      <a:pt x="4313" y="1680"/>
                      <a:pt x="4344" y="1658"/>
                      <a:pt x="4334" y="1629"/>
                    </a:cubicBezTo>
                    <a:lnTo>
                      <a:pt x="4239" y="1331"/>
                    </a:lnTo>
                    <a:lnTo>
                      <a:pt x="4489" y="1153"/>
                    </a:lnTo>
                    <a:cubicBezTo>
                      <a:pt x="4525" y="1129"/>
                      <a:pt x="4501" y="1069"/>
                      <a:pt x="4465" y="1069"/>
                    </a:cubicBezTo>
                    <a:lnTo>
                      <a:pt x="4167" y="1069"/>
                    </a:lnTo>
                    <a:lnTo>
                      <a:pt x="4060" y="784"/>
                    </a:lnTo>
                    <a:cubicBezTo>
                      <a:pt x="4060" y="754"/>
                      <a:pt x="4039" y="739"/>
                      <a:pt x="4018" y="739"/>
                    </a:cubicBezTo>
                    <a:close/>
                    <a:moveTo>
                      <a:pt x="6376" y="748"/>
                    </a:moveTo>
                    <a:cubicBezTo>
                      <a:pt x="6355" y="748"/>
                      <a:pt x="6334" y="760"/>
                      <a:pt x="6334" y="784"/>
                    </a:cubicBezTo>
                    <a:lnTo>
                      <a:pt x="6239" y="1081"/>
                    </a:lnTo>
                    <a:lnTo>
                      <a:pt x="5941" y="1081"/>
                    </a:lnTo>
                    <a:cubicBezTo>
                      <a:pt x="5894" y="1081"/>
                      <a:pt x="5882" y="1129"/>
                      <a:pt x="5918" y="1153"/>
                    </a:cubicBezTo>
                    <a:lnTo>
                      <a:pt x="6156" y="1331"/>
                    </a:lnTo>
                    <a:lnTo>
                      <a:pt x="6072" y="1629"/>
                    </a:lnTo>
                    <a:cubicBezTo>
                      <a:pt x="6063" y="1658"/>
                      <a:pt x="6085" y="1680"/>
                      <a:pt x="6113" y="1680"/>
                    </a:cubicBezTo>
                    <a:cubicBezTo>
                      <a:pt x="6119" y="1680"/>
                      <a:pt x="6126" y="1679"/>
                      <a:pt x="6132" y="1677"/>
                    </a:cubicBezTo>
                    <a:lnTo>
                      <a:pt x="6382" y="1498"/>
                    </a:lnTo>
                    <a:lnTo>
                      <a:pt x="6632" y="1677"/>
                    </a:lnTo>
                    <a:cubicBezTo>
                      <a:pt x="6636" y="1679"/>
                      <a:pt x="6641" y="1680"/>
                      <a:pt x="6646" y="1680"/>
                    </a:cubicBezTo>
                    <a:cubicBezTo>
                      <a:pt x="6671" y="1680"/>
                      <a:pt x="6701" y="1658"/>
                      <a:pt x="6691" y="1629"/>
                    </a:cubicBezTo>
                    <a:lnTo>
                      <a:pt x="6596" y="1331"/>
                    </a:lnTo>
                    <a:lnTo>
                      <a:pt x="6846" y="1153"/>
                    </a:lnTo>
                    <a:cubicBezTo>
                      <a:pt x="6870" y="1129"/>
                      <a:pt x="6858" y="1069"/>
                      <a:pt x="6822" y="1069"/>
                    </a:cubicBezTo>
                    <a:lnTo>
                      <a:pt x="6513" y="1069"/>
                    </a:lnTo>
                    <a:lnTo>
                      <a:pt x="6418" y="784"/>
                    </a:lnTo>
                    <a:cubicBezTo>
                      <a:pt x="6418" y="760"/>
                      <a:pt x="6397" y="748"/>
                      <a:pt x="6376" y="748"/>
                    </a:cubicBezTo>
                    <a:close/>
                    <a:moveTo>
                      <a:pt x="8726" y="739"/>
                    </a:moveTo>
                    <a:cubicBezTo>
                      <a:pt x="8704" y="739"/>
                      <a:pt x="8680" y="754"/>
                      <a:pt x="8680" y="784"/>
                    </a:cubicBezTo>
                    <a:lnTo>
                      <a:pt x="8585" y="1069"/>
                    </a:lnTo>
                    <a:lnTo>
                      <a:pt x="8287" y="1069"/>
                    </a:lnTo>
                    <a:cubicBezTo>
                      <a:pt x="8239" y="1069"/>
                      <a:pt x="8227" y="1129"/>
                      <a:pt x="8263" y="1153"/>
                    </a:cubicBezTo>
                    <a:lnTo>
                      <a:pt x="8501" y="1331"/>
                    </a:lnTo>
                    <a:lnTo>
                      <a:pt x="8418" y="1629"/>
                    </a:lnTo>
                    <a:cubicBezTo>
                      <a:pt x="8408" y="1658"/>
                      <a:pt x="8431" y="1680"/>
                      <a:pt x="8459" y="1680"/>
                    </a:cubicBezTo>
                    <a:cubicBezTo>
                      <a:pt x="8465" y="1680"/>
                      <a:pt x="8471" y="1679"/>
                      <a:pt x="8477" y="1677"/>
                    </a:cubicBezTo>
                    <a:lnTo>
                      <a:pt x="8727" y="1498"/>
                    </a:lnTo>
                    <a:lnTo>
                      <a:pt x="8966" y="1677"/>
                    </a:lnTo>
                    <a:cubicBezTo>
                      <a:pt x="8972" y="1679"/>
                      <a:pt x="8979" y="1680"/>
                      <a:pt x="8985" y="1680"/>
                    </a:cubicBezTo>
                    <a:cubicBezTo>
                      <a:pt x="9016" y="1680"/>
                      <a:pt x="9047" y="1658"/>
                      <a:pt x="9037" y="1629"/>
                    </a:cubicBezTo>
                    <a:lnTo>
                      <a:pt x="8942" y="1331"/>
                    </a:lnTo>
                    <a:lnTo>
                      <a:pt x="9192" y="1153"/>
                    </a:lnTo>
                    <a:cubicBezTo>
                      <a:pt x="9216" y="1129"/>
                      <a:pt x="9204" y="1069"/>
                      <a:pt x="9168" y="1069"/>
                    </a:cubicBezTo>
                    <a:lnTo>
                      <a:pt x="8870" y="1069"/>
                    </a:lnTo>
                    <a:lnTo>
                      <a:pt x="8763" y="784"/>
                    </a:lnTo>
                    <a:cubicBezTo>
                      <a:pt x="8769" y="754"/>
                      <a:pt x="8748" y="739"/>
                      <a:pt x="8726" y="739"/>
                    </a:cubicBezTo>
                    <a:close/>
                    <a:moveTo>
                      <a:pt x="1672" y="743"/>
                    </a:moveTo>
                    <a:cubicBezTo>
                      <a:pt x="1649" y="743"/>
                      <a:pt x="1625" y="759"/>
                      <a:pt x="1631" y="784"/>
                    </a:cubicBezTo>
                    <a:lnTo>
                      <a:pt x="1536" y="1081"/>
                    </a:lnTo>
                    <a:lnTo>
                      <a:pt x="1238" y="1081"/>
                    </a:lnTo>
                    <a:cubicBezTo>
                      <a:pt x="1191" y="1081"/>
                      <a:pt x="1179" y="1129"/>
                      <a:pt x="1215" y="1153"/>
                    </a:cubicBezTo>
                    <a:lnTo>
                      <a:pt x="1453" y="1331"/>
                    </a:lnTo>
                    <a:lnTo>
                      <a:pt x="1357" y="1629"/>
                    </a:lnTo>
                    <a:cubicBezTo>
                      <a:pt x="1348" y="1657"/>
                      <a:pt x="1375" y="1684"/>
                      <a:pt x="1404" y="1684"/>
                    </a:cubicBezTo>
                    <a:cubicBezTo>
                      <a:pt x="1412" y="1684"/>
                      <a:pt x="1421" y="1682"/>
                      <a:pt x="1429" y="1677"/>
                    </a:cubicBezTo>
                    <a:lnTo>
                      <a:pt x="1679" y="1498"/>
                    </a:lnTo>
                    <a:lnTo>
                      <a:pt x="1917" y="1677"/>
                    </a:lnTo>
                    <a:cubicBezTo>
                      <a:pt x="1925" y="1682"/>
                      <a:pt x="1934" y="1684"/>
                      <a:pt x="1942" y="1684"/>
                    </a:cubicBezTo>
                    <a:cubicBezTo>
                      <a:pt x="1971" y="1684"/>
                      <a:pt x="1998" y="1657"/>
                      <a:pt x="1988" y="1629"/>
                    </a:cubicBezTo>
                    <a:lnTo>
                      <a:pt x="1893" y="1331"/>
                    </a:lnTo>
                    <a:lnTo>
                      <a:pt x="2143" y="1153"/>
                    </a:lnTo>
                    <a:cubicBezTo>
                      <a:pt x="2179" y="1129"/>
                      <a:pt x="2155" y="1069"/>
                      <a:pt x="2119" y="1069"/>
                    </a:cubicBezTo>
                    <a:lnTo>
                      <a:pt x="1810" y="1069"/>
                    </a:lnTo>
                    <a:lnTo>
                      <a:pt x="1715" y="784"/>
                    </a:lnTo>
                    <a:cubicBezTo>
                      <a:pt x="1715" y="756"/>
                      <a:pt x="1693" y="743"/>
                      <a:pt x="1672" y="743"/>
                    </a:cubicBezTo>
                    <a:close/>
                    <a:moveTo>
                      <a:pt x="502" y="1524"/>
                    </a:moveTo>
                    <a:cubicBezTo>
                      <a:pt x="489" y="1524"/>
                      <a:pt x="474" y="1531"/>
                      <a:pt x="464" y="1546"/>
                    </a:cubicBezTo>
                    <a:lnTo>
                      <a:pt x="369" y="1843"/>
                    </a:lnTo>
                    <a:lnTo>
                      <a:pt x="60" y="1843"/>
                    </a:lnTo>
                    <a:cubicBezTo>
                      <a:pt x="24" y="1843"/>
                      <a:pt x="12" y="1891"/>
                      <a:pt x="36" y="1915"/>
                    </a:cubicBezTo>
                    <a:lnTo>
                      <a:pt x="286" y="2105"/>
                    </a:lnTo>
                    <a:lnTo>
                      <a:pt x="191" y="2403"/>
                    </a:lnTo>
                    <a:cubicBezTo>
                      <a:pt x="182" y="2429"/>
                      <a:pt x="204" y="2448"/>
                      <a:pt x="231" y="2448"/>
                    </a:cubicBezTo>
                    <a:cubicBezTo>
                      <a:pt x="241" y="2448"/>
                      <a:pt x="252" y="2445"/>
                      <a:pt x="262" y="2439"/>
                    </a:cubicBezTo>
                    <a:lnTo>
                      <a:pt x="500" y="2260"/>
                    </a:lnTo>
                    <a:lnTo>
                      <a:pt x="750" y="2451"/>
                    </a:lnTo>
                    <a:cubicBezTo>
                      <a:pt x="760" y="2457"/>
                      <a:pt x="770" y="2460"/>
                      <a:pt x="779" y="2460"/>
                    </a:cubicBezTo>
                    <a:cubicBezTo>
                      <a:pt x="802" y="2460"/>
                      <a:pt x="818" y="2441"/>
                      <a:pt x="810" y="2415"/>
                    </a:cubicBezTo>
                    <a:lnTo>
                      <a:pt x="726" y="2117"/>
                    </a:lnTo>
                    <a:lnTo>
                      <a:pt x="965" y="1927"/>
                    </a:lnTo>
                    <a:cubicBezTo>
                      <a:pt x="1000" y="1903"/>
                      <a:pt x="976" y="1855"/>
                      <a:pt x="941" y="1855"/>
                    </a:cubicBezTo>
                    <a:lnTo>
                      <a:pt x="643" y="1855"/>
                    </a:lnTo>
                    <a:lnTo>
                      <a:pt x="536" y="1558"/>
                    </a:lnTo>
                    <a:cubicBezTo>
                      <a:pt x="536" y="1537"/>
                      <a:pt x="520" y="1524"/>
                      <a:pt x="502" y="1524"/>
                    </a:cubicBezTo>
                    <a:close/>
                    <a:moveTo>
                      <a:pt x="2854" y="1507"/>
                    </a:moveTo>
                    <a:cubicBezTo>
                      <a:pt x="2835" y="1507"/>
                      <a:pt x="2815" y="1519"/>
                      <a:pt x="2810" y="1546"/>
                    </a:cubicBezTo>
                    <a:lnTo>
                      <a:pt x="2715" y="1843"/>
                    </a:lnTo>
                    <a:lnTo>
                      <a:pt x="2417" y="1843"/>
                    </a:lnTo>
                    <a:cubicBezTo>
                      <a:pt x="2369" y="1843"/>
                      <a:pt x="2358" y="1891"/>
                      <a:pt x="2393" y="1915"/>
                    </a:cubicBezTo>
                    <a:lnTo>
                      <a:pt x="2631" y="2093"/>
                    </a:lnTo>
                    <a:lnTo>
                      <a:pt x="2536" y="2391"/>
                    </a:lnTo>
                    <a:cubicBezTo>
                      <a:pt x="2527" y="2419"/>
                      <a:pt x="2553" y="2446"/>
                      <a:pt x="2582" y="2446"/>
                    </a:cubicBezTo>
                    <a:cubicBezTo>
                      <a:pt x="2591" y="2446"/>
                      <a:pt x="2600" y="2444"/>
                      <a:pt x="2608" y="2439"/>
                    </a:cubicBezTo>
                    <a:lnTo>
                      <a:pt x="2858" y="2260"/>
                    </a:lnTo>
                    <a:lnTo>
                      <a:pt x="3096" y="2451"/>
                    </a:lnTo>
                    <a:cubicBezTo>
                      <a:pt x="3106" y="2457"/>
                      <a:pt x="3117" y="2460"/>
                      <a:pt x="3127" y="2460"/>
                    </a:cubicBezTo>
                    <a:cubicBezTo>
                      <a:pt x="3153" y="2460"/>
                      <a:pt x="3176" y="2441"/>
                      <a:pt x="3167" y="2415"/>
                    </a:cubicBezTo>
                    <a:lnTo>
                      <a:pt x="3072" y="2117"/>
                    </a:lnTo>
                    <a:lnTo>
                      <a:pt x="3310" y="1927"/>
                    </a:lnTo>
                    <a:cubicBezTo>
                      <a:pt x="3346" y="1903"/>
                      <a:pt x="3322" y="1855"/>
                      <a:pt x="3286" y="1855"/>
                    </a:cubicBezTo>
                    <a:lnTo>
                      <a:pt x="2989" y="1855"/>
                    </a:lnTo>
                    <a:lnTo>
                      <a:pt x="2893" y="1558"/>
                    </a:lnTo>
                    <a:cubicBezTo>
                      <a:pt x="2900" y="1525"/>
                      <a:pt x="2878" y="1507"/>
                      <a:pt x="2854" y="1507"/>
                    </a:cubicBezTo>
                    <a:close/>
                    <a:moveTo>
                      <a:pt x="5202" y="1515"/>
                    </a:moveTo>
                    <a:cubicBezTo>
                      <a:pt x="5187" y="1515"/>
                      <a:pt x="5173" y="1525"/>
                      <a:pt x="5167" y="1546"/>
                    </a:cubicBezTo>
                    <a:lnTo>
                      <a:pt x="5072" y="1843"/>
                    </a:lnTo>
                    <a:lnTo>
                      <a:pt x="4763" y="1843"/>
                    </a:lnTo>
                    <a:cubicBezTo>
                      <a:pt x="4727" y="1843"/>
                      <a:pt x="4703" y="1891"/>
                      <a:pt x="4739" y="1915"/>
                    </a:cubicBezTo>
                    <a:lnTo>
                      <a:pt x="4989" y="2093"/>
                    </a:lnTo>
                    <a:lnTo>
                      <a:pt x="4894" y="2391"/>
                    </a:lnTo>
                    <a:cubicBezTo>
                      <a:pt x="4884" y="2419"/>
                      <a:pt x="4904" y="2446"/>
                      <a:pt x="4930" y="2446"/>
                    </a:cubicBezTo>
                    <a:cubicBezTo>
                      <a:pt x="4937" y="2446"/>
                      <a:pt x="4945" y="2444"/>
                      <a:pt x="4953" y="2439"/>
                    </a:cubicBezTo>
                    <a:lnTo>
                      <a:pt x="5203" y="2260"/>
                    </a:lnTo>
                    <a:lnTo>
                      <a:pt x="5453" y="2451"/>
                    </a:lnTo>
                    <a:cubicBezTo>
                      <a:pt x="5463" y="2457"/>
                      <a:pt x="5473" y="2460"/>
                      <a:pt x="5482" y="2460"/>
                    </a:cubicBezTo>
                    <a:cubicBezTo>
                      <a:pt x="5505" y="2460"/>
                      <a:pt x="5521" y="2441"/>
                      <a:pt x="5513" y="2415"/>
                    </a:cubicBezTo>
                    <a:lnTo>
                      <a:pt x="5417" y="2117"/>
                    </a:lnTo>
                    <a:lnTo>
                      <a:pt x="5668" y="1927"/>
                    </a:lnTo>
                    <a:cubicBezTo>
                      <a:pt x="5703" y="1903"/>
                      <a:pt x="5679" y="1855"/>
                      <a:pt x="5644" y="1855"/>
                    </a:cubicBezTo>
                    <a:lnTo>
                      <a:pt x="5334" y="1855"/>
                    </a:lnTo>
                    <a:lnTo>
                      <a:pt x="5239" y="1558"/>
                    </a:lnTo>
                    <a:cubicBezTo>
                      <a:pt x="5239" y="1531"/>
                      <a:pt x="5220" y="1515"/>
                      <a:pt x="5202" y="1515"/>
                    </a:cubicBezTo>
                    <a:close/>
                    <a:moveTo>
                      <a:pt x="7550" y="1507"/>
                    </a:moveTo>
                    <a:cubicBezTo>
                      <a:pt x="7529" y="1507"/>
                      <a:pt x="7506" y="1519"/>
                      <a:pt x="7501" y="1546"/>
                    </a:cubicBezTo>
                    <a:lnTo>
                      <a:pt x="7406" y="1843"/>
                    </a:lnTo>
                    <a:lnTo>
                      <a:pt x="7108" y="1843"/>
                    </a:lnTo>
                    <a:cubicBezTo>
                      <a:pt x="7072" y="1843"/>
                      <a:pt x="7049" y="1891"/>
                      <a:pt x="7084" y="1915"/>
                    </a:cubicBezTo>
                    <a:lnTo>
                      <a:pt x="7334" y="2093"/>
                    </a:lnTo>
                    <a:lnTo>
                      <a:pt x="7239" y="2391"/>
                    </a:lnTo>
                    <a:cubicBezTo>
                      <a:pt x="7230" y="2419"/>
                      <a:pt x="7249" y="2446"/>
                      <a:pt x="7275" y="2446"/>
                    </a:cubicBezTo>
                    <a:cubicBezTo>
                      <a:pt x="7283" y="2446"/>
                      <a:pt x="7291" y="2444"/>
                      <a:pt x="7299" y="2439"/>
                    </a:cubicBezTo>
                    <a:lnTo>
                      <a:pt x="7549" y="2260"/>
                    </a:lnTo>
                    <a:lnTo>
                      <a:pt x="7799" y="2451"/>
                    </a:lnTo>
                    <a:cubicBezTo>
                      <a:pt x="7809" y="2457"/>
                      <a:pt x="7820" y="2460"/>
                      <a:pt x="7830" y="2460"/>
                    </a:cubicBezTo>
                    <a:cubicBezTo>
                      <a:pt x="7856" y="2460"/>
                      <a:pt x="7879" y="2441"/>
                      <a:pt x="7870" y="2415"/>
                    </a:cubicBezTo>
                    <a:lnTo>
                      <a:pt x="7775" y="2117"/>
                    </a:lnTo>
                    <a:lnTo>
                      <a:pt x="8013" y="1927"/>
                    </a:lnTo>
                    <a:cubicBezTo>
                      <a:pt x="8037" y="1903"/>
                      <a:pt x="8025" y="1855"/>
                      <a:pt x="7989" y="1855"/>
                    </a:cubicBezTo>
                    <a:lnTo>
                      <a:pt x="7692" y="1855"/>
                    </a:lnTo>
                    <a:lnTo>
                      <a:pt x="7596" y="1558"/>
                    </a:lnTo>
                    <a:cubicBezTo>
                      <a:pt x="7603" y="1525"/>
                      <a:pt x="7577" y="1507"/>
                      <a:pt x="7550" y="1507"/>
                    </a:cubicBezTo>
                    <a:close/>
                    <a:moveTo>
                      <a:pt x="9903" y="1507"/>
                    </a:moveTo>
                    <a:cubicBezTo>
                      <a:pt x="9884" y="1507"/>
                      <a:pt x="9864" y="1519"/>
                      <a:pt x="9859" y="1546"/>
                    </a:cubicBezTo>
                    <a:lnTo>
                      <a:pt x="9763" y="1843"/>
                    </a:lnTo>
                    <a:lnTo>
                      <a:pt x="9466" y="1843"/>
                    </a:lnTo>
                    <a:cubicBezTo>
                      <a:pt x="9430" y="1843"/>
                      <a:pt x="9406" y="1891"/>
                      <a:pt x="9442" y="1915"/>
                    </a:cubicBezTo>
                    <a:lnTo>
                      <a:pt x="9692" y="2093"/>
                    </a:lnTo>
                    <a:lnTo>
                      <a:pt x="9597" y="2391"/>
                    </a:lnTo>
                    <a:cubicBezTo>
                      <a:pt x="9587" y="2419"/>
                      <a:pt x="9607" y="2446"/>
                      <a:pt x="9632" y="2446"/>
                    </a:cubicBezTo>
                    <a:cubicBezTo>
                      <a:pt x="9640" y="2446"/>
                      <a:pt x="9648" y="2444"/>
                      <a:pt x="9656" y="2439"/>
                    </a:cubicBezTo>
                    <a:lnTo>
                      <a:pt x="9906" y="2260"/>
                    </a:lnTo>
                    <a:lnTo>
                      <a:pt x="10156" y="2451"/>
                    </a:lnTo>
                    <a:cubicBezTo>
                      <a:pt x="10163" y="2457"/>
                      <a:pt x="10171" y="2460"/>
                      <a:pt x="10180" y="2460"/>
                    </a:cubicBezTo>
                    <a:cubicBezTo>
                      <a:pt x="10202" y="2460"/>
                      <a:pt x="10224" y="2441"/>
                      <a:pt x="10216" y="2415"/>
                    </a:cubicBezTo>
                    <a:lnTo>
                      <a:pt x="10120" y="2117"/>
                    </a:lnTo>
                    <a:lnTo>
                      <a:pt x="10359" y="1927"/>
                    </a:lnTo>
                    <a:cubicBezTo>
                      <a:pt x="10394" y="1903"/>
                      <a:pt x="10382" y="1855"/>
                      <a:pt x="10335" y="1855"/>
                    </a:cubicBezTo>
                    <a:lnTo>
                      <a:pt x="10037" y="1855"/>
                    </a:lnTo>
                    <a:lnTo>
                      <a:pt x="9942" y="1558"/>
                    </a:lnTo>
                    <a:cubicBezTo>
                      <a:pt x="9948" y="1525"/>
                      <a:pt x="9926" y="1507"/>
                      <a:pt x="9903" y="1507"/>
                    </a:cubicBezTo>
                    <a:close/>
                    <a:moveTo>
                      <a:pt x="1672" y="2249"/>
                    </a:moveTo>
                    <a:cubicBezTo>
                      <a:pt x="1654" y="2249"/>
                      <a:pt x="1636" y="2259"/>
                      <a:pt x="1631" y="2284"/>
                    </a:cubicBezTo>
                    <a:lnTo>
                      <a:pt x="1536" y="2582"/>
                    </a:lnTo>
                    <a:lnTo>
                      <a:pt x="1238" y="2582"/>
                    </a:lnTo>
                    <a:cubicBezTo>
                      <a:pt x="1203" y="2582"/>
                      <a:pt x="1179" y="2629"/>
                      <a:pt x="1215" y="2653"/>
                    </a:cubicBezTo>
                    <a:lnTo>
                      <a:pt x="1453" y="2843"/>
                    </a:lnTo>
                    <a:lnTo>
                      <a:pt x="1369" y="3141"/>
                    </a:lnTo>
                    <a:cubicBezTo>
                      <a:pt x="1361" y="3167"/>
                      <a:pt x="1377" y="3186"/>
                      <a:pt x="1400" y="3186"/>
                    </a:cubicBezTo>
                    <a:cubicBezTo>
                      <a:pt x="1409" y="3186"/>
                      <a:pt x="1419" y="3184"/>
                      <a:pt x="1429" y="3177"/>
                    </a:cubicBezTo>
                    <a:lnTo>
                      <a:pt x="1679" y="3010"/>
                    </a:lnTo>
                    <a:lnTo>
                      <a:pt x="1917" y="3201"/>
                    </a:lnTo>
                    <a:cubicBezTo>
                      <a:pt x="1925" y="3206"/>
                      <a:pt x="1934" y="3208"/>
                      <a:pt x="1942" y="3208"/>
                    </a:cubicBezTo>
                    <a:cubicBezTo>
                      <a:pt x="1971" y="3208"/>
                      <a:pt x="1998" y="3181"/>
                      <a:pt x="1988" y="3153"/>
                    </a:cubicBezTo>
                    <a:lnTo>
                      <a:pt x="1893" y="2855"/>
                    </a:lnTo>
                    <a:lnTo>
                      <a:pt x="2143" y="2677"/>
                    </a:lnTo>
                    <a:cubicBezTo>
                      <a:pt x="2167" y="2653"/>
                      <a:pt x="2155" y="2605"/>
                      <a:pt x="2119" y="2593"/>
                    </a:cubicBezTo>
                    <a:lnTo>
                      <a:pt x="1810" y="2593"/>
                    </a:lnTo>
                    <a:lnTo>
                      <a:pt x="1715" y="2296"/>
                    </a:lnTo>
                    <a:cubicBezTo>
                      <a:pt x="1722" y="2268"/>
                      <a:pt x="1696" y="2249"/>
                      <a:pt x="1672" y="2249"/>
                    </a:cubicBezTo>
                    <a:close/>
                    <a:moveTo>
                      <a:pt x="4017" y="2249"/>
                    </a:moveTo>
                    <a:cubicBezTo>
                      <a:pt x="3999" y="2249"/>
                      <a:pt x="3982" y="2259"/>
                      <a:pt x="3977" y="2284"/>
                    </a:cubicBezTo>
                    <a:lnTo>
                      <a:pt x="3882" y="2582"/>
                    </a:lnTo>
                    <a:lnTo>
                      <a:pt x="3584" y="2582"/>
                    </a:lnTo>
                    <a:cubicBezTo>
                      <a:pt x="3548" y="2582"/>
                      <a:pt x="3536" y="2629"/>
                      <a:pt x="3560" y="2653"/>
                    </a:cubicBezTo>
                    <a:lnTo>
                      <a:pt x="3810" y="2843"/>
                    </a:lnTo>
                    <a:lnTo>
                      <a:pt x="3715" y="3141"/>
                    </a:lnTo>
                    <a:cubicBezTo>
                      <a:pt x="3706" y="3167"/>
                      <a:pt x="3729" y="3186"/>
                      <a:pt x="3751" y="3186"/>
                    </a:cubicBezTo>
                    <a:cubicBezTo>
                      <a:pt x="3759" y="3186"/>
                      <a:pt x="3768" y="3184"/>
                      <a:pt x="3774" y="3177"/>
                    </a:cubicBezTo>
                    <a:lnTo>
                      <a:pt x="4024" y="3010"/>
                    </a:lnTo>
                    <a:lnTo>
                      <a:pt x="4274" y="3201"/>
                    </a:lnTo>
                    <a:cubicBezTo>
                      <a:pt x="4283" y="3206"/>
                      <a:pt x="4291" y="3208"/>
                      <a:pt x="4298" y="3208"/>
                    </a:cubicBezTo>
                    <a:cubicBezTo>
                      <a:pt x="4324" y="3208"/>
                      <a:pt x="4343" y="3181"/>
                      <a:pt x="4334" y="3153"/>
                    </a:cubicBezTo>
                    <a:lnTo>
                      <a:pt x="4251" y="2855"/>
                    </a:lnTo>
                    <a:lnTo>
                      <a:pt x="4489" y="2677"/>
                    </a:lnTo>
                    <a:cubicBezTo>
                      <a:pt x="4513" y="2653"/>
                      <a:pt x="4501" y="2593"/>
                      <a:pt x="4465" y="2593"/>
                    </a:cubicBezTo>
                    <a:lnTo>
                      <a:pt x="4167" y="2593"/>
                    </a:lnTo>
                    <a:lnTo>
                      <a:pt x="4060" y="2296"/>
                    </a:lnTo>
                    <a:cubicBezTo>
                      <a:pt x="4067" y="2268"/>
                      <a:pt x="4042" y="2249"/>
                      <a:pt x="4017" y="2249"/>
                    </a:cubicBezTo>
                    <a:close/>
                    <a:moveTo>
                      <a:pt x="6377" y="2255"/>
                    </a:moveTo>
                    <a:cubicBezTo>
                      <a:pt x="6359" y="2255"/>
                      <a:pt x="6340" y="2268"/>
                      <a:pt x="6334" y="2296"/>
                    </a:cubicBezTo>
                    <a:lnTo>
                      <a:pt x="6239" y="2593"/>
                    </a:lnTo>
                    <a:lnTo>
                      <a:pt x="5941" y="2593"/>
                    </a:lnTo>
                    <a:cubicBezTo>
                      <a:pt x="5894" y="2593"/>
                      <a:pt x="5882" y="2641"/>
                      <a:pt x="5918" y="2665"/>
                    </a:cubicBezTo>
                    <a:lnTo>
                      <a:pt x="6156" y="2843"/>
                    </a:lnTo>
                    <a:lnTo>
                      <a:pt x="6072" y="3141"/>
                    </a:lnTo>
                    <a:cubicBezTo>
                      <a:pt x="6064" y="3167"/>
                      <a:pt x="6080" y="3186"/>
                      <a:pt x="6103" y="3186"/>
                    </a:cubicBezTo>
                    <a:cubicBezTo>
                      <a:pt x="6112" y="3186"/>
                      <a:pt x="6122" y="3184"/>
                      <a:pt x="6132" y="3177"/>
                    </a:cubicBezTo>
                    <a:lnTo>
                      <a:pt x="6382" y="3010"/>
                    </a:lnTo>
                    <a:lnTo>
                      <a:pt x="6632" y="3201"/>
                    </a:lnTo>
                    <a:cubicBezTo>
                      <a:pt x="6637" y="3206"/>
                      <a:pt x="6644" y="3208"/>
                      <a:pt x="6651" y="3208"/>
                    </a:cubicBezTo>
                    <a:cubicBezTo>
                      <a:pt x="6674" y="3208"/>
                      <a:pt x="6701" y="3181"/>
                      <a:pt x="6691" y="3153"/>
                    </a:cubicBezTo>
                    <a:lnTo>
                      <a:pt x="6596" y="2855"/>
                    </a:lnTo>
                    <a:lnTo>
                      <a:pt x="6846" y="2677"/>
                    </a:lnTo>
                    <a:cubicBezTo>
                      <a:pt x="6870" y="2653"/>
                      <a:pt x="6858" y="2605"/>
                      <a:pt x="6822" y="2593"/>
                    </a:cubicBezTo>
                    <a:lnTo>
                      <a:pt x="6513" y="2593"/>
                    </a:lnTo>
                    <a:lnTo>
                      <a:pt x="6418" y="2296"/>
                    </a:lnTo>
                    <a:cubicBezTo>
                      <a:pt x="6418" y="2271"/>
                      <a:pt x="6398" y="2255"/>
                      <a:pt x="6377" y="2255"/>
                    </a:cubicBezTo>
                    <a:close/>
                    <a:moveTo>
                      <a:pt x="8720" y="2249"/>
                    </a:moveTo>
                    <a:cubicBezTo>
                      <a:pt x="8702" y="2249"/>
                      <a:pt x="8685" y="2259"/>
                      <a:pt x="8680" y="2284"/>
                    </a:cubicBezTo>
                    <a:lnTo>
                      <a:pt x="8585" y="2582"/>
                    </a:lnTo>
                    <a:lnTo>
                      <a:pt x="8287" y="2582"/>
                    </a:lnTo>
                    <a:cubicBezTo>
                      <a:pt x="8251" y="2582"/>
                      <a:pt x="8239" y="2629"/>
                      <a:pt x="8263" y="2653"/>
                    </a:cubicBezTo>
                    <a:lnTo>
                      <a:pt x="8513" y="2843"/>
                    </a:lnTo>
                    <a:lnTo>
                      <a:pt x="8418" y="3141"/>
                    </a:lnTo>
                    <a:cubicBezTo>
                      <a:pt x="8409" y="3167"/>
                      <a:pt x="8432" y="3186"/>
                      <a:pt x="8454" y="3186"/>
                    </a:cubicBezTo>
                    <a:cubicBezTo>
                      <a:pt x="8462" y="3186"/>
                      <a:pt x="8471" y="3184"/>
                      <a:pt x="8477" y="3177"/>
                    </a:cubicBezTo>
                    <a:lnTo>
                      <a:pt x="8727" y="3010"/>
                    </a:lnTo>
                    <a:lnTo>
                      <a:pt x="8977" y="3201"/>
                    </a:lnTo>
                    <a:cubicBezTo>
                      <a:pt x="8985" y="3206"/>
                      <a:pt x="8994" y="3208"/>
                      <a:pt x="9001" y="3208"/>
                    </a:cubicBezTo>
                    <a:cubicBezTo>
                      <a:pt x="9027" y="3208"/>
                      <a:pt x="9046" y="3181"/>
                      <a:pt x="9037" y="3153"/>
                    </a:cubicBezTo>
                    <a:lnTo>
                      <a:pt x="8954" y="2855"/>
                    </a:lnTo>
                    <a:lnTo>
                      <a:pt x="9192" y="2677"/>
                    </a:lnTo>
                    <a:cubicBezTo>
                      <a:pt x="9216" y="2653"/>
                      <a:pt x="9204" y="2605"/>
                      <a:pt x="9168" y="2593"/>
                    </a:cubicBezTo>
                    <a:lnTo>
                      <a:pt x="8870" y="2593"/>
                    </a:lnTo>
                    <a:lnTo>
                      <a:pt x="8763" y="2296"/>
                    </a:lnTo>
                    <a:cubicBezTo>
                      <a:pt x="8770" y="2268"/>
                      <a:pt x="8745" y="2249"/>
                      <a:pt x="8720" y="2249"/>
                    </a:cubicBezTo>
                    <a:close/>
                    <a:moveTo>
                      <a:pt x="500" y="3043"/>
                    </a:moveTo>
                    <a:cubicBezTo>
                      <a:pt x="485" y="3043"/>
                      <a:pt x="470" y="3052"/>
                      <a:pt x="464" y="3070"/>
                    </a:cubicBezTo>
                    <a:lnTo>
                      <a:pt x="369" y="3355"/>
                    </a:lnTo>
                    <a:lnTo>
                      <a:pt x="60" y="3355"/>
                    </a:lnTo>
                    <a:cubicBezTo>
                      <a:pt x="24" y="3355"/>
                      <a:pt x="12" y="3403"/>
                      <a:pt x="36" y="3427"/>
                    </a:cubicBezTo>
                    <a:lnTo>
                      <a:pt x="286" y="3617"/>
                    </a:lnTo>
                    <a:lnTo>
                      <a:pt x="191" y="3915"/>
                    </a:lnTo>
                    <a:cubicBezTo>
                      <a:pt x="181" y="3944"/>
                      <a:pt x="211" y="3966"/>
                      <a:pt x="242" y="3966"/>
                    </a:cubicBezTo>
                    <a:cubicBezTo>
                      <a:pt x="249" y="3966"/>
                      <a:pt x="256" y="3965"/>
                      <a:pt x="262" y="3963"/>
                    </a:cubicBezTo>
                    <a:lnTo>
                      <a:pt x="500" y="3784"/>
                    </a:lnTo>
                    <a:lnTo>
                      <a:pt x="750" y="3963"/>
                    </a:lnTo>
                    <a:cubicBezTo>
                      <a:pt x="758" y="3968"/>
                      <a:pt x="766" y="3970"/>
                      <a:pt x="774" y="3970"/>
                    </a:cubicBezTo>
                    <a:cubicBezTo>
                      <a:pt x="800" y="3970"/>
                      <a:pt x="819" y="3943"/>
                      <a:pt x="810" y="3915"/>
                    </a:cubicBezTo>
                    <a:lnTo>
                      <a:pt x="715" y="3617"/>
                    </a:lnTo>
                    <a:lnTo>
                      <a:pt x="965" y="3439"/>
                    </a:lnTo>
                    <a:cubicBezTo>
                      <a:pt x="1000" y="3415"/>
                      <a:pt x="976" y="3367"/>
                      <a:pt x="941" y="3367"/>
                    </a:cubicBezTo>
                    <a:lnTo>
                      <a:pt x="643" y="3367"/>
                    </a:lnTo>
                    <a:lnTo>
                      <a:pt x="536" y="3070"/>
                    </a:lnTo>
                    <a:cubicBezTo>
                      <a:pt x="530" y="3052"/>
                      <a:pt x="515" y="3043"/>
                      <a:pt x="500" y="3043"/>
                    </a:cubicBezTo>
                    <a:close/>
                    <a:moveTo>
                      <a:pt x="2846" y="3025"/>
                    </a:moveTo>
                    <a:cubicBezTo>
                      <a:pt x="2822" y="3025"/>
                      <a:pt x="2798" y="3040"/>
                      <a:pt x="2798" y="3070"/>
                    </a:cubicBezTo>
                    <a:lnTo>
                      <a:pt x="2703" y="3355"/>
                    </a:lnTo>
                    <a:lnTo>
                      <a:pt x="2405" y="3355"/>
                    </a:lnTo>
                    <a:cubicBezTo>
                      <a:pt x="2369" y="3367"/>
                      <a:pt x="2346" y="3415"/>
                      <a:pt x="2381" y="3439"/>
                    </a:cubicBezTo>
                    <a:lnTo>
                      <a:pt x="2631" y="3617"/>
                    </a:lnTo>
                    <a:lnTo>
                      <a:pt x="2536" y="3915"/>
                    </a:lnTo>
                    <a:cubicBezTo>
                      <a:pt x="2527" y="3943"/>
                      <a:pt x="2546" y="3970"/>
                      <a:pt x="2572" y="3970"/>
                    </a:cubicBezTo>
                    <a:cubicBezTo>
                      <a:pt x="2580" y="3970"/>
                      <a:pt x="2588" y="3968"/>
                      <a:pt x="2596" y="3963"/>
                    </a:cubicBezTo>
                    <a:lnTo>
                      <a:pt x="2846" y="3784"/>
                    </a:lnTo>
                    <a:lnTo>
                      <a:pt x="3096" y="3963"/>
                    </a:lnTo>
                    <a:cubicBezTo>
                      <a:pt x="3101" y="3968"/>
                      <a:pt x="3108" y="3970"/>
                      <a:pt x="3115" y="3970"/>
                    </a:cubicBezTo>
                    <a:cubicBezTo>
                      <a:pt x="3138" y="3970"/>
                      <a:pt x="3165" y="3943"/>
                      <a:pt x="3155" y="3915"/>
                    </a:cubicBezTo>
                    <a:lnTo>
                      <a:pt x="3060" y="3617"/>
                    </a:lnTo>
                    <a:lnTo>
                      <a:pt x="3310" y="3439"/>
                    </a:lnTo>
                    <a:cubicBezTo>
                      <a:pt x="3346" y="3415"/>
                      <a:pt x="3322" y="3367"/>
                      <a:pt x="3286" y="3355"/>
                    </a:cubicBezTo>
                    <a:lnTo>
                      <a:pt x="2989" y="3355"/>
                    </a:lnTo>
                    <a:lnTo>
                      <a:pt x="2893" y="3070"/>
                    </a:lnTo>
                    <a:cubicBezTo>
                      <a:pt x="2893" y="3040"/>
                      <a:pt x="2870" y="3025"/>
                      <a:pt x="2846" y="3025"/>
                    </a:cubicBezTo>
                    <a:close/>
                    <a:moveTo>
                      <a:pt x="5203" y="3043"/>
                    </a:moveTo>
                    <a:cubicBezTo>
                      <a:pt x="5188" y="3043"/>
                      <a:pt x="5173" y="3052"/>
                      <a:pt x="5167" y="3070"/>
                    </a:cubicBezTo>
                    <a:lnTo>
                      <a:pt x="5072" y="3355"/>
                    </a:lnTo>
                    <a:lnTo>
                      <a:pt x="4763" y="3355"/>
                    </a:lnTo>
                    <a:cubicBezTo>
                      <a:pt x="4715" y="3355"/>
                      <a:pt x="4703" y="3415"/>
                      <a:pt x="4739" y="3439"/>
                    </a:cubicBezTo>
                    <a:lnTo>
                      <a:pt x="4989" y="3617"/>
                    </a:lnTo>
                    <a:lnTo>
                      <a:pt x="4894" y="3915"/>
                    </a:lnTo>
                    <a:cubicBezTo>
                      <a:pt x="4884" y="3943"/>
                      <a:pt x="4904" y="3970"/>
                      <a:pt x="4930" y="3970"/>
                    </a:cubicBezTo>
                    <a:cubicBezTo>
                      <a:pt x="4937" y="3970"/>
                      <a:pt x="4945" y="3968"/>
                      <a:pt x="4953" y="3963"/>
                    </a:cubicBezTo>
                    <a:lnTo>
                      <a:pt x="5203" y="3784"/>
                    </a:lnTo>
                    <a:lnTo>
                      <a:pt x="5453" y="3963"/>
                    </a:lnTo>
                    <a:cubicBezTo>
                      <a:pt x="5461" y="3968"/>
                      <a:pt x="5469" y="3970"/>
                      <a:pt x="5477" y="3970"/>
                    </a:cubicBezTo>
                    <a:cubicBezTo>
                      <a:pt x="5503" y="3970"/>
                      <a:pt x="5522" y="3943"/>
                      <a:pt x="5513" y="3915"/>
                    </a:cubicBezTo>
                    <a:lnTo>
                      <a:pt x="5417" y="3617"/>
                    </a:lnTo>
                    <a:lnTo>
                      <a:pt x="5668" y="3439"/>
                    </a:lnTo>
                    <a:cubicBezTo>
                      <a:pt x="5703" y="3415"/>
                      <a:pt x="5691" y="3355"/>
                      <a:pt x="5644" y="3355"/>
                    </a:cubicBezTo>
                    <a:lnTo>
                      <a:pt x="5334" y="3355"/>
                    </a:lnTo>
                    <a:lnTo>
                      <a:pt x="5239" y="3070"/>
                    </a:lnTo>
                    <a:cubicBezTo>
                      <a:pt x="5233" y="3052"/>
                      <a:pt x="5218" y="3043"/>
                      <a:pt x="5203" y="3043"/>
                    </a:cubicBezTo>
                    <a:close/>
                    <a:moveTo>
                      <a:pt x="7549" y="3025"/>
                    </a:moveTo>
                    <a:cubicBezTo>
                      <a:pt x="7525" y="3025"/>
                      <a:pt x="7501" y="3040"/>
                      <a:pt x="7501" y="3070"/>
                    </a:cubicBezTo>
                    <a:lnTo>
                      <a:pt x="7406" y="3355"/>
                    </a:lnTo>
                    <a:lnTo>
                      <a:pt x="7108" y="3355"/>
                    </a:lnTo>
                    <a:cubicBezTo>
                      <a:pt x="7061" y="3355"/>
                      <a:pt x="7049" y="3415"/>
                      <a:pt x="7084" y="3427"/>
                    </a:cubicBezTo>
                    <a:lnTo>
                      <a:pt x="7334" y="3617"/>
                    </a:lnTo>
                    <a:lnTo>
                      <a:pt x="7239" y="3915"/>
                    </a:lnTo>
                    <a:cubicBezTo>
                      <a:pt x="7229" y="3944"/>
                      <a:pt x="7252" y="3966"/>
                      <a:pt x="7280" y="3966"/>
                    </a:cubicBezTo>
                    <a:cubicBezTo>
                      <a:pt x="7286" y="3966"/>
                      <a:pt x="7292" y="3965"/>
                      <a:pt x="7299" y="3963"/>
                    </a:cubicBezTo>
                    <a:lnTo>
                      <a:pt x="7549" y="3784"/>
                    </a:lnTo>
                    <a:lnTo>
                      <a:pt x="7799" y="3963"/>
                    </a:lnTo>
                    <a:cubicBezTo>
                      <a:pt x="7804" y="3968"/>
                      <a:pt x="7811" y="3970"/>
                      <a:pt x="7818" y="3970"/>
                    </a:cubicBezTo>
                    <a:cubicBezTo>
                      <a:pt x="7841" y="3970"/>
                      <a:pt x="7867" y="3943"/>
                      <a:pt x="7858" y="3915"/>
                    </a:cubicBezTo>
                    <a:lnTo>
                      <a:pt x="7763" y="3617"/>
                    </a:lnTo>
                    <a:lnTo>
                      <a:pt x="8013" y="3439"/>
                    </a:lnTo>
                    <a:cubicBezTo>
                      <a:pt x="8049" y="3415"/>
                      <a:pt x="8025" y="3355"/>
                      <a:pt x="7989" y="3355"/>
                    </a:cubicBezTo>
                    <a:lnTo>
                      <a:pt x="7692" y="3355"/>
                    </a:lnTo>
                    <a:lnTo>
                      <a:pt x="7596" y="3070"/>
                    </a:lnTo>
                    <a:cubicBezTo>
                      <a:pt x="7596" y="3040"/>
                      <a:pt x="7573" y="3025"/>
                      <a:pt x="7549" y="3025"/>
                    </a:cubicBezTo>
                    <a:close/>
                    <a:moveTo>
                      <a:pt x="9894" y="3025"/>
                    </a:moveTo>
                    <a:cubicBezTo>
                      <a:pt x="9870" y="3025"/>
                      <a:pt x="9847" y="3040"/>
                      <a:pt x="9847" y="3070"/>
                    </a:cubicBezTo>
                    <a:lnTo>
                      <a:pt x="9751" y="3355"/>
                    </a:lnTo>
                    <a:lnTo>
                      <a:pt x="9454" y="3355"/>
                    </a:lnTo>
                    <a:cubicBezTo>
                      <a:pt x="9418" y="3367"/>
                      <a:pt x="9406" y="3415"/>
                      <a:pt x="9430" y="3439"/>
                    </a:cubicBezTo>
                    <a:lnTo>
                      <a:pt x="9680" y="3617"/>
                    </a:lnTo>
                    <a:lnTo>
                      <a:pt x="9585" y="3915"/>
                    </a:lnTo>
                    <a:cubicBezTo>
                      <a:pt x="9575" y="3943"/>
                      <a:pt x="9602" y="3970"/>
                      <a:pt x="9625" y="3970"/>
                    </a:cubicBezTo>
                    <a:cubicBezTo>
                      <a:pt x="9632" y="3970"/>
                      <a:pt x="9639" y="3968"/>
                      <a:pt x="9644" y="3963"/>
                    </a:cubicBezTo>
                    <a:lnTo>
                      <a:pt x="9894" y="3784"/>
                    </a:lnTo>
                    <a:lnTo>
                      <a:pt x="10144" y="3963"/>
                    </a:lnTo>
                    <a:cubicBezTo>
                      <a:pt x="10152" y="3968"/>
                      <a:pt x="10160" y="3970"/>
                      <a:pt x="10168" y="3970"/>
                    </a:cubicBezTo>
                    <a:cubicBezTo>
                      <a:pt x="10194" y="3970"/>
                      <a:pt x="10213" y="3943"/>
                      <a:pt x="10204" y="3915"/>
                    </a:cubicBezTo>
                    <a:lnTo>
                      <a:pt x="10120" y="3617"/>
                    </a:lnTo>
                    <a:lnTo>
                      <a:pt x="10359" y="3439"/>
                    </a:lnTo>
                    <a:cubicBezTo>
                      <a:pt x="10394" y="3415"/>
                      <a:pt x="10382" y="3367"/>
                      <a:pt x="10335" y="3355"/>
                    </a:cubicBezTo>
                    <a:lnTo>
                      <a:pt x="10037" y="3355"/>
                    </a:lnTo>
                    <a:lnTo>
                      <a:pt x="9942" y="3070"/>
                    </a:lnTo>
                    <a:cubicBezTo>
                      <a:pt x="9942" y="3040"/>
                      <a:pt x="9918" y="3025"/>
                      <a:pt x="9894" y="3025"/>
                    </a:cubicBezTo>
                    <a:close/>
                    <a:moveTo>
                      <a:pt x="4018" y="3766"/>
                    </a:moveTo>
                    <a:cubicBezTo>
                      <a:pt x="3998" y="3766"/>
                      <a:pt x="3977" y="3784"/>
                      <a:pt x="3977" y="3820"/>
                    </a:cubicBezTo>
                    <a:lnTo>
                      <a:pt x="3882" y="4106"/>
                    </a:lnTo>
                    <a:lnTo>
                      <a:pt x="3584" y="4106"/>
                    </a:lnTo>
                    <a:cubicBezTo>
                      <a:pt x="3536" y="4106"/>
                      <a:pt x="3524" y="4153"/>
                      <a:pt x="3560" y="4177"/>
                    </a:cubicBezTo>
                    <a:lnTo>
                      <a:pt x="3798" y="4356"/>
                    </a:lnTo>
                    <a:lnTo>
                      <a:pt x="3715" y="4653"/>
                    </a:lnTo>
                    <a:cubicBezTo>
                      <a:pt x="3706" y="4681"/>
                      <a:pt x="3725" y="4709"/>
                      <a:pt x="3751" y="4709"/>
                    </a:cubicBezTo>
                    <a:cubicBezTo>
                      <a:pt x="3758" y="4709"/>
                      <a:pt x="3766" y="4706"/>
                      <a:pt x="3774" y="4701"/>
                    </a:cubicBezTo>
                    <a:lnTo>
                      <a:pt x="4024" y="4522"/>
                    </a:lnTo>
                    <a:lnTo>
                      <a:pt x="4263" y="4701"/>
                    </a:lnTo>
                    <a:cubicBezTo>
                      <a:pt x="4271" y="4706"/>
                      <a:pt x="4279" y="4709"/>
                      <a:pt x="4288" y="4709"/>
                    </a:cubicBezTo>
                    <a:cubicBezTo>
                      <a:pt x="4317" y="4709"/>
                      <a:pt x="4343" y="4681"/>
                      <a:pt x="4334" y="4653"/>
                    </a:cubicBezTo>
                    <a:lnTo>
                      <a:pt x="4239" y="4356"/>
                    </a:lnTo>
                    <a:lnTo>
                      <a:pt x="4489" y="4177"/>
                    </a:lnTo>
                    <a:cubicBezTo>
                      <a:pt x="4513" y="4153"/>
                      <a:pt x="4501" y="4106"/>
                      <a:pt x="4465" y="4106"/>
                    </a:cubicBezTo>
                    <a:lnTo>
                      <a:pt x="4167" y="4106"/>
                    </a:lnTo>
                    <a:lnTo>
                      <a:pt x="4060" y="3820"/>
                    </a:lnTo>
                    <a:cubicBezTo>
                      <a:pt x="4060" y="3784"/>
                      <a:pt x="4039" y="3766"/>
                      <a:pt x="4018" y="3766"/>
                    </a:cubicBezTo>
                    <a:close/>
                    <a:moveTo>
                      <a:pt x="6376" y="3775"/>
                    </a:moveTo>
                    <a:cubicBezTo>
                      <a:pt x="6355" y="3775"/>
                      <a:pt x="6334" y="3790"/>
                      <a:pt x="6334" y="3820"/>
                    </a:cubicBezTo>
                    <a:lnTo>
                      <a:pt x="6239" y="4106"/>
                    </a:lnTo>
                    <a:lnTo>
                      <a:pt x="5941" y="4106"/>
                    </a:lnTo>
                    <a:cubicBezTo>
                      <a:pt x="5894" y="4106"/>
                      <a:pt x="5870" y="4165"/>
                      <a:pt x="5918" y="4177"/>
                    </a:cubicBezTo>
                    <a:lnTo>
                      <a:pt x="6156" y="4356"/>
                    </a:lnTo>
                    <a:lnTo>
                      <a:pt x="6072" y="4653"/>
                    </a:lnTo>
                    <a:cubicBezTo>
                      <a:pt x="6063" y="4681"/>
                      <a:pt x="6082" y="4709"/>
                      <a:pt x="6108" y="4709"/>
                    </a:cubicBezTo>
                    <a:cubicBezTo>
                      <a:pt x="6116" y="4709"/>
                      <a:pt x="6124" y="4706"/>
                      <a:pt x="6132" y="4701"/>
                    </a:cubicBezTo>
                    <a:lnTo>
                      <a:pt x="6382" y="4522"/>
                    </a:lnTo>
                    <a:lnTo>
                      <a:pt x="6632" y="4701"/>
                    </a:lnTo>
                    <a:cubicBezTo>
                      <a:pt x="6637" y="4706"/>
                      <a:pt x="6644" y="4709"/>
                      <a:pt x="6651" y="4709"/>
                    </a:cubicBezTo>
                    <a:cubicBezTo>
                      <a:pt x="6674" y="4709"/>
                      <a:pt x="6701" y="4681"/>
                      <a:pt x="6691" y="4653"/>
                    </a:cubicBezTo>
                    <a:lnTo>
                      <a:pt x="6596" y="4356"/>
                    </a:lnTo>
                    <a:lnTo>
                      <a:pt x="6846" y="4177"/>
                    </a:lnTo>
                    <a:cubicBezTo>
                      <a:pt x="6882" y="4153"/>
                      <a:pt x="6858" y="4106"/>
                      <a:pt x="6822" y="4106"/>
                    </a:cubicBezTo>
                    <a:lnTo>
                      <a:pt x="6513" y="4106"/>
                    </a:lnTo>
                    <a:lnTo>
                      <a:pt x="6418" y="3820"/>
                    </a:lnTo>
                    <a:cubicBezTo>
                      <a:pt x="6418" y="3790"/>
                      <a:pt x="6397" y="3775"/>
                      <a:pt x="6376" y="3775"/>
                    </a:cubicBezTo>
                    <a:close/>
                    <a:moveTo>
                      <a:pt x="8726" y="3766"/>
                    </a:moveTo>
                    <a:cubicBezTo>
                      <a:pt x="8704" y="3766"/>
                      <a:pt x="8680" y="3784"/>
                      <a:pt x="8680" y="3820"/>
                    </a:cubicBezTo>
                    <a:lnTo>
                      <a:pt x="8585" y="4106"/>
                    </a:lnTo>
                    <a:lnTo>
                      <a:pt x="8287" y="4106"/>
                    </a:lnTo>
                    <a:cubicBezTo>
                      <a:pt x="8239" y="4106"/>
                      <a:pt x="8227" y="4153"/>
                      <a:pt x="8263" y="4177"/>
                    </a:cubicBezTo>
                    <a:lnTo>
                      <a:pt x="8501" y="4356"/>
                    </a:lnTo>
                    <a:lnTo>
                      <a:pt x="8418" y="4653"/>
                    </a:lnTo>
                    <a:cubicBezTo>
                      <a:pt x="8409" y="4681"/>
                      <a:pt x="8428" y="4709"/>
                      <a:pt x="8454" y="4709"/>
                    </a:cubicBezTo>
                    <a:cubicBezTo>
                      <a:pt x="8461" y="4709"/>
                      <a:pt x="8469" y="4706"/>
                      <a:pt x="8477" y="4701"/>
                    </a:cubicBezTo>
                    <a:lnTo>
                      <a:pt x="8727" y="4522"/>
                    </a:lnTo>
                    <a:lnTo>
                      <a:pt x="8966" y="4701"/>
                    </a:lnTo>
                    <a:cubicBezTo>
                      <a:pt x="8974" y="4706"/>
                      <a:pt x="8982" y="4709"/>
                      <a:pt x="8991" y="4709"/>
                    </a:cubicBezTo>
                    <a:cubicBezTo>
                      <a:pt x="9020" y="4709"/>
                      <a:pt x="9046" y="4681"/>
                      <a:pt x="9037" y="4653"/>
                    </a:cubicBezTo>
                    <a:lnTo>
                      <a:pt x="8942" y="4356"/>
                    </a:lnTo>
                    <a:lnTo>
                      <a:pt x="9192" y="4177"/>
                    </a:lnTo>
                    <a:cubicBezTo>
                      <a:pt x="9216" y="4153"/>
                      <a:pt x="9204" y="4106"/>
                      <a:pt x="9168" y="4106"/>
                    </a:cubicBezTo>
                    <a:lnTo>
                      <a:pt x="8870" y="4106"/>
                    </a:lnTo>
                    <a:lnTo>
                      <a:pt x="8763" y="3820"/>
                    </a:lnTo>
                    <a:cubicBezTo>
                      <a:pt x="8769" y="3784"/>
                      <a:pt x="8748" y="3766"/>
                      <a:pt x="8726" y="3766"/>
                    </a:cubicBezTo>
                    <a:close/>
                    <a:moveTo>
                      <a:pt x="1668" y="3775"/>
                    </a:moveTo>
                    <a:cubicBezTo>
                      <a:pt x="1646" y="3775"/>
                      <a:pt x="1625" y="3790"/>
                      <a:pt x="1631" y="3820"/>
                    </a:cubicBezTo>
                    <a:lnTo>
                      <a:pt x="1536" y="4106"/>
                    </a:lnTo>
                    <a:lnTo>
                      <a:pt x="1238" y="4106"/>
                    </a:lnTo>
                    <a:cubicBezTo>
                      <a:pt x="1191" y="4106"/>
                      <a:pt x="1179" y="4153"/>
                      <a:pt x="1215" y="4177"/>
                    </a:cubicBezTo>
                    <a:lnTo>
                      <a:pt x="1453" y="4367"/>
                    </a:lnTo>
                    <a:lnTo>
                      <a:pt x="1357" y="4665"/>
                    </a:lnTo>
                    <a:cubicBezTo>
                      <a:pt x="1349" y="4691"/>
                      <a:pt x="1371" y="4710"/>
                      <a:pt x="1398" y="4710"/>
                    </a:cubicBezTo>
                    <a:cubicBezTo>
                      <a:pt x="1408" y="4710"/>
                      <a:pt x="1419" y="4708"/>
                      <a:pt x="1429" y="4701"/>
                    </a:cubicBezTo>
                    <a:lnTo>
                      <a:pt x="1679" y="4534"/>
                    </a:lnTo>
                    <a:lnTo>
                      <a:pt x="1917" y="4701"/>
                    </a:lnTo>
                    <a:cubicBezTo>
                      <a:pt x="1927" y="4708"/>
                      <a:pt x="1938" y="4710"/>
                      <a:pt x="1948" y="4710"/>
                    </a:cubicBezTo>
                    <a:cubicBezTo>
                      <a:pt x="1975" y="4710"/>
                      <a:pt x="1997" y="4691"/>
                      <a:pt x="1988" y="4665"/>
                    </a:cubicBezTo>
                    <a:lnTo>
                      <a:pt x="1893" y="4367"/>
                    </a:lnTo>
                    <a:lnTo>
                      <a:pt x="2143" y="4177"/>
                    </a:lnTo>
                    <a:cubicBezTo>
                      <a:pt x="2167" y="4153"/>
                      <a:pt x="2155" y="4106"/>
                      <a:pt x="2119" y="4106"/>
                    </a:cubicBezTo>
                    <a:lnTo>
                      <a:pt x="1810" y="4106"/>
                    </a:lnTo>
                    <a:lnTo>
                      <a:pt x="1715" y="3820"/>
                    </a:lnTo>
                    <a:cubicBezTo>
                      <a:pt x="1715" y="3790"/>
                      <a:pt x="1691" y="3775"/>
                      <a:pt x="1668" y="3775"/>
                    </a:cubicBezTo>
                    <a:close/>
                    <a:moveTo>
                      <a:pt x="500" y="4555"/>
                    </a:moveTo>
                    <a:cubicBezTo>
                      <a:pt x="485" y="4555"/>
                      <a:pt x="470" y="4564"/>
                      <a:pt x="464" y="4582"/>
                    </a:cubicBezTo>
                    <a:lnTo>
                      <a:pt x="369" y="4879"/>
                    </a:lnTo>
                    <a:lnTo>
                      <a:pt x="60" y="4879"/>
                    </a:lnTo>
                    <a:cubicBezTo>
                      <a:pt x="24" y="4879"/>
                      <a:pt x="0" y="4927"/>
                      <a:pt x="36" y="4951"/>
                    </a:cubicBezTo>
                    <a:lnTo>
                      <a:pt x="286" y="5129"/>
                    </a:lnTo>
                    <a:lnTo>
                      <a:pt x="191" y="5427"/>
                    </a:lnTo>
                    <a:cubicBezTo>
                      <a:pt x="181" y="5455"/>
                      <a:pt x="208" y="5482"/>
                      <a:pt x="231" y="5482"/>
                    </a:cubicBezTo>
                    <a:cubicBezTo>
                      <a:pt x="238" y="5482"/>
                      <a:pt x="245" y="5480"/>
                      <a:pt x="250" y="5475"/>
                    </a:cubicBezTo>
                    <a:lnTo>
                      <a:pt x="500" y="5296"/>
                    </a:lnTo>
                    <a:lnTo>
                      <a:pt x="750" y="5475"/>
                    </a:lnTo>
                    <a:cubicBezTo>
                      <a:pt x="758" y="5480"/>
                      <a:pt x="766" y="5482"/>
                      <a:pt x="774" y="5482"/>
                    </a:cubicBezTo>
                    <a:cubicBezTo>
                      <a:pt x="800" y="5482"/>
                      <a:pt x="819" y="5455"/>
                      <a:pt x="810" y="5427"/>
                    </a:cubicBezTo>
                    <a:lnTo>
                      <a:pt x="715" y="5129"/>
                    </a:lnTo>
                    <a:lnTo>
                      <a:pt x="965" y="4951"/>
                    </a:lnTo>
                    <a:cubicBezTo>
                      <a:pt x="1000" y="4927"/>
                      <a:pt x="976" y="4879"/>
                      <a:pt x="941" y="4879"/>
                    </a:cubicBezTo>
                    <a:lnTo>
                      <a:pt x="643" y="4879"/>
                    </a:lnTo>
                    <a:lnTo>
                      <a:pt x="536" y="4582"/>
                    </a:lnTo>
                    <a:cubicBezTo>
                      <a:pt x="530" y="4564"/>
                      <a:pt x="515" y="4555"/>
                      <a:pt x="500" y="4555"/>
                    </a:cubicBezTo>
                    <a:close/>
                    <a:moveTo>
                      <a:pt x="2846" y="4537"/>
                    </a:moveTo>
                    <a:cubicBezTo>
                      <a:pt x="2822" y="4537"/>
                      <a:pt x="2798" y="4552"/>
                      <a:pt x="2798" y="4582"/>
                    </a:cubicBezTo>
                    <a:lnTo>
                      <a:pt x="2703" y="4879"/>
                    </a:lnTo>
                    <a:lnTo>
                      <a:pt x="2405" y="4879"/>
                    </a:lnTo>
                    <a:cubicBezTo>
                      <a:pt x="2369" y="4879"/>
                      <a:pt x="2346" y="4927"/>
                      <a:pt x="2381" y="4951"/>
                    </a:cubicBezTo>
                    <a:lnTo>
                      <a:pt x="2631" y="5129"/>
                    </a:lnTo>
                    <a:lnTo>
                      <a:pt x="2536" y="5427"/>
                    </a:lnTo>
                    <a:cubicBezTo>
                      <a:pt x="2527" y="5455"/>
                      <a:pt x="2546" y="5482"/>
                      <a:pt x="2572" y="5482"/>
                    </a:cubicBezTo>
                    <a:cubicBezTo>
                      <a:pt x="2580" y="5482"/>
                      <a:pt x="2588" y="5480"/>
                      <a:pt x="2596" y="5475"/>
                    </a:cubicBezTo>
                    <a:lnTo>
                      <a:pt x="2846" y="5296"/>
                    </a:lnTo>
                    <a:lnTo>
                      <a:pt x="3096" y="5475"/>
                    </a:lnTo>
                    <a:cubicBezTo>
                      <a:pt x="3101" y="5480"/>
                      <a:pt x="3108" y="5482"/>
                      <a:pt x="3115" y="5482"/>
                    </a:cubicBezTo>
                    <a:cubicBezTo>
                      <a:pt x="3138" y="5482"/>
                      <a:pt x="3165" y="5455"/>
                      <a:pt x="3155" y="5427"/>
                    </a:cubicBezTo>
                    <a:lnTo>
                      <a:pt x="3060" y="5129"/>
                    </a:lnTo>
                    <a:lnTo>
                      <a:pt x="3310" y="4951"/>
                    </a:lnTo>
                    <a:cubicBezTo>
                      <a:pt x="3346" y="4927"/>
                      <a:pt x="3322" y="4879"/>
                      <a:pt x="3286" y="4879"/>
                    </a:cubicBezTo>
                    <a:lnTo>
                      <a:pt x="2989" y="4879"/>
                    </a:lnTo>
                    <a:lnTo>
                      <a:pt x="2893" y="4582"/>
                    </a:lnTo>
                    <a:cubicBezTo>
                      <a:pt x="2893" y="4552"/>
                      <a:pt x="2870" y="4537"/>
                      <a:pt x="2846" y="4537"/>
                    </a:cubicBezTo>
                    <a:close/>
                    <a:moveTo>
                      <a:pt x="5203" y="4555"/>
                    </a:moveTo>
                    <a:cubicBezTo>
                      <a:pt x="5188" y="4555"/>
                      <a:pt x="5173" y="4564"/>
                      <a:pt x="5167" y="4582"/>
                    </a:cubicBezTo>
                    <a:lnTo>
                      <a:pt x="5072" y="4879"/>
                    </a:lnTo>
                    <a:lnTo>
                      <a:pt x="4763" y="4879"/>
                    </a:lnTo>
                    <a:cubicBezTo>
                      <a:pt x="4758" y="4878"/>
                      <a:pt x="4754" y="4878"/>
                      <a:pt x="4751" y="4878"/>
                    </a:cubicBezTo>
                    <a:cubicBezTo>
                      <a:pt x="4713" y="4878"/>
                      <a:pt x="4706" y="4929"/>
                      <a:pt x="4739" y="4951"/>
                    </a:cubicBezTo>
                    <a:lnTo>
                      <a:pt x="4989" y="5129"/>
                    </a:lnTo>
                    <a:lnTo>
                      <a:pt x="4894" y="5427"/>
                    </a:lnTo>
                    <a:cubicBezTo>
                      <a:pt x="4884" y="5455"/>
                      <a:pt x="4904" y="5482"/>
                      <a:pt x="4930" y="5482"/>
                    </a:cubicBezTo>
                    <a:cubicBezTo>
                      <a:pt x="4937" y="5482"/>
                      <a:pt x="4945" y="5480"/>
                      <a:pt x="4953" y="5475"/>
                    </a:cubicBezTo>
                    <a:lnTo>
                      <a:pt x="5203" y="5296"/>
                    </a:lnTo>
                    <a:lnTo>
                      <a:pt x="5453" y="5475"/>
                    </a:lnTo>
                    <a:cubicBezTo>
                      <a:pt x="5461" y="5480"/>
                      <a:pt x="5469" y="5482"/>
                      <a:pt x="5477" y="5482"/>
                    </a:cubicBezTo>
                    <a:cubicBezTo>
                      <a:pt x="5503" y="5482"/>
                      <a:pt x="5522" y="5455"/>
                      <a:pt x="5513" y="5427"/>
                    </a:cubicBezTo>
                    <a:lnTo>
                      <a:pt x="5417" y="5129"/>
                    </a:lnTo>
                    <a:lnTo>
                      <a:pt x="5668" y="4951"/>
                    </a:lnTo>
                    <a:cubicBezTo>
                      <a:pt x="5700" y="4929"/>
                      <a:pt x="5693" y="4878"/>
                      <a:pt x="5656" y="4878"/>
                    </a:cubicBezTo>
                    <a:cubicBezTo>
                      <a:pt x="5652" y="4878"/>
                      <a:pt x="5648" y="4878"/>
                      <a:pt x="5644" y="4879"/>
                    </a:cubicBezTo>
                    <a:lnTo>
                      <a:pt x="5334" y="4879"/>
                    </a:lnTo>
                    <a:lnTo>
                      <a:pt x="5239" y="4582"/>
                    </a:lnTo>
                    <a:cubicBezTo>
                      <a:pt x="5233" y="4564"/>
                      <a:pt x="5218" y="4555"/>
                      <a:pt x="5203" y="4555"/>
                    </a:cubicBezTo>
                    <a:close/>
                    <a:moveTo>
                      <a:pt x="7549" y="4537"/>
                    </a:moveTo>
                    <a:cubicBezTo>
                      <a:pt x="7525" y="4537"/>
                      <a:pt x="7501" y="4552"/>
                      <a:pt x="7501" y="4582"/>
                    </a:cubicBezTo>
                    <a:lnTo>
                      <a:pt x="7406" y="4879"/>
                    </a:lnTo>
                    <a:lnTo>
                      <a:pt x="7108" y="4879"/>
                    </a:lnTo>
                    <a:cubicBezTo>
                      <a:pt x="7104" y="4878"/>
                      <a:pt x="7100" y="4878"/>
                      <a:pt x="7096" y="4878"/>
                    </a:cubicBezTo>
                    <a:cubicBezTo>
                      <a:pt x="7059" y="4878"/>
                      <a:pt x="7052" y="4929"/>
                      <a:pt x="7084" y="4951"/>
                    </a:cubicBezTo>
                    <a:lnTo>
                      <a:pt x="7334" y="5129"/>
                    </a:lnTo>
                    <a:lnTo>
                      <a:pt x="7239" y="5427"/>
                    </a:lnTo>
                    <a:cubicBezTo>
                      <a:pt x="7230" y="5455"/>
                      <a:pt x="7249" y="5482"/>
                      <a:pt x="7275" y="5482"/>
                    </a:cubicBezTo>
                    <a:cubicBezTo>
                      <a:pt x="7283" y="5482"/>
                      <a:pt x="7291" y="5480"/>
                      <a:pt x="7299" y="5475"/>
                    </a:cubicBezTo>
                    <a:lnTo>
                      <a:pt x="7549" y="5296"/>
                    </a:lnTo>
                    <a:lnTo>
                      <a:pt x="7799" y="5475"/>
                    </a:lnTo>
                    <a:cubicBezTo>
                      <a:pt x="7804" y="5480"/>
                      <a:pt x="7811" y="5482"/>
                      <a:pt x="7818" y="5482"/>
                    </a:cubicBezTo>
                    <a:cubicBezTo>
                      <a:pt x="7841" y="5482"/>
                      <a:pt x="7867" y="5455"/>
                      <a:pt x="7858" y="5427"/>
                    </a:cubicBezTo>
                    <a:lnTo>
                      <a:pt x="7763" y="5129"/>
                    </a:lnTo>
                    <a:lnTo>
                      <a:pt x="8013" y="4951"/>
                    </a:lnTo>
                    <a:cubicBezTo>
                      <a:pt x="8046" y="4929"/>
                      <a:pt x="8029" y="4878"/>
                      <a:pt x="7998" y="4878"/>
                    </a:cubicBezTo>
                    <a:cubicBezTo>
                      <a:pt x="7996" y="4878"/>
                      <a:pt x="7992" y="4878"/>
                      <a:pt x="7989" y="4879"/>
                    </a:cubicBezTo>
                    <a:lnTo>
                      <a:pt x="7692" y="4879"/>
                    </a:lnTo>
                    <a:lnTo>
                      <a:pt x="7596" y="4582"/>
                    </a:lnTo>
                    <a:cubicBezTo>
                      <a:pt x="7596" y="4552"/>
                      <a:pt x="7573" y="4537"/>
                      <a:pt x="7549" y="4537"/>
                    </a:cubicBezTo>
                    <a:close/>
                    <a:moveTo>
                      <a:pt x="9894" y="4537"/>
                    </a:moveTo>
                    <a:cubicBezTo>
                      <a:pt x="9870" y="4537"/>
                      <a:pt x="9847" y="4552"/>
                      <a:pt x="9847" y="4582"/>
                    </a:cubicBezTo>
                    <a:lnTo>
                      <a:pt x="9751" y="4879"/>
                    </a:lnTo>
                    <a:lnTo>
                      <a:pt x="9454" y="4879"/>
                    </a:lnTo>
                    <a:cubicBezTo>
                      <a:pt x="9418" y="4879"/>
                      <a:pt x="9406" y="4927"/>
                      <a:pt x="9430" y="4951"/>
                    </a:cubicBezTo>
                    <a:lnTo>
                      <a:pt x="9680" y="5129"/>
                    </a:lnTo>
                    <a:lnTo>
                      <a:pt x="9585" y="5427"/>
                    </a:lnTo>
                    <a:cubicBezTo>
                      <a:pt x="9575" y="5455"/>
                      <a:pt x="9602" y="5482"/>
                      <a:pt x="9625" y="5482"/>
                    </a:cubicBezTo>
                    <a:cubicBezTo>
                      <a:pt x="9632" y="5482"/>
                      <a:pt x="9639" y="5480"/>
                      <a:pt x="9644" y="5475"/>
                    </a:cubicBezTo>
                    <a:lnTo>
                      <a:pt x="9894" y="5296"/>
                    </a:lnTo>
                    <a:lnTo>
                      <a:pt x="10144" y="5475"/>
                    </a:lnTo>
                    <a:cubicBezTo>
                      <a:pt x="10152" y="5480"/>
                      <a:pt x="10160" y="5482"/>
                      <a:pt x="10168" y="5482"/>
                    </a:cubicBezTo>
                    <a:cubicBezTo>
                      <a:pt x="10194" y="5482"/>
                      <a:pt x="10213" y="5455"/>
                      <a:pt x="10204" y="5427"/>
                    </a:cubicBezTo>
                    <a:lnTo>
                      <a:pt x="10120" y="5129"/>
                    </a:lnTo>
                    <a:lnTo>
                      <a:pt x="10359" y="4951"/>
                    </a:lnTo>
                    <a:cubicBezTo>
                      <a:pt x="10394" y="4927"/>
                      <a:pt x="10382" y="4879"/>
                      <a:pt x="10335" y="4879"/>
                    </a:cubicBezTo>
                    <a:lnTo>
                      <a:pt x="10037" y="4879"/>
                    </a:lnTo>
                    <a:lnTo>
                      <a:pt x="9942" y="4582"/>
                    </a:lnTo>
                    <a:cubicBezTo>
                      <a:pt x="9942" y="4552"/>
                      <a:pt x="9918" y="4537"/>
                      <a:pt x="9894" y="4537"/>
                    </a:cubicBezTo>
                    <a:close/>
                    <a:moveTo>
                      <a:pt x="4018" y="5287"/>
                    </a:moveTo>
                    <a:cubicBezTo>
                      <a:pt x="3998" y="5287"/>
                      <a:pt x="3977" y="5302"/>
                      <a:pt x="3977" y="5332"/>
                    </a:cubicBezTo>
                    <a:lnTo>
                      <a:pt x="3882" y="5618"/>
                    </a:lnTo>
                    <a:lnTo>
                      <a:pt x="3584" y="5618"/>
                    </a:lnTo>
                    <a:cubicBezTo>
                      <a:pt x="3536" y="5618"/>
                      <a:pt x="3524" y="5665"/>
                      <a:pt x="3560" y="5689"/>
                    </a:cubicBezTo>
                    <a:lnTo>
                      <a:pt x="3798" y="5868"/>
                    </a:lnTo>
                    <a:lnTo>
                      <a:pt x="3715" y="6165"/>
                    </a:lnTo>
                    <a:cubicBezTo>
                      <a:pt x="3706" y="6200"/>
                      <a:pt x="3723" y="6222"/>
                      <a:pt x="3747" y="6222"/>
                    </a:cubicBezTo>
                    <a:cubicBezTo>
                      <a:pt x="3755" y="6222"/>
                      <a:pt x="3765" y="6219"/>
                      <a:pt x="3774" y="6213"/>
                    </a:cubicBezTo>
                    <a:lnTo>
                      <a:pt x="4024" y="6034"/>
                    </a:lnTo>
                    <a:lnTo>
                      <a:pt x="4263" y="6213"/>
                    </a:lnTo>
                    <a:cubicBezTo>
                      <a:pt x="4272" y="6219"/>
                      <a:pt x="4283" y="6222"/>
                      <a:pt x="4292" y="6222"/>
                    </a:cubicBezTo>
                    <a:cubicBezTo>
                      <a:pt x="4320" y="6222"/>
                      <a:pt x="4343" y="6200"/>
                      <a:pt x="4334" y="6165"/>
                    </a:cubicBezTo>
                    <a:lnTo>
                      <a:pt x="4239" y="5868"/>
                    </a:lnTo>
                    <a:lnTo>
                      <a:pt x="4489" y="5689"/>
                    </a:lnTo>
                    <a:cubicBezTo>
                      <a:pt x="4525" y="5665"/>
                      <a:pt x="4501" y="5618"/>
                      <a:pt x="4465" y="5618"/>
                    </a:cubicBezTo>
                    <a:lnTo>
                      <a:pt x="4167" y="5618"/>
                    </a:lnTo>
                    <a:lnTo>
                      <a:pt x="4060" y="5332"/>
                    </a:lnTo>
                    <a:cubicBezTo>
                      <a:pt x="4060" y="5302"/>
                      <a:pt x="4039" y="5287"/>
                      <a:pt x="4018" y="5287"/>
                    </a:cubicBezTo>
                    <a:close/>
                    <a:moveTo>
                      <a:pt x="6379" y="5292"/>
                    </a:moveTo>
                    <a:cubicBezTo>
                      <a:pt x="6357" y="5292"/>
                      <a:pt x="6334" y="5307"/>
                      <a:pt x="6334" y="5332"/>
                    </a:cubicBezTo>
                    <a:lnTo>
                      <a:pt x="6239" y="5618"/>
                    </a:lnTo>
                    <a:lnTo>
                      <a:pt x="5941" y="5618"/>
                    </a:lnTo>
                    <a:cubicBezTo>
                      <a:pt x="5894" y="5618"/>
                      <a:pt x="5882" y="5677"/>
                      <a:pt x="5918" y="5701"/>
                    </a:cubicBezTo>
                    <a:lnTo>
                      <a:pt x="6156" y="5868"/>
                    </a:lnTo>
                    <a:lnTo>
                      <a:pt x="6072" y="6165"/>
                    </a:lnTo>
                    <a:cubicBezTo>
                      <a:pt x="6064" y="6200"/>
                      <a:pt x="6080" y="6222"/>
                      <a:pt x="6104" y="6222"/>
                    </a:cubicBezTo>
                    <a:cubicBezTo>
                      <a:pt x="6113" y="6222"/>
                      <a:pt x="6122" y="6219"/>
                      <a:pt x="6132" y="6213"/>
                    </a:cubicBezTo>
                    <a:lnTo>
                      <a:pt x="6382" y="6034"/>
                    </a:lnTo>
                    <a:lnTo>
                      <a:pt x="6632" y="6213"/>
                    </a:lnTo>
                    <a:cubicBezTo>
                      <a:pt x="6638" y="6219"/>
                      <a:pt x="6646" y="6222"/>
                      <a:pt x="6655" y="6222"/>
                    </a:cubicBezTo>
                    <a:cubicBezTo>
                      <a:pt x="6677" y="6222"/>
                      <a:pt x="6700" y="6200"/>
                      <a:pt x="6691" y="6165"/>
                    </a:cubicBezTo>
                    <a:lnTo>
                      <a:pt x="6596" y="5868"/>
                    </a:lnTo>
                    <a:lnTo>
                      <a:pt x="6846" y="5689"/>
                    </a:lnTo>
                    <a:cubicBezTo>
                      <a:pt x="6870" y="5665"/>
                      <a:pt x="6858" y="5618"/>
                      <a:pt x="6822" y="5618"/>
                    </a:cubicBezTo>
                    <a:lnTo>
                      <a:pt x="6513" y="5618"/>
                    </a:lnTo>
                    <a:lnTo>
                      <a:pt x="6418" y="5332"/>
                    </a:lnTo>
                    <a:cubicBezTo>
                      <a:pt x="6418" y="5304"/>
                      <a:pt x="6399" y="5292"/>
                      <a:pt x="6379" y="5292"/>
                    </a:cubicBezTo>
                    <a:close/>
                    <a:moveTo>
                      <a:pt x="8726" y="5287"/>
                    </a:moveTo>
                    <a:cubicBezTo>
                      <a:pt x="8704" y="5287"/>
                      <a:pt x="8680" y="5302"/>
                      <a:pt x="8680" y="5332"/>
                    </a:cubicBezTo>
                    <a:lnTo>
                      <a:pt x="8585" y="5618"/>
                    </a:lnTo>
                    <a:lnTo>
                      <a:pt x="8287" y="5618"/>
                    </a:lnTo>
                    <a:cubicBezTo>
                      <a:pt x="8239" y="5618"/>
                      <a:pt x="8227" y="5665"/>
                      <a:pt x="8263" y="5689"/>
                    </a:cubicBezTo>
                    <a:lnTo>
                      <a:pt x="8501" y="5868"/>
                    </a:lnTo>
                    <a:lnTo>
                      <a:pt x="8418" y="6165"/>
                    </a:lnTo>
                    <a:cubicBezTo>
                      <a:pt x="8409" y="6200"/>
                      <a:pt x="8426" y="6222"/>
                      <a:pt x="8450" y="6222"/>
                    </a:cubicBezTo>
                    <a:cubicBezTo>
                      <a:pt x="8458" y="6222"/>
                      <a:pt x="8468" y="6219"/>
                      <a:pt x="8477" y="6213"/>
                    </a:cubicBezTo>
                    <a:lnTo>
                      <a:pt x="8727" y="6034"/>
                    </a:lnTo>
                    <a:lnTo>
                      <a:pt x="8966" y="6213"/>
                    </a:lnTo>
                    <a:cubicBezTo>
                      <a:pt x="8975" y="6219"/>
                      <a:pt x="8986" y="6222"/>
                      <a:pt x="8995" y="6222"/>
                    </a:cubicBezTo>
                    <a:cubicBezTo>
                      <a:pt x="9023" y="6222"/>
                      <a:pt x="9046" y="6200"/>
                      <a:pt x="9037" y="6165"/>
                    </a:cubicBezTo>
                    <a:lnTo>
                      <a:pt x="8942" y="5868"/>
                    </a:lnTo>
                    <a:lnTo>
                      <a:pt x="9192" y="5689"/>
                    </a:lnTo>
                    <a:cubicBezTo>
                      <a:pt x="9216" y="5665"/>
                      <a:pt x="9204" y="5618"/>
                      <a:pt x="9168" y="5618"/>
                    </a:cubicBezTo>
                    <a:lnTo>
                      <a:pt x="8870" y="5618"/>
                    </a:lnTo>
                    <a:lnTo>
                      <a:pt x="8763" y="5332"/>
                    </a:lnTo>
                    <a:cubicBezTo>
                      <a:pt x="8769" y="5302"/>
                      <a:pt x="8748" y="5287"/>
                      <a:pt x="8726" y="5287"/>
                    </a:cubicBezTo>
                    <a:close/>
                    <a:moveTo>
                      <a:pt x="1668" y="5287"/>
                    </a:moveTo>
                    <a:cubicBezTo>
                      <a:pt x="1646" y="5287"/>
                      <a:pt x="1625" y="5302"/>
                      <a:pt x="1631" y="5332"/>
                    </a:cubicBezTo>
                    <a:lnTo>
                      <a:pt x="1536" y="5618"/>
                    </a:lnTo>
                    <a:lnTo>
                      <a:pt x="1238" y="5618"/>
                    </a:lnTo>
                    <a:cubicBezTo>
                      <a:pt x="1191" y="5618"/>
                      <a:pt x="1179" y="5677"/>
                      <a:pt x="1215" y="5689"/>
                    </a:cubicBezTo>
                    <a:lnTo>
                      <a:pt x="1453" y="5880"/>
                    </a:lnTo>
                    <a:lnTo>
                      <a:pt x="1357" y="6177"/>
                    </a:lnTo>
                    <a:cubicBezTo>
                      <a:pt x="1348" y="6205"/>
                      <a:pt x="1375" y="6233"/>
                      <a:pt x="1404" y="6233"/>
                    </a:cubicBezTo>
                    <a:cubicBezTo>
                      <a:pt x="1412" y="6233"/>
                      <a:pt x="1421" y="6230"/>
                      <a:pt x="1429" y="6225"/>
                    </a:cubicBezTo>
                    <a:lnTo>
                      <a:pt x="1679" y="6046"/>
                    </a:lnTo>
                    <a:lnTo>
                      <a:pt x="1917" y="6225"/>
                    </a:lnTo>
                    <a:cubicBezTo>
                      <a:pt x="1925" y="6230"/>
                      <a:pt x="1934" y="6233"/>
                      <a:pt x="1942" y="6233"/>
                    </a:cubicBezTo>
                    <a:cubicBezTo>
                      <a:pt x="1971" y="6233"/>
                      <a:pt x="1998" y="6205"/>
                      <a:pt x="1988" y="6177"/>
                    </a:cubicBezTo>
                    <a:lnTo>
                      <a:pt x="1893" y="5880"/>
                    </a:lnTo>
                    <a:lnTo>
                      <a:pt x="2143" y="5689"/>
                    </a:lnTo>
                    <a:cubicBezTo>
                      <a:pt x="2179" y="5665"/>
                      <a:pt x="2155" y="5618"/>
                      <a:pt x="2119" y="5618"/>
                    </a:cubicBezTo>
                    <a:lnTo>
                      <a:pt x="1810" y="5618"/>
                    </a:lnTo>
                    <a:lnTo>
                      <a:pt x="1715" y="5332"/>
                    </a:lnTo>
                    <a:cubicBezTo>
                      <a:pt x="1715" y="5302"/>
                      <a:pt x="1691" y="5287"/>
                      <a:pt x="1668" y="5287"/>
                    </a:cubicBezTo>
                    <a:close/>
                    <a:moveTo>
                      <a:pt x="502" y="6072"/>
                    </a:moveTo>
                    <a:cubicBezTo>
                      <a:pt x="489" y="6072"/>
                      <a:pt x="474" y="6079"/>
                      <a:pt x="464" y="6094"/>
                    </a:cubicBezTo>
                    <a:lnTo>
                      <a:pt x="369" y="6392"/>
                    </a:lnTo>
                    <a:lnTo>
                      <a:pt x="60" y="6392"/>
                    </a:lnTo>
                    <a:cubicBezTo>
                      <a:pt x="24" y="6392"/>
                      <a:pt x="12" y="6439"/>
                      <a:pt x="36" y="6463"/>
                    </a:cubicBezTo>
                    <a:lnTo>
                      <a:pt x="286" y="6642"/>
                    </a:lnTo>
                    <a:lnTo>
                      <a:pt x="191" y="6939"/>
                    </a:lnTo>
                    <a:cubicBezTo>
                      <a:pt x="181" y="6967"/>
                      <a:pt x="208" y="6995"/>
                      <a:pt x="237" y="6995"/>
                    </a:cubicBezTo>
                    <a:cubicBezTo>
                      <a:pt x="245" y="6995"/>
                      <a:pt x="254" y="6992"/>
                      <a:pt x="262" y="6987"/>
                    </a:cubicBezTo>
                    <a:lnTo>
                      <a:pt x="500" y="6820"/>
                    </a:lnTo>
                    <a:lnTo>
                      <a:pt x="750" y="6999"/>
                    </a:lnTo>
                    <a:cubicBezTo>
                      <a:pt x="758" y="7004"/>
                      <a:pt x="766" y="7006"/>
                      <a:pt x="774" y="7006"/>
                    </a:cubicBezTo>
                    <a:cubicBezTo>
                      <a:pt x="800" y="7006"/>
                      <a:pt x="819" y="6979"/>
                      <a:pt x="810" y="6951"/>
                    </a:cubicBezTo>
                    <a:lnTo>
                      <a:pt x="715" y="6653"/>
                    </a:lnTo>
                    <a:lnTo>
                      <a:pt x="965" y="6475"/>
                    </a:lnTo>
                    <a:cubicBezTo>
                      <a:pt x="1000" y="6451"/>
                      <a:pt x="976" y="6403"/>
                      <a:pt x="941" y="6403"/>
                    </a:cubicBezTo>
                    <a:lnTo>
                      <a:pt x="643" y="6403"/>
                    </a:lnTo>
                    <a:lnTo>
                      <a:pt x="536" y="6106"/>
                    </a:lnTo>
                    <a:cubicBezTo>
                      <a:pt x="536" y="6085"/>
                      <a:pt x="520" y="6072"/>
                      <a:pt x="502" y="6072"/>
                    </a:cubicBezTo>
                    <a:close/>
                    <a:moveTo>
                      <a:pt x="2846" y="6052"/>
                    </a:moveTo>
                    <a:cubicBezTo>
                      <a:pt x="2822" y="6052"/>
                      <a:pt x="2798" y="6070"/>
                      <a:pt x="2798" y="6106"/>
                    </a:cubicBezTo>
                    <a:lnTo>
                      <a:pt x="2703" y="6403"/>
                    </a:lnTo>
                    <a:lnTo>
                      <a:pt x="2405" y="6403"/>
                    </a:lnTo>
                    <a:cubicBezTo>
                      <a:pt x="2369" y="6403"/>
                      <a:pt x="2346" y="6451"/>
                      <a:pt x="2381" y="6475"/>
                    </a:cubicBezTo>
                    <a:lnTo>
                      <a:pt x="2631" y="6653"/>
                    </a:lnTo>
                    <a:lnTo>
                      <a:pt x="2536" y="6951"/>
                    </a:lnTo>
                    <a:cubicBezTo>
                      <a:pt x="2527" y="6979"/>
                      <a:pt x="2546" y="7006"/>
                      <a:pt x="2572" y="7006"/>
                    </a:cubicBezTo>
                    <a:cubicBezTo>
                      <a:pt x="2580" y="7006"/>
                      <a:pt x="2588" y="7004"/>
                      <a:pt x="2596" y="6999"/>
                    </a:cubicBezTo>
                    <a:lnTo>
                      <a:pt x="2846" y="6820"/>
                    </a:lnTo>
                    <a:lnTo>
                      <a:pt x="3096" y="6999"/>
                    </a:lnTo>
                    <a:cubicBezTo>
                      <a:pt x="3101" y="7004"/>
                      <a:pt x="3108" y="7006"/>
                      <a:pt x="3115" y="7006"/>
                    </a:cubicBezTo>
                    <a:cubicBezTo>
                      <a:pt x="3138" y="7006"/>
                      <a:pt x="3165" y="6979"/>
                      <a:pt x="3155" y="6951"/>
                    </a:cubicBezTo>
                    <a:lnTo>
                      <a:pt x="3060" y="6653"/>
                    </a:lnTo>
                    <a:lnTo>
                      <a:pt x="3310" y="6475"/>
                    </a:lnTo>
                    <a:cubicBezTo>
                      <a:pt x="3346" y="6451"/>
                      <a:pt x="3322" y="6403"/>
                      <a:pt x="3286" y="6403"/>
                    </a:cubicBezTo>
                    <a:lnTo>
                      <a:pt x="2989" y="6403"/>
                    </a:lnTo>
                    <a:lnTo>
                      <a:pt x="2893" y="6106"/>
                    </a:lnTo>
                    <a:cubicBezTo>
                      <a:pt x="2893" y="6070"/>
                      <a:pt x="2870" y="6052"/>
                      <a:pt x="2846" y="6052"/>
                    </a:cubicBezTo>
                    <a:close/>
                    <a:moveTo>
                      <a:pt x="5203" y="6070"/>
                    </a:moveTo>
                    <a:cubicBezTo>
                      <a:pt x="5188" y="6070"/>
                      <a:pt x="5173" y="6082"/>
                      <a:pt x="5167" y="6106"/>
                    </a:cubicBezTo>
                    <a:lnTo>
                      <a:pt x="5072" y="6403"/>
                    </a:lnTo>
                    <a:lnTo>
                      <a:pt x="4763" y="6403"/>
                    </a:lnTo>
                    <a:cubicBezTo>
                      <a:pt x="4727" y="6403"/>
                      <a:pt x="4703" y="6451"/>
                      <a:pt x="4739" y="6475"/>
                    </a:cubicBezTo>
                    <a:lnTo>
                      <a:pt x="4989" y="6653"/>
                    </a:lnTo>
                    <a:lnTo>
                      <a:pt x="4894" y="6951"/>
                    </a:lnTo>
                    <a:cubicBezTo>
                      <a:pt x="4884" y="6979"/>
                      <a:pt x="4904" y="7006"/>
                      <a:pt x="4930" y="7006"/>
                    </a:cubicBezTo>
                    <a:cubicBezTo>
                      <a:pt x="4937" y="7006"/>
                      <a:pt x="4945" y="7004"/>
                      <a:pt x="4953" y="6999"/>
                    </a:cubicBezTo>
                    <a:lnTo>
                      <a:pt x="5203" y="6820"/>
                    </a:lnTo>
                    <a:lnTo>
                      <a:pt x="5453" y="6999"/>
                    </a:lnTo>
                    <a:cubicBezTo>
                      <a:pt x="5461" y="7004"/>
                      <a:pt x="5469" y="7006"/>
                      <a:pt x="5477" y="7006"/>
                    </a:cubicBezTo>
                    <a:cubicBezTo>
                      <a:pt x="5503" y="7006"/>
                      <a:pt x="5522" y="6979"/>
                      <a:pt x="5513" y="6951"/>
                    </a:cubicBezTo>
                    <a:lnTo>
                      <a:pt x="5417" y="6653"/>
                    </a:lnTo>
                    <a:lnTo>
                      <a:pt x="5668" y="6475"/>
                    </a:lnTo>
                    <a:cubicBezTo>
                      <a:pt x="5703" y="6451"/>
                      <a:pt x="5679" y="6403"/>
                      <a:pt x="5644" y="6403"/>
                    </a:cubicBezTo>
                    <a:lnTo>
                      <a:pt x="5334" y="6403"/>
                    </a:lnTo>
                    <a:lnTo>
                      <a:pt x="5239" y="6106"/>
                    </a:lnTo>
                    <a:cubicBezTo>
                      <a:pt x="5233" y="6082"/>
                      <a:pt x="5218" y="6070"/>
                      <a:pt x="5203" y="6070"/>
                    </a:cubicBezTo>
                    <a:close/>
                    <a:moveTo>
                      <a:pt x="7547" y="6055"/>
                    </a:moveTo>
                    <a:cubicBezTo>
                      <a:pt x="7526" y="6055"/>
                      <a:pt x="7506" y="6067"/>
                      <a:pt x="7501" y="6094"/>
                    </a:cubicBezTo>
                    <a:lnTo>
                      <a:pt x="7406" y="6392"/>
                    </a:lnTo>
                    <a:lnTo>
                      <a:pt x="7108" y="6392"/>
                    </a:lnTo>
                    <a:cubicBezTo>
                      <a:pt x="7072" y="6392"/>
                      <a:pt x="7049" y="6439"/>
                      <a:pt x="7084" y="6463"/>
                    </a:cubicBezTo>
                    <a:lnTo>
                      <a:pt x="7334" y="6642"/>
                    </a:lnTo>
                    <a:lnTo>
                      <a:pt x="7239" y="6939"/>
                    </a:lnTo>
                    <a:cubicBezTo>
                      <a:pt x="7230" y="6967"/>
                      <a:pt x="7249" y="6995"/>
                      <a:pt x="7275" y="6995"/>
                    </a:cubicBezTo>
                    <a:cubicBezTo>
                      <a:pt x="7283" y="6995"/>
                      <a:pt x="7291" y="6992"/>
                      <a:pt x="7299" y="6987"/>
                    </a:cubicBezTo>
                    <a:lnTo>
                      <a:pt x="7549" y="6808"/>
                    </a:lnTo>
                    <a:lnTo>
                      <a:pt x="7799" y="6999"/>
                    </a:lnTo>
                    <a:cubicBezTo>
                      <a:pt x="7804" y="7004"/>
                      <a:pt x="7811" y="7006"/>
                      <a:pt x="7818" y="7006"/>
                    </a:cubicBezTo>
                    <a:cubicBezTo>
                      <a:pt x="7841" y="7006"/>
                      <a:pt x="7867" y="6979"/>
                      <a:pt x="7858" y="6951"/>
                    </a:cubicBezTo>
                    <a:lnTo>
                      <a:pt x="7763" y="6653"/>
                    </a:lnTo>
                    <a:lnTo>
                      <a:pt x="8013" y="6475"/>
                    </a:lnTo>
                    <a:cubicBezTo>
                      <a:pt x="8037" y="6451"/>
                      <a:pt x="8025" y="6403"/>
                      <a:pt x="7989" y="6403"/>
                    </a:cubicBezTo>
                    <a:lnTo>
                      <a:pt x="7692" y="6403"/>
                    </a:lnTo>
                    <a:lnTo>
                      <a:pt x="7596" y="6106"/>
                    </a:lnTo>
                    <a:cubicBezTo>
                      <a:pt x="7596" y="6073"/>
                      <a:pt x="7571" y="6055"/>
                      <a:pt x="7547" y="6055"/>
                    </a:cubicBezTo>
                    <a:close/>
                    <a:moveTo>
                      <a:pt x="9894" y="6052"/>
                    </a:moveTo>
                    <a:cubicBezTo>
                      <a:pt x="9870" y="6052"/>
                      <a:pt x="9847" y="6070"/>
                      <a:pt x="9847" y="6106"/>
                    </a:cubicBezTo>
                    <a:lnTo>
                      <a:pt x="9751" y="6403"/>
                    </a:lnTo>
                    <a:lnTo>
                      <a:pt x="9454" y="6403"/>
                    </a:lnTo>
                    <a:cubicBezTo>
                      <a:pt x="9418" y="6403"/>
                      <a:pt x="9406" y="6451"/>
                      <a:pt x="9430" y="6475"/>
                    </a:cubicBezTo>
                    <a:lnTo>
                      <a:pt x="9680" y="6653"/>
                    </a:lnTo>
                    <a:lnTo>
                      <a:pt x="9585" y="6951"/>
                    </a:lnTo>
                    <a:cubicBezTo>
                      <a:pt x="9575" y="6979"/>
                      <a:pt x="9602" y="7006"/>
                      <a:pt x="9625" y="7006"/>
                    </a:cubicBezTo>
                    <a:cubicBezTo>
                      <a:pt x="9632" y="7006"/>
                      <a:pt x="9639" y="7004"/>
                      <a:pt x="9644" y="6999"/>
                    </a:cubicBezTo>
                    <a:lnTo>
                      <a:pt x="9894" y="6820"/>
                    </a:lnTo>
                    <a:lnTo>
                      <a:pt x="10144" y="6999"/>
                    </a:lnTo>
                    <a:cubicBezTo>
                      <a:pt x="10152" y="7004"/>
                      <a:pt x="10160" y="7006"/>
                      <a:pt x="10168" y="7006"/>
                    </a:cubicBezTo>
                    <a:cubicBezTo>
                      <a:pt x="10194" y="7006"/>
                      <a:pt x="10213" y="6979"/>
                      <a:pt x="10204" y="6951"/>
                    </a:cubicBezTo>
                    <a:lnTo>
                      <a:pt x="10120" y="6653"/>
                    </a:lnTo>
                    <a:lnTo>
                      <a:pt x="10359" y="6475"/>
                    </a:lnTo>
                    <a:cubicBezTo>
                      <a:pt x="10394" y="6451"/>
                      <a:pt x="10382" y="6403"/>
                      <a:pt x="10335" y="6403"/>
                    </a:cubicBezTo>
                    <a:lnTo>
                      <a:pt x="10037" y="6403"/>
                    </a:lnTo>
                    <a:lnTo>
                      <a:pt x="9942" y="6106"/>
                    </a:lnTo>
                    <a:cubicBezTo>
                      <a:pt x="9942" y="6070"/>
                      <a:pt x="9918" y="6052"/>
                      <a:pt x="9894" y="60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042" name="Google Shape;13042;p41"/>
            <p:cNvSpPr/>
            <p:nvPr/>
          </p:nvSpPr>
          <p:spPr>
            <a:xfrm flipH="1">
              <a:off x="826633" y="3944669"/>
              <a:ext cx="373211" cy="395193"/>
            </a:xfrm>
            <a:custGeom>
              <a:rect b="b" l="l" r="r" t="t"/>
              <a:pathLst>
                <a:path extrusionOk="0" h="10678" w="8847">
                  <a:moveTo>
                    <a:pt x="3537" y="1"/>
                  </a:moveTo>
                  <a:lnTo>
                    <a:pt x="3513" y="6478"/>
                  </a:lnTo>
                  <a:lnTo>
                    <a:pt x="3537" y="6704"/>
                  </a:lnTo>
                  <a:lnTo>
                    <a:pt x="3334" y="6704"/>
                  </a:lnTo>
                  <a:cubicBezTo>
                    <a:pt x="417" y="6847"/>
                    <a:pt x="1" y="8692"/>
                    <a:pt x="1" y="9692"/>
                  </a:cubicBezTo>
                  <a:cubicBezTo>
                    <a:pt x="1" y="9811"/>
                    <a:pt x="12" y="9907"/>
                    <a:pt x="12" y="9990"/>
                  </a:cubicBezTo>
                  <a:cubicBezTo>
                    <a:pt x="24" y="10109"/>
                    <a:pt x="36" y="10228"/>
                    <a:pt x="60" y="10347"/>
                  </a:cubicBezTo>
                  <a:cubicBezTo>
                    <a:pt x="1513" y="10567"/>
                    <a:pt x="2980" y="10678"/>
                    <a:pt x="4449" y="10678"/>
                  </a:cubicBezTo>
                  <a:cubicBezTo>
                    <a:pt x="5918" y="10678"/>
                    <a:pt x="7388" y="10567"/>
                    <a:pt x="8847" y="10347"/>
                  </a:cubicBezTo>
                  <a:lnTo>
                    <a:pt x="8835" y="9823"/>
                  </a:lnTo>
                  <a:lnTo>
                    <a:pt x="8835" y="9526"/>
                  </a:lnTo>
                  <a:lnTo>
                    <a:pt x="88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3" name="Google Shape;13043;p41"/>
            <p:cNvSpPr/>
            <p:nvPr/>
          </p:nvSpPr>
          <p:spPr>
            <a:xfrm flipH="1">
              <a:off x="827139" y="3944225"/>
              <a:ext cx="372704" cy="382868"/>
            </a:xfrm>
            <a:custGeom>
              <a:rect b="b" l="l" r="r" t="t"/>
              <a:pathLst>
                <a:path extrusionOk="0" h="10345" w="8835">
                  <a:moveTo>
                    <a:pt x="7275" y="1"/>
                  </a:moveTo>
                  <a:cubicBezTo>
                    <a:pt x="7240" y="1930"/>
                    <a:pt x="6739" y="7918"/>
                    <a:pt x="6620" y="9895"/>
                  </a:cubicBezTo>
                  <a:cubicBezTo>
                    <a:pt x="5989" y="9978"/>
                    <a:pt x="5346" y="10026"/>
                    <a:pt x="4715" y="10050"/>
                  </a:cubicBezTo>
                  <a:cubicBezTo>
                    <a:pt x="4488" y="10056"/>
                    <a:pt x="4261" y="10060"/>
                    <a:pt x="4034" y="10060"/>
                  </a:cubicBezTo>
                  <a:cubicBezTo>
                    <a:pt x="2681" y="10060"/>
                    <a:pt x="1336" y="9939"/>
                    <a:pt x="1" y="9704"/>
                  </a:cubicBezTo>
                  <a:lnTo>
                    <a:pt x="1" y="9704"/>
                  </a:lnTo>
                  <a:cubicBezTo>
                    <a:pt x="1" y="9823"/>
                    <a:pt x="12" y="9919"/>
                    <a:pt x="12" y="10002"/>
                  </a:cubicBezTo>
                  <a:cubicBezTo>
                    <a:pt x="1327" y="10231"/>
                    <a:pt x="2657" y="10345"/>
                    <a:pt x="3989" y="10345"/>
                  </a:cubicBezTo>
                  <a:cubicBezTo>
                    <a:pt x="4323" y="10345"/>
                    <a:pt x="4656" y="10338"/>
                    <a:pt x="4989" y="10323"/>
                  </a:cubicBezTo>
                  <a:cubicBezTo>
                    <a:pt x="5823" y="10288"/>
                    <a:pt x="6644" y="10204"/>
                    <a:pt x="7466" y="10085"/>
                  </a:cubicBezTo>
                  <a:cubicBezTo>
                    <a:pt x="7918" y="10014"/>
                    <a:pt x="8383" y="9954"/>
                    <a:pt x="8835" y="9835"/>
                  </a:cubicBezTo>
                  <a:lnTo>
                    <a:pt x="8823" y="9526"/>
                  </a:lnTo>
                  <a:cubicBezTo>
                    <a:pt x="8359" y="9645"/>
                    <a:pt x="7871" y="9728"/>
                    <a:pt x="7394" y="9788"/>
                  </a:cubicBezTo>
                  <a:cubicBezTo>
                    <a:pt x="7228" y="9823"/>
                    <a:pt x="7073" y="9835"/>
                    <a:pt x="6906" y="9859"/>
                  </a:cubicBezTo>
                  <a:cubicBezTo>
                    <a:pt x="7025" y="7883"/>
                    <a:pt x="7525" y="1918"/>
                    <a:pt x="7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4" name="Google Shape;13044;p41"/>
            <p:cNvSpPr/>
            <p:nvPr/>
          </p:nvSpPr>
          <p:spPr>
            <a:xfrm flipH="1">
              <a:off x="921337" y="4184392"/>
              <a:ext cx="137861" cy="60067"/>
            </a:xfrm>
            <a:custGeom>
              <a:rect b="b" l="l" r="r" t="t"/>
              <a:pathLst>
                <a:path extrusionOk="0" h="1623" w="3268">
                  <a:moveTo>
                    <a:pt x="179" y="1"/>
                  </a:moveTo>
                  <a:lnTo>
                    <a:pt x="203" y="239"/>
                  </a:lnTo>
                  <a:lnTo>
                    <a:pt x="0" y="239"/>
                  </a:lnTo>
                  <a:cubicBezTo>
                    <a:pt x="1048" y="608"/>
                    <a:pt x="2060" y="1072"/>
                    <a:pt x="3036" y="1620"/>
                  </a:cubicBezTo>
                  <a:cubicBezTo>
                    <a:pt x="3046" y="1622"/>
                    <a:pt x="3056" y="1622"/>
                    <a:pt x="3066" y="1622"/>
                  </a:cubicBezTo>
                  <a:cubicBezTo>
                    <a:pt x="3192" y="1622"/>
                    <a:pt x="3268" y="1481"/>
                    <a:pt x="3179" y="1382"/>
                  </a:cubicBezTo>
                  <a:cubicBezTo>
                    <a:pt x="2215" y="834"/>
                    <a:pt x="1215" y="382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5" name="Google Shape;13045;p41"/>
            <p:cNvSpPr/>
            <p:nvPr/>
          </p:nvSpPr>
          <p:spPr>
            <a:xfrm flipH="1">
              <a:off x="869828" y="4194866"/>
              <a:ext cx="99472" cy="92229"/>
            </a:xfrm>
            <a:custGeom>
              <a:rect b="b" l="l" r="r" t="t"/>
              <a:pathLst>
                <a:path extrusionOk="0" h="2492" w="2358">
                  <a:moveTo>
                    <a:pt x="1179" y="0"/>
                  </a:moveTo>
                  <a:cubicBezTo>
                    <a:pt x="879" y="0"/>
                    <a:pt x="578" y="116"/>
                    <a:pt x="346" y="349"/>
                  </a:cubicBezTo>
                  <a:cubicBezTo>
                    <a:pt x="131" y="575"/>
                    <a:pt x="1" y="873"/>
                    <a:pt x="1" y="1182"/>
                  </a:cubicBezTo>
                  <a:lnTo>
                    <a:pt x="1" y="1301"/>
                  </a:lnTo>
                  <a:cubicBezTo>
                    <a:pt x="1" y="1623"/>
                    <a:pt x="131" y="1920"/>
                    <a:pt x="346" y="2146"/>
                  </a:cubicBezTo>
                  <a:cubicBezTo>
                    <a:pt x="572" y="2361"/>
                    <a:pt x="870" y="2480"/>
                    <a:pt x="1179" y="2492"/>
                  </a:cubicBezTo>
                  <a:cubicBezTo>
                    <a:pt x="1489" y="2492"/>
                    <a:pt x="1786" y="2361"/>
                    <a:pt x="2013" y="2146"/>
                  </a:cubicBezTo>
                  <a:cubicBezTo>
                    <a:pt x="2227" y="1920"/>
                    <a:pt x="2358" y="1623"/>
                    <a:pt x="2358" y="1301"/>
                  </a:cubicBezTo>
                  <a:lnTo>
                    <a:pt x="2358" y="1182"/>
                  </a:lnTo>
                  <a:cubicBezTo>
                    <a:pt x="2358" y="873"/>
                    <a:pt x="2227" y="575"/>
                    <a:pt x="2013" y="349"/>
                  </a:cubicBezTo>
                  <a:cubicBezTo>
                    <a:pt x="1780" y="116"/>
                    <a:pt x="1480" y="0"/>
                    <a:pt x="1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6" name="Google Shape;13046;p41"/>
            <p:cNvSpPr/>
            <p:nvPr/>
          </p:nvSpPr>
          <p:spPr>
            <a:xfrm flipH="1">
              <a:off x="884382" y="4208524"/>
              <a:ext cx="70365" cy="65027"/>
            </a:xfrm>
            <a:custGeom>
              <a:rect b="b" l="l" r="r" t="t"/>
              <a:pathLst>
                <a:path extrusionOk="0" h="1757" w="1668">
                  <a:moveTo>
                    <a:pt x="836" y="0"/>
                  </a:moveTo>
                  <a:cubicBezTo>
                    <a:pt x="623" y="0"/>
                    <a:pt x="412" y="81"/>
                    <a:pt x="251" y="242"/>
                  </a:cubicBezTo>
                  <a:cubicBezTo>
                    <a:pt x="96" y="396"/>
                    <a:pt x="1" y="611"/>
                    <a:pt x="1" y="837"/>
                  </a:cubicBezTo>
                  <a:lnTo>
                    <a:pt x="1" y="920"/>
                  </a:lnTo>
                  <a:cubicBezTo>
                    <a:pt x="1" y="1146"/>
                    <a:pt x="96" y="1361"/>
                    <a:pt x="251" y="1516"/>
                  </a:cubicBezTo>
                  <a:cubicBezTo>
                    <a:pt x="412" y="1676"/>
                    <a:pt x="623" y="1757"/>
                    <a:pt x="836" y="1757"/>
                  </a:cubicBezTo>
                  <a:cubicBezTo>
                    <a:pt x="1049" y="1757"/>
                    <a:pt x="1263" y="1676"/>
                    <a:pt x="1430" y="1516"/>
                  </a:cubicBezTo>
                  <a:cubicBezTo>
                    <a:pt x="1584" y="1361"/>
                    <a:pt x="1668" y="1146"/>
                    <a:pt x="1668" y="920"/>
                  </a:cubicBezTo>
                  <a:lnTo>
                    <a:pt x="1668" y="837"/>
                  </a:lnTo>
                  <a:cubicBezTo>
                    <a:pt x="1668" y="611"/>
                    <a:pt x="1584" y="396"/>
                    <a:pt x="1430" y="242"/>
                  </a:cubicBezTo>
                  <a:cubicBezTo>
                    <a:pt x="1263" y="81"/>
                    <a:pt x="1049" y="0"/>
                    <a:pt x="8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7" name="Google Shape;13047;p41"/>
            <p:cNvSpPr/>
            <p:nvPr/>
          </p:nvSpPr>
          <p:spPr>
            <a:xfrm flipH="1">
              <a:off x="1077507" y="4208524"/>
              <a:ext cx="120818" cy="112177"/>
            </a:xfrm>
            <a:custGeom>
              <a:rect b="b" l="l" r="r" t="t"/>
              <a:pathLst>
                <a:path extrusionOk="0" h="3031" w="2864">
                  <a:moveTo>
                    <a:pt x="2398" y="0"/>
                  </a:moveTo>
                  <a:cubicBezTo>
                    <a:pt x="2381" y="0"/>
                    <a:pt x="2364" y="1"/>
                    <a:pt x="2346" y="3"/>
                  </a:cubicBezTo>
                  <a:cubicBezTo>
                    <a:pt x="988" y="123"/>
                    <a:pt x="0" y="1325"/>
                    <a:pt x="131" y="2682"/>
                  </a:cubicBezTo>
                  <a:cubicBezTo>
                    <a:pt x="154" y="2919"/>
                    <a:pt x="336" y="3030"/>
                    <a:pt x="518" y="3030"/>
                  </a:cubicBezTo>
                  <a:cubicBezTo>
                    <a:pt x="721" y="3030"/>
                    <a:pt x="924" y="2892"/>
                    <a:pt x="905" y="2635"/>
                  </a:cubicBezTo>
                  <a:cubicBezTo>
                    <a:pt x="786" y="1706"/>
                    <a:pt x="1465" y="861"/>
                    <a:pt x="2393" y="777"/>
                  </a:cubicBezTo>
                  <a:cubicBezTo>
                    <a:pt x="2864" y="720"/>
                    <a:pt x="2837" y="0"/>
                    <a:pt x="2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8" name="Google Shape;13048;p41"/>
            <p:cNvSpPr/>
            <p:nvPr/>
          </p:nvSpPr>
          <p:spPr>
            <a:xfrm flipH="1">
              <a:off x="1030512" y="4200233"/>
              <a:ext cx="48808" cy="28757"/>
            </a:xfrm>
            <a:custGeom>
              <a:rect b="b" l="l" r="r" t="t"/>
              <a:pathLst>
                <a:path extrusionOk="0" h="777" w="1157">
                  <a:moveTo>
                    <a:pt x="642" y="0"/>
                  </a:moveTo>
                  <a:cubicBezTo>
                    <a:pt x="631" y="0"/>
                    <a:pt x="620" y="0"/>
                    <a:pt x="608" y="1"/>
                  </a:cubicBezTo>
                  <a:lnTo>
                    <a:pt x="501" y="1"/>
                  </a:lnTo>
                  <a:cubicBezTo>
                    <a:pt x="1" y="36"/>
                    <a:pt x="35" y="776"/>
                    <a:pt x="515" y="776"/>
                  </a:cubicBezTo>
                  <a:cubicBezTo>
                    <a:pt x="526" y="776"/>
                    <a:pt x="537" y="776"/>
                    <a:pt x="549" y="775"/>
                  </a:cubicBezTo>
                  <a:lnTo>
                    <a:pt x="656" y="775"/>
                  </a:lnTo>
                  <a:cubicBezTo>
                    <a:pt x="1156" y="740"/>
                    <a:pt x="1122" y="0"/>
                    <a:pt x="6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9" name="Google Shape;13049;p41"/>
            <p:cNvSpPr/>
            <p:nvPr/>
          </p:nvSpPr>
          <p:spPr>
            <a:xfrm>
              <a:off x="1224176" y="3944669"/>
              <a:ext cx="373211" cy="395193"/>
            </a:xfrm>
            <a:custGeom>
              <a:rect b="b" l="l" r="r" t="t"/>
              <a:pathLst>
                <a:path extrusionOk="0" h="10678" w="8847">
                  <a:moveTo>
                    <a:pt x="36" y="1"/>
                  </a:moveTo>
                  <a:lnTo>
                    <a:pt x="24" y="9526"/>
                  </a:lnTo>
                  <a:lnTo>
                    <a:pt x="24" y="9823"/>
                  </a:lnTo>
                  <a:lnTo>
                    <a:pt x="0" y="10347"/>
                  </a:lnTo>
                  <a:cubicBezTo>
                    <a:pt x="1459" y="10567"/>
                    <a:pt x="2926" y="10678"/>
                    <a:pt x="4393" y="10678"/>
                  </a:cubicBezTo>
                  <a:cubicBezTo>
                    <a:pt x="5861" y="10678"/>
                    <a:pt x="7328" y="10567"/>
                    <a:pt x="8787" y="10347"/>
                  </a:cubicBezTo>
                  <a:cubicBezTo>
                    <a:pt x="8811" y="10228"/>
                    <a:pt x="8823" y="10109"/>
                    <a:pt x="8834" y="9990"/>
                  </a:cubicBezTo>
                  <a:cubicBezTo>
                    <a:pt x="8834" y="9907"/>
                    <a:pt x="8846" y="9811"/>
                    <a:pt x="8846" y="9692"/>
                  </a:cubicBezTo>
                  <a:cubicBezTo>
                    <a:pt x="8846" y="8692"/>
                    <a:pt x="8430" y="6847"/>
                    <a:pt x="5513" y="6704"/>
                  </a:cubicBezTo>
                  <a:lnTo>
                    <a:pt x="5310" y="6704"/>
                  </a:lnTo>
                  <a:lnTo>
                    <a:pt x="5334" y="6478"/>
                  </a:lnTo>
                  <a:lnTo>
                    <a:pt x="5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0" name="Google Shape;13050;p41"/>
            <p:cNvSpPr/>
            <p:nvPr/>
          </p:nvSpPr>
          <p:spPr>
            <a:xfrm>
              <a:off x="1219491" y="3944225"/>
              <a:ext cx="372747" cy="382868"/>
            </a:xfrm>
            <a:custGeom>
              <a:rect b="b" l="l" r="r" t="t"/>
              <a:pathLst>
                <a:path extrusionOk="0" h="10345" w="8836">
                  <a:moveTo>
                    <a:pt x="1263" y="1"/>
                  </a:moveTo>
                  <a:cubicBezTo>
                    <a:pt x="1311" y="1918"/>
                    <a:pt x="1811" y="7883"/>
                    <a:pt x="1930" y="9859"/>
                  </a:cubicBezTo>
                  <a:cubicBezTo>
                    <a:pt x="1763" y="9835"/>
                    <a:pt x="1608" y="9823"/>
                    <a:pt x="1442" y="9788"/>
                  </a:cubicBezTo>
                  <a:cubicBezTo>
                    <a:pt x="953" y="9728"/>
                    <a:pt x="477" y="9645"/>
                    <a:pt x="13" y="9526"/>
                  </a:cubicBezTo>
                  <a:lnTo>
                    <a:pt x="1" y="9835"/>
                  </a:lnTo>
                  <a:cubicBezTo>
                    <a:pt x="453" y="9954"/>
                    <a:pt x="918" y="10014"/>
                    <a:pt x="1358" y="10085"/>
                  </a:cubicBezTo>
                  <a:cubicBezTo>
                    <a:pt x="2180" y="10204"/>
                    <a:pt x="3013" y="10288"/>
                    <a:pt x="3847" y="10323"/>
                  </a:cubicBezTo>
                  <a:cubicBezTo>
                    <a:pt x="4180" y="10338"/>
                    <a:pt x="4513" y="10345"/>
                    <a:pt x="4847" y="10345"/>
                  </a:cubicBezTo>
                  <a:cubicBezTo>
                    <a:pt x="6179" y="10345"/>
                    <a:pt x="7509" y="10231"/>
                    <a:pt x="8823" y="10002"/>
                  </a:cubicBezTo>
                  <a:cubicBezTo>
                    <a:pt x="8823" y="9919"/>
                    <a:pt x="8835" y="9823"/>
                    <a:pt x="8835" y="9704"/>
                  </a:cubicBezTo>
                  <a:lnTo>
                    <a:pt x="8835" y="9704"/>
                  </a:lnTo>
                  <a:cubicBezTo>
                    <a:pt x="7500" y="9939"/>
                    <a:pt x="6146" y="10060"/>
                    <a:pt x="4798" y="10060"/>
                  </a:cubicBezTo>
                  <a:cubicBezTo>
                    <a:pt x="4572" y="10060"/>
                    <a:pt x="4346" y="10056"/>
                    <a:pt x="4120" y="10050"/>
                  </a:cubicBezTo>
                  <a:cubicBezTo>
                    <a:pt x="3478" y="10026"/>
                    <a:pt x="2847" y="9978"/>
                    <a:pt x="2215" y="9895"/>
                  </a:cubicBezTo>
                  <a:cubicBezTo>
                    <a:pt x="2096" y="7918"/>
                    <a:pt x="1596" y="1930"/>
                    <a:pt x="1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1" name="Google Shape;13051;p41"/>
            <p:cNvSpPr/>
            <p:nvPr/>
          </p:nvSpPr>
          <p:spPr>
            <a:xfrm>
              <a:off x="1313227" y="4184392"/>
              <a:ext cx="138367" cy="60067"/>
            </a:xfrm>
            <a:custGeom>
              <a:rect b="b" l="l" r="r" t="t"/>
              <a:pathLst>
                <a:path extrusionOk="0" h="1623" w="3280">
                  <a:moveTo>
                    <a:pt x="3101" y="1"/>
                  </a:moveTo>
                  <a:lnTo>
                    <a:pt x="3101" y="1"/>
                  </a:lnTo>
                  <a:cubicBezTo>
                    <a:pt x="2065" y="382"/>
                    <a:pt x="1053" y="834"/>
                    <a:pt x="89" y="1382"/>
                  </a:cubicBezTo>
                  <a:cubicBezTo>
                    <a:pt x="0" y="1481"/>
                    <a:pt x="87" y="1622"/>
                    <a:pt x="205" y="1622"/>
                  </a:cubicBezTo>
                  <a:cubicBezTo>
                    <a:pt x="213" y="1622"/>
                    <a:pt x="222" y="1622"/>
                    <a:pt x="232" y="1620"/>
                  </a:cubicBezTo>
                  <a:cubicBezTo>
                    <a:pt x="1208" y="1072"/>
                    <a:pt x="2232" y="608"/>
                    <a:pt x="3280" y="239"/>
                  </a:cubicBezTo>
                  <a:lnTo>
                    <a:pt x="3077" y="239"/>
                  </a:lnTo>
                  <a:lnTo>
                    <a:pt x="31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2" name="Google Shape;13052;p41"/>
            <p:cNvSpPr/>
            <p:nvPr/>
          </p:nvSpPr>
          <p:spPr>
            <a:xfrm>
              <a:off x="1261718" y="4194866"/>
              <a:ext cx="99978" cy="92229"/>
            </a:xfrm>
            <a:custGeom>
              <a:rect b="b" l="l" r="r" t="t"/>
              <a:pathLst>
                <a:path extrusionOk="0" h="2492" w="2370">
                  <a:moveTo>
                    <a:pt x="1186" y="0"/>
                  </a:moveTo>
                  <a:cubicBezTo>
                    <a:pt x="884" y="0"/>
                    <a:pt x="583" y="116"/>
                    <a:pt x="357" y="349"/>
                  </a:cubicBezTo>
                  <a:cubicBezTo>
                    <a:pt x="131" y="575"/>
                    <a:pt x="12" y="873"/>
                    <a:pt x="0" y="1182"/>
                  </a:cubicBezTo>
                  <a:lnTo>
                    <a:pt x="0" y="1301"/>
                  </a:lnTo>
                  <a:cubicBezTo>
                    <a:pt x="12" y="1623"/>
                    <a:pt x="131" y="1920"/>
                    <a:pt x="357" y="2146"/>
                  </a:cubicBezTo>
                  <a:cubicBezTo>
                    <a:pt x="572" y="2361"/>
                    <a:pt x="869" y="2492"/>
                    <a:pt x="1191" y="2492"/>
                  </a:cubicBezTo>
                  <a:cubicBezTo>
                    <a:pt x="1500" y="2480"/>
                    <a:pt x="1798" y="2361"/>
                    <a:pt x="2024" y="2146"/>
                  </a:cubicBezTo>
                  <a:cubicBezTo>
                    <a:pt x="2238" y="1920"/>
                    <a:pt x="2357" y="1623"/>
                    <a:pt x="2369" y="1301"/>
                  </a:cubicBezTo>
                  <a:lnTo>
                    <a:pt x="2369" y="1182"/>
                  </a:lnTo>
                  <a:cubicBezTo>
                    <a:pt x="2357" y="873"/>
                    <a:pt x="2238" y="575"/>
                    <a:pt x="2024" y="349"/>
                  </a:cubicBezTo>
                  <a:cubicBezTo>
                    <a:pt x="1792" y="116"/>
                    <a:pt x="1488" y="0"/>
                    <a:pt x="1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3" name="Google Shape;13053;p41"/>
            <p:cNvSpPr/>
            <p:nvPr/>
          </p:nvSpPr>
          <p:spPr>
            <a:xfrm>
              <a:off x="1276272" y="4208524"/>
              <a:ext cx="70871" cy="65360"/>
            </a:xfrm>
            <a:custGeom>
              <a:rect b="b" l="l" r="r" t="t"/>
              <a:pathLst>
                <a:path extrusionOk="0" h="1766" w="1680">
                  <a:moveTo>
                    <a:pt x="840" y="0"/>
                  </a:moveTo>
                  <a:cubicBezTo>
                    <a:pt x="625" y="0"/>
                    <a:pt x="411" y="81"/>
                    <a:pt x="250" y="242"/>
                  </a:cubicBezTo>
                  <a:cubicBezTo>
                    <a:pt x="96" y="396"/>
                    <a:pt x="0" y="611"/>
                    <a:pt x="0" y="837"/>
                  </a:cubicBezTo>
                  <a:lnTo>
                    <a:pt x="0" y="920"/>
                  </a:lnTo>
                  <a:cubicBezTo>
                    <a:pt x="0" y="1146"/>
                    <a:pt x="84" y="1361"/>
                    <a:pt x="238" y="1516"/>
                  </a:cubicBezTo>
                  <a:cubicBezTo>
                    <a:pt x="393" y="1670"/>
                    <a:pt x="608" y="1766"/>
                    <a:pt x="834" y="1766"/>
                  </a:cubicBezTo>
                  <a:cubicBezTo>
                    <a:pt x="1060" y="1766"/>
                    <a:pt x="1274" y="1670"/>
                    <a:pt x="1429" y="1516"/>
                  </a:cubicBezTo>
                  <a:cubicBezTo>
                    <a:pt x="1584" y="1361"/>
                    <a:pt x="1667" y="1146"/>
                    <a:pt x="1679" y="920"/>
                  </a:cubicBezTo>
                  <a:lnTo>
                    <a:pt x="1679" y="837"/>
                  </a:lnTo>
                  <a:cubicBezTo>
                    <a:pt x="1667" y="611"/>
                    <a:pt x="1584" y="396"/>
                    <a:pt x="1429" y="242"/>
                  </a:cubicBezTo>
                  <a:cubicBezTo>
                    <a:pt x="1268" y="81"/>
                    <a:pt x="1054" y="0"/>
                    <a:pt x="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4" name="Google Shape;13054;p41"/>
            <p:cNvSpPr/>
            <p:nvPr/>
          </p:nvSpPr>
          <p:spPr>
            <a:xfrm>
              <a:off x="1469903" y="4208524"/>
              <a:ext cx="120818" cy="112177"/>
            </a:xfrm>
            <a:custGeom>
              <a:rect b="b" l="l" r="r" t="t"/>
              <a:pathLst>
                <a:path extrusionOk="0" h="3031" w="2864">
                  <a:moveTo>
                    <a:pt x="476" y="0"/>
                  </a:moveTo>
                  <a:cubicBezTo>
                    <a:pt x="27" y="0"/>
                    <a:pt x="1" y="720"/>
                    <a:pt x="482" y="777"/>
                  </a:cubicBezTo>
                  <a:cubicBezTo>
                    <a:pt x="1411" y="861"/>
                    <a:pt x="2078" y="1706"/>
                    <a:pt x="1971" y="2635"/>
                  </a:cubicBezTo>
                  <a:cubicBezTo>
                    <a:pt x="1946" y="2892"/>
                    <a:pt x="2149" y="3030"/>
                    <a:pt x="2352" y="3030"/>
                  </a:cubicBezTo>
                  <a:cubicBezTo>
                    <a:pt x="2534" y="3030"/>
                    <a:pt x="2716" y="2919"/>
                    <a:pt x="2733" y="2682"/>
                  </a:cubicBezTo>
                  <a:cubicBezTo>
                    <a:pt x="2864" y="1325"/>
                    <a:pt x="1875" y="123"/>
                    <a:pt x="530" y="3"/>
                  </a:cubicBezTo>
                  <a:cubicBezTo>
                    <a:pt x="512" y="1"/>
                    <a:pt x="494" y="0"/>
                    <a:pt x="4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5" name="Google Shape;13055;p41"/>
            <p:cNvSpPr/>
            <p:nvPr/>
          </p:nvSpPr>
          <p:spPr>
            <a:xfrm>
              <a:off x="1422403" y="4200233"/>
              <a:ext cx="49314" cy="28757"/>
            </a:xfrm>
            <a:custGeom>
              <a:rect b="b" l="l" r="r" t="t"/>
              <a:pathLst>
                <a:path extrusionOk="0" h="777" w="1169">
                  <a:moveTo>
                    <a:pt x="526" y="0"/>
                  </a:moveTo>
                  <a:cubicBezTo>
                    <a:pt x="35" y="0"/>
                    <a:pt x="1" y="740"/>
                    <a:pt x="501" y="775"/>
                  </a:cubicBezTo>
                  <a:lnTo>
                    <a:pt x="608" y="775"/>
                  </a:lnTo>
                  <a:cubicBezTo>
                    <a:pt x="620" y="776"/>
                    <a:pt x="631" y="776"/>
                    <a:pt x="642" y="776"/>
                  </a:cubicBezTo>
                  <a:cubicBezTo>
                    <a:pt x="1123" y="776"/>
                    <a:pt x="1168" y="36"/>
                    <a:pt x="668" y="1"/>
                  </a:cubicBezTo>
                  <a:lnTo>
                    <a:pt x="561" y="1"/>
                  </a:lnTo>
                  <a:cubicBezTo>
                    <a:pt x="549" y="0"/>
                    <a:pt x="53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6" name="Google Shape;13056;p41"/>
            <p:cNvSpPr/>
            <p:nvPr/>
          </p:nvSpPr>
          <p:spPr>
            <a:xfrm>
              <a:off x="786793" y="3694795"/>
              <a:ext cx="302418" cy="38271"/>
            </a:xfrm>
            <a:custGeom>
              <a:rect b="b" l="l" r="r" t="t"/>
              <a:pathLst>
                <a:path extrusionOk="0" h="1034" w="7895">
                  <a:moveTo>
                    <a:pt x="0" y="1"/>
                  </a:moveTo>
                  <a:lnTo>
                    <a:pt x="36" y="489"/>
                  </a:lnTo>
                  <a:cubicBezTo>
                    <a:pt x="1767" y="806"/>
                    <a:pt x="3507" y="1034"/>
                    <a:pt x="5248" y="1034"/>
                  </a:cubicBezTo>
                  <a:cubicBezTo>
                    <a:pt x="6119" y="1034"/>
                    <a:pt x="6989" y="977"/>
                    <a:pt x="7859" y="846"/>
                  </a:cubicBezTo>
                  <a:cubicBezTo>
                    <a:pt x="7870" y="679"/>
                    <a:pt x="7882" y="525"/>
                    <a:pt x="7894" y="358"/>
                  </a:cubicBezTo>
                  <a:lnTo>
                    <a:pt x="7894" y="358"/>
                  </a:lnTo>
                  <a:cubicBezTo>
                    <a:pt x="7008" y="502"/>
                    <a:pt x="6120" y="564"/>
                    <a:pt x="5232" y="564"/>
                  </a:cubicBezTo>
                  <a:cubicBezTo>
                    <a:pt x="3484" y="564"/>
                    <a:pt x="1737" y="32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7" name="Google Shape;13057;p41"/>
            <p:cNvSpPr/>
            <p:nvPr/>
          </p:nvSpPr>
          <p:spPr>
            <a:xfrm>
              <a:off x="1163052" y="3682026"/>
              <a:ext cx="315174" cy="45192"/>
            </a:xfrm>
            <a:custGeom>
              <a:rect b="b" l="l" r="r" t="t"/>
              <a:pathLst>
                <a:path extrusionOk="0" h="1221" w="8228">
                  <a:moveTo>
                    <a:pt x="8215" y="1"/>
                  </a:moveTo>
                  <a:cubicBezTo>
                    <a:pt x="6003" y="490"/>
                    <a:pt x="3743" y="738"/>
                    <a:pt x="1474" y="738"/>
                  </a:cubicBezTo>
                  <a:cubicBezTo>
                    <a:pt x="983" y="738"/>
                    <a:pt x="492" y="726"/>
                    <a:pt x="0" y="703"/>
                  </a:cubicBezTo>
                  <a:lnTo>
                    <a:pt x="0" y="703"/>
                  </a:lnTo>
                  <a:cubicBezTo>
                    <a:pt x="24" y="870"/>
                    <a:pt x="36" y="1024"/>
                    <a:pt x="60" y="1191"/>
                  </a:cubicBezTo>
                  <a:cubicBezTo>
                    <a:pt x="517" y="1211"/>
                    <a:pt x="975" y="1221"/>
                    <a:pt x="1432" y="1221"/>
                  </a:cubicBezTo>
                  <a:cubicBezTo>
                    <a:pt x="3712" y="1221"/>
                    <a:pt x="5986" y="975"/>
                    <a:pt x="8227" y="489"/>
                  </a:cubicBezTo>
                  <a:cubicBezTo>
                    <a:pt x="8227" y="322"/>
                    <a:pt x="8215" y="155"/>
                    <a:pt x="82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8" name="Google Shape;13058;p41"/>
            <p:cNvSpPr/>
            <p:nvPr/>
          </p:nvSpPr>
          <p:spPr>
            <a:xfrm>
              <a:off x="875420" y="3556002"/>
              <a:ext cx="244807" cy="275299"/>
            </a:xfrm>
            <a:custGeom>
              <a:rect b="b" l="l" r="r" t="t"/>
              <a:pathLst>
                <a:path extrusionOk="0" h="7438" w="6391">
                  <a:moveTo>
                    <a:pt x="3122" y="0"/>
                  </a:moveTo>
                  <a:cubicBezTo>
                    <a:pt x="2933" y="0"/>
                    <a:pt x="2748" y="20"/>
                    <a:pt x="2573" y="60"/>
                  </a:cubicBezTo>
                  <a:cubicBezTo>
                    <a:pt x="2180" y="143"/>
                    <a:pt x="1823" y="346"/>
                    <a:pt x="1549" y="631"/>
                  </a:cubicBezTo>
                  <a:cubicBezTo>
                    <a:pt x="37" y="2191"/>
                    <a:pt x="1" y="5251"/>
                    <a:pt x="1632" y="6763"/>
                  </a:cubicBezTo>
                  <a:cubicBezTo>
                    <a:pt x="2144" y="7223"/>
                    <a:pt x="2709" y="7437"/>
                    <a:pt x="3306" y="7437"/>
                  </a:cubicBezTo>
                  <a:cubicBezTo>
                    <a:pt x="3682" y="7437"/>
                    <a:pt x="4070" y="7353"/>
                    <a:pt x="4466" y="7192"/>
                  </a:cubicBezTo>
                  <a:cubicBezTo>
                    <a:pt x="6073" y="6537"/>
                    <a:pt x="6133" y="4287"/>
                    <a:pt x="6264" y="2751"/>
                  </a:cubicBezTo>
                  <a:cubicBezTo>
                    <a:pt x="6390" y="1197"/>
                    <a:pt x="4614" y="0"/>
                    <a:pt x="3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9" name="Google Shape;13059;p41"/>
            <p:cNvSpPr/>
            <p:nvPr/>
          </p:nvSpPr>
          <p:spPr>
            <a:xfrm>
              <a:off x="942031" y="3591311"/>
              <a:ext cx="120891" cy="97158"/>
            </a:xfrm>
            <a:custGeom>
              <a:rect b="b" l="l" r="r" t="t"/>
              <a:pathLst>
                <a:path extrusionOk="0" h="2625" w="3156">
                  <a:moveTo>
                    <a:pt x="1834" y="0"/>
                  </a:moveTo>
                  <a:cubicBezTo>
                    <a:pt x="1558" y="0"/>
                    <a:pt x="1281" y="97"/>
                    <a:pt x="1060" y="296"/>
                  </a:cubicBezTo>
                  <a:cubicBezTo>
                    <a:pt x="1048" y="308"/>
                    <a:pt x="1036" y="320"/>
                    <a:pt x="1012" y="332"/>
                  </a:cubicBezTo>
                  <a:cubicBezTo>
                    <a:pt x="655" y="451"/>
                    <a:pt x="357" y="725"/>
                    <a:pt x="226" y="1094"/>
                  </a:cubicBezTo>
                  <a:cubicBezTo>
                    <a:pt x="0" y="1761"/>
                    <a:pt x="512" y="2380"/>
                    <a:pt x="1143" y="2559"/>
                  </a:cubicBezTo>
                  <a:cubicBezTo>
                    <a:pt x="1289" y="2603"/>
                    <a:pt x="1439" y="2625"/>
                    <a:pt x="1587" y="2625"/>
                  </a:cubicBezTo>
                  <a:cubicBezTo>
                    <a:pt x="2033" y="2625"/>
                    <a:pt x="2471" y="2431"/>
                    <a:pt x="2774" y="2082"/>
                  </a:cubicBezTo>
                  <a:cubicBezTo>
                    <a:pt x="3155" y="1582"/>
                    <a:pt x="3132" y="892"/>
                    <a:pt x="2727" y="416"/>
                  </a:cubicBezTo>
                  <a:cubicBezTo>
                    <a:pt x="2499" y="142"/>
                    <a:pt x="2167" y="0"/>
                    <a:pt x="18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0" name="Google Shape;13060;p41"/>
            <p:cNvSpPr/>
            <p:nvPr/>
          </p:nvSpPr>
          <p:spPr>
            <a:xfrm>
              <a:off x="1268761" y="3556002"/>
              <a:ext cx="244769" cy="275299"/>
            </a:xfrm>
            <a:custGeom>
              <a:rect b="b" l="l" r="r" t="t"/>
              <a:pathLst>
                <a:path extrusionOk="0" h="7438" w="6390">
                  <a:moveTo>
                    <a:pt x="3269" y="0"/>
                  </a:moveTo>
                  <a:cubicBezTo>
                    <a:pt x="1777" y="0"/>
                    <a:pt x="0" y="1197"/>
                    <a:pt x="127" y="2751"/>
                  </a:cubicBezTo>
                  <a:cubicBezTo>
                    <a:pt x="258" y="4287"/>
                    <a:pt x="318" y="6537"/>
                    <a:pt x="1925" y="7192"/>
                  </a:cubicBezTo>
                  <a:cubicBezTo>
                    <a:pt x="2320" y="7353"/>
                    <a:pt x="2709" y="7437"/>
                    <a:pt x="3084" y="7437"/>
                  </a:cubicBezTo>
                  <a:cubicBezTo>
                    <a:pt x="3680" y="7437"/>
                    <a:pt x="4242" y="7223"/>
                    <a:pt x="4747" y="6763"/>
                  </a:cubicBezTo>
                  <a:cubicBezTo>
                    <a:pt x="6390" y="5251"/>
                    <a:pt x="6354" y="2191"/>
                    <a:pt x="4842" y="631"/>
                  </a:cubicBezTo>
                  <a:cubicBezTo>
                    <a:pt x="4568" y="346"/>
                    <a:pt x="4211" y="143"/>
                    <a:pt x="3818" y="60"/>
                  </a:cubicBezTo>
                  <a:cubicBezTo>
                    <a:pt x="3643" y="20"/>
                    <a:pt x="3458" y="0"/>
                    <a:pt x="3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1" name="Google Shape;13061;p41"/>
            <p:cNvSpPr/>
            <p:nvPr/>
          </p:nvSpPr>
          <p:spPr>
            <a:xfrm>
              <a:off x="1335665" y="3591311"/>
              <a:ext cx="120891" cy="97158"/>
            </a:xfrm>
            <a:custGeom>
              <a:rect b="b" l="l" r="r" t="t"/>
              <a:pathLst>
                <a:path extrusionOk="0" h="2625" w="3156">
                  <a:moveTo>
                    <a:pt x="1322" y="0"/>
                  </a:moveTo>
                  <a:cubicBezTo>
                    <a:pt x="989" y="0"/>
                    <a:pt x="657" y="142"/>
                    <a:pt x="429" y="416"/>
                  </a:cubicBezTo>
                  <a:cubicBezTo>
                    <a:pt x="24" y="892"/>
                    <a:pt x="0" y="1582"/>
                    <a:pt x="381" y="2082"/>
                  </a:cubicBezTo>
                  <a:cubicBezTo>
                    <a:pt x="685" y="2431"/>
                    <a:pt x="1122" y="2625"/>
                    <a:pt x="1568" y="2625"/>
                  </a:cubicBezTo>
                  <a:cubicBezTo>
                    <a:pt x="1717" y="2625"/>
                    <a:pt x="1867" y="2603"/>
                    <a:pt x="2012" y="2559"/>
                  </a:cubicBezTo>
                  <a:cubicBezTo>
                    <a:pt x="2644" y="2380"/>
                    <a:pt x="3155" y="1761"/>
                    <a:pt x="2929" y="1094"/>
                  </a:cubicBezTo>
                  <a:cubicBezTo>
                    <a:pt x="2798" y="725"/>
                    <a:pt x="2501" y="451"/>
                    <a:pt x="2143" y="332"/>
                  </a:cubicBezTo>
                  <a:lnTo>
                    <a:pt x="2096" y="296"/>
                  </a:lnTo>
                  <a:cubicBezTo>
                    <a:pt x="1875" y="97"/>
                    <a:pt x="1598" y="0"/>
                    <a:pt x="13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62" name="Google Shape;13062;p41"/>
          <p:cNvGrpSpPr/>
          <p:nvPr/>
        </p:nvGrpSpPr>
        <p:grpSpPr>
          <a:xfrm>
            <a:off x="1463605" y="3046087"/>
            <a:ext cx="104615" cy="306768"/>
            <a:chOff x="6908477" y="1822733"/>
            <a:chExt cx="509820" cy="356045"/>
          </a:xfrm>
        </p:grpSpPr>
        <p:sp>
          <p:nvSpPr>
            <p:cNvPr id="13063" name="Google Shape;13063;p41"/>
            <p:cNvSpPr/>
            <p:nvPr/>
          </p:nvSpPr>
          <p:spPr>
            <a:xfrm>
              <a:off x="6939740" y="1822733"/>
              <a:ext cx="478483" cy="133922"/>
            </a:xfrm>
            <a:custGeom>
              <a:rect b="b" l="l" r="r" t="t"/>
              <a:pathLst>
                <a:path extrusionOk="0" h="3919" w="14002">
                  <a:moveTo>
                    <a:pt x="14002" y="1"/>
                  </a:moveTo>
                  <a:lnTo>
                    <a:pt x="24" y="1323"/>
                  </a:lnTo>
                  <a:lnTo>
                    <a:pt x="0" y="3918"/>
                  </a:lnTo>
                  <a:lnTo>
                    <a:pt x="0" y="3918"/>
                  </a:lnTo>
                  <a:lnTo>
                    <a:pt x="13978" y="2739"/>
                  </a:lnTo>
                  <a:lnTo>
                    <a:pt x="140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4" name="Google Shape;13064;p41"/>
            <p:cNvSpPr/>
            <p:nvPr/>
          </p:nvSpPr>
          <p:spPr>
            <a:xfrm>
              <a:off x="6908477" y="1961099"/>
              <a:ext cx="509820" cy="217679"/>
            </a:xfrm>
            <a:custGeom>
              <a:rect b="b" l="l" r="r" t="t"/>
              <a:pathLst>
                <a:path extrusionOk="0" h="6370" w="14919">
                  <a:moveTo>
                    <a:pt x="14919" y="0"/>
                  </a:moveTo>
                  <a:lnTo>
                    <a:pt x="0" y="1167"/>
                  </a:lnTo>
                  <a:lnTo>
                    <a:pt x="572" y="6370"/>
                  </a:lnTo>
                  <a:lnTo>
                    <a:pt x="14871" y="5775"/>
                  </a:lnTo>
                  <a:lnTo>
                    <a:pt x="149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65" name="Google Shape;130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871" y="2575712"/>
            <a:ext cx="1042234" cy="72955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066" name="Google Shape;13066;p41"/>
          <p:cNvSpPr txBox="1"/>
          <p:nvPr/>
        </p:nvSpPr>
        <p:spPr>
          <a:xfrm>
            <a:off x="676350" y="972525"/>
            <a:ext cx="51261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2F81B4"/>
                </a:solidFill>
                <a:latin typeface="Rajdhani"/>
                <a:ea typeface="Rajdhani"/>
                <a:cs typeface="Rajdhani"/>
                <a:sym typeface="Rajdhani"/>
              </a:rPr>
              <a:t>Tipos de Dados</a:t>
            </a:r>
            <a:endParaRPr sz="3500">
              <a:solidFill>
                <a:srgbClr val="2F81B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067" name="Google Shape;13067;p41"/>
          <p:cNvSpPr txBox="1"/>
          <p:nvPr/>
        </p:nvSpPr>
        <p:spPr>
          <a:xfrm>
            <a:off x="3371375" y="1750525"/>
            <a:ext cx="5543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DD7EF"/>
              </a:buClr>
              <a:buSzPts val="1400"/>
              <a:buFont typeface="Cairo"/>
              <a:buChar char="●"/>
            </a:pPr>
            <a:r>
              <a:rPr b="1" lang="en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Function</a:t>
            </a:r>
            <a:endParaRPr b="1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DD7EF"/>
              </a:buClr>
              <a:buSzPts val="1400"/>
              <a:buFont typeface="Cairo"/>
              <a:buChar char="○"/>
            </a:pPr>
            <a:r>
              <a:rPr b="1" lang="en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Representa um bloco de código que pode ser chamado com argumentos.</a:t>
            </a:r>
            <a:endParaRPr b="1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DD7EF"/>
              </a:buClr>
              <a:buSzPts val="1400"/>
              <a:buFont typeface="Cairo"/>
              <a:buChar char="●"/>
            </a:pPr>
            <a:r>
              <a:rPr b="1" lang="en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Table</a:t>
            </a:r>
            <a:endParaRPr b="1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DD7EF"/>
              </a:buClr>
              <a:buSzPts val="1400"/>
              <a:buFont typeface="Cairo"/>
              <a:buChar char="○"/>
            </a:pPr>
            <a:r>
              <a:rPr b="1" lang="en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Representa uma estrutura de dados flexível que armazena valores em pares chave-valor.</a:t>
            </a:r>
            <a:endParaRPr b="1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CDD7EF"/>
              </a:buClr>
              <a:buSzPts val="1400"/>
              <a:buFont typeface="Cairo"/>
              <a:buChar char="■"/>
            </a:pPr>
            <a:r>
              <a:rPr b="1" lang="en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local pessoa= { nome = "Alice", idade = 20 }</a:t>
            </a:r>
            <a:endParaRPr b="1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DD7EF"/>
              </a:buClr>
              <a:buSzPts val="1400"/>
              <a:buFont typeface="Cairo"/>
              <a:buChar char="●"/>
            </a:pPr>
            <a:r>
              <a:rPr b="1" lang="en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UserData</a:t>
            </a:r>
            <a:endParaRPr b="1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DD7EF"/>
              </a:buClr>
              <a:buSzPts val="1400"/>
              <a:buFont typeface="Cairo"/>
              <a:buChar char="○"/>
            </a:pPr>
            <a:r>
              <a:rPr b="1" lang="en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Permite criar e manipular tipos de dados definidos pelo usuário em Lua.</a:t>
            </a:r>
            <a:endParaRPr b="1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DD7EF"/>
              </a:buClr>
              <a:buSzPts val="1400"/>
              <a:buFont typeface="Cairo"/>
              <a:buChar char="●"/>
            </a:pPr>
            <a:r>
              <a:rPr b="1" lang="en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Thread</a:t>
            </a:r>
            <a:endParaRPr b="1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DD7EF"/>
              </a:buClr>
              <a:buSzPts val="1400"/>
              <a:buFont typeface="Cairo"/>
              <a:buChar char="○"/>
            </a:pPr>
            <a:r>
              <a:rPr b="1" lang="en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Representa um fluxo de execução separado com seu próprio conjunto de instruções.</a:t>
            </a:r>
            <a:endParaRPr b="1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F81B4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1" name="Shape 13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72" name="Google Shape;13072;p42"/>
          <p:cNvGrpSpPr/>
          <p:nvPr/>
        </p:nvGrpSpPr>
        <p:grpSpPr>
          <a:xfrm>
            <a:off x="8" y="4321948"/>
            <a:ext cx="3332861" cy="821561"/>
            <a:chOff x="547595" y="4043711"/>
            <a:chExt cx="7853114" cy="1935817"/>
          </a:xfrm>
        </p:grpSpPr>
        <p:grpSp>
          <p:nvGrpSpPr>
            <p:cNvPr id="13073" name="Google Shape;13073;p42"/>
            <p:cNvGrpSpPr/>
            <p:nvPr/>
          </p:nvGrpSpPr>
          <p:grpSpPr>
            <a:xfrm>
              <a:off x="547595" y="4043711"/>
              <a:ext cx="7853114" cy="1935817"/>
              <a:chOff x="1927575" y="3812950"/>
              <a:chExt cx="5397700" cy="1330550"/>
            </a:xfrm>
          </p:grpSpPr>
          <p:sp>
            <p:nvSpPr>
              <p:cNvPr id="13074" name="Google Shape;13074;p42"/>
              <p:cNvSpPr/>
              <p:nvPr/>
            </p:nvSpPr>
            <p:spPr>
              <a:xfrm>
                <a:off x="1927575" y="3812950"/>
                <a:ext cx="5397700" cy="1330550"/>
              </a:xfrm>
              <a:custGeom>
                <a:rect b="b" l="l" r="r" t="t"/>
                <a:pathLst>
                  <a:path extrusionOk="0" h="53222" w="215908">
                    <a:moveTo>
                      <a:pt x="107945" y="1"/>
                    </a:moveTo>
                    <a:cubicBezTo>
                      <a:pt x="73342" y="1"/>
                      <a:pt x="38729" y="13116"/>
                      <a:pt x="12204" y="39387"/>
                    </a:cubicBezTo>
                    <a:cubicBezTo>
                      <a:pt x="7834" y="43721"/>
                      <a:pt x="3762" y="48340"/>
                      <a:pt x="0" y="53222"/>
                    </a:cubicBezTo>
                    <a:lnTo>
                      <a:pt x="215908" y="53222"/>
                    </a:lnTo>
                    <a:cubicBezTo>
                      <a:pt x="212419" y="48685"/>
                      <a:pt x="208657" y="44375"/>
                      <a:pt x="204633" y="40315"/>
                    </a:cubicBezTo>
                    <a:cubicBezTo>
                      <a:pt x="178022" y="13453"/>
                      <a:pt x="142988" y="1"/>
                      <a:pt x="1079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5" name="Google Shape;13075;p42"/>
              <p:cNvSpPr/>
              <p:nvPr/>
            </p:nvSpPr>
            <p:spPr>
              <a:xfrm>
                <a:off x="5862875" y="4044825"/>
                <a:ext cx="831075" cy="491575"/>
              </a:xfrm>
              <a:custGeom>
                <a:rect b="b" l="l" r="r" t="t"/>
                <a:pathLst>
                  <a:path extrusionOk="0" h="19663" w="33243">
                    <a:moveTo>
                      <a:pt x="1" y="1"/>
                    </a:moveTo>
                    <a:cubicBezTo>
                      <a:pt x="3472" y="11896"/>
                      <a:pt x="14346" y="19662"/>
                      <a:pt x="26182" y="19662"/>
                    </a:cubicBezTo>
                    <a:cubicBezTo>
                      <a:pt x="28514" y="19662"/>
                      <a:pt x="30885" y="19361"/>
                      <a:pt x="33243" y="18729"/>
                    </a:cubicBezTo>
                    <a:cubicBezTo>
                      <a:pt x="23111" y="10943"/>
                      <a:pt x="11919" y="4644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6" name="Google Shape;13076;p42"/>
              <p:cNvSpPr/>
              <p:nvPr/>
            </p:nvSpPr>
            <p:spPr>
              <a:xfrm>
                <a:off x="4393650" y="4961900"/>
                <a:ext cx="503650" cy="181600"/>
              </a:xfrm>
              <a:custGeom>
                <a:rect b="b" l="l" r="r" t="t"/>
                <a:pathLst>
                  <a:path extrusionOk="0" h="7264" w="20146">
                    <a:moveTo>
                      <a:pt x="10073" y="1"/>
                    </a:moveTo>
                    <a:cubicBezTo>
                      <a:pt x="5501" y="1"/>
                      <a:pt x="1441" y="2930"/>
                      <a:pt x="0" y="7264"/>
                    </a:cubicBezTo>
                    <a:lnTo>
                      <a:pt x="20146" y="7264"/>
                    </a:lnTo>
                    <a:cubicBezTo>
                      <a:pt x="18705" y="2930"/>
                      <a:pt x="14645" y="1"/>
                      <a:pt x="100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7" name="Google Shape;13077;p42"/>
              <p:cNvSpPr/>
              <p:nvPr/>
            </p:nvSpPr>
            <p:spPr>
              <a:xfrm>
                <a:off x="2474950" y="4658600"/>
                <a:ext cx="523000" cy="484800"/>
              </a:xfrm>
              <a:custGeom>
                <a:rect b="b" l="l" r="r" t="t"/>
                <a:pathLst>
                  <a:path extrusionOk="0" h="19392" w="20920">
                    <a:moveTo>
                      <a:pt x="10455" y="0"/>
                    </a:moveTo>
                    <a:cubicBezTo>
                      <a:pt x="6549" y="0"/>
                      <a:pt x="3029" y="2340"/>
                      <a:pt x="1525" y="5942"/>
                    </a:cubicBezTo>
                    <a:cubicBezTo>
                      <a:pt x="1" y="9561"/>
                      <a:pt x="810" y="13728"/>
                      <a:pt x="3572" y="16526"/>
                    </a:cubicBezTo>
                    <a:cubicBezTo>
                      <a:pt x="5470" y="18436"/>
                      <a:pt x="7963" y="19391"/>
                      <a:pt x="10458" y="19391"/>
                    </a:cubicBezTo>
                    <a:cubicBezTo>
                      <a:pt x="12925" y="19391"/>
                      <a:pt x="15394" y="18457"/>
                      <a:pt x="17288" y="16586"/>
                    </a:cubicBezTo>
                    <a:cubicBezTo>
                      <a:pt x="20075" y="13824"/>
                      <a:pt x="20920" y="9656"/>
                      <a:pt x="19444" y="6025"/>
                    </a:cubicBezTo>
                    <a:cubicBezTo>
                      <a:pt x="17955" y="2394"/>
                      <a:pt x="14431" y="24"/>
                      <a:pt x="10514" y="1"/>
                    </a:cubicBezTo>
                    <a:cubicBezTo>
                      <a:pt x="10494" y="0"/>
                      <a:pt x="10474" y="0"/>
                      <a:pt x="104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78" name="Google Shape;13078;p42"/>
              <p:cNvSpPr/>
              <p:nvPr/>
            </p:nvSpPr>
            <p:spPr>
              <a:xfrm>
                <a:off x="3380654" y="4197921"/>
                <a:ext cx="1284425" cy="852600"/>
              </a:xfrm>
              <a:custGeom>
                <a:rect b="b" l="l" r="r" t="t"/>
                <a:pathLst>
                  <a:path extrusionOk="0" h="34104" w="51377">
                    <a:moveTo>
                      <a:pt x="21027" y="1"/>
                    </a:moveTo>
                    <a:cubicBezTo>
                      <a:pt x="15429" y="1"/>
                      <a:pt x="9870" y="2613"/>
                      <a:pt x="6359" y="7660"/>
                    </a:cubicBezTo>
                    <a:cubicBezTo>
                      <a:pt x="1" y="16816"/>
                      <a:pt x="3489" y="29496"/>
                      <a:pt x="13657" y="34104"/>
                    </a:cubicBezTo>
                    <a:lnTo>
                      <a:pt x="28385" y="34104"/>
                    </a:lnTo>
                    <a:cubicBezTo>
                      <a:pt x="35422" y="30901"/>
                      <a:pt x="39601" y="23531"/>
                      <a:pt x="38744" y="15852"/>
                    </a:cubicBezTo>
                    <a:lnTo>
                      <a:pt x="38744" y="15852"/>
                    </a:lnTo>
                    <a:cubicBezTo>
                      <a:pt x="39919" y="16450"/>
                      <a:pt x="41189" y="16741"/>
                      <a:pt x="42450" y="16741"/>
                    </a:cubicBezTo>
                    <a:cubicBezTo>
                      <a:pt x="44500" y="16741"/>
                      <a:pt x="46528" y="15973"/>
                      <a:pt x="48090" y="14506"/>
                    </a:cubicBezTo>
                    <a:cubicBezTo>
                      <a:pt x="50614" y="12125"/>
                      <a:pt x="51376" y="8434"/>
                      <a:pt x="49995" y="5255"/>
                    </a:cubicBezTo>
                    <a:cubicBezTo>
                      <a:pt x="48686" y="2242"/>
                      <a:pt x="45720" y="320"/>
                      <a:pt x="42474" y="320"/>
                    </a:cubicBezTo>
                    <a:cubicBezTo>
                      <a:pt x="42295" y="320"/>
                      <a:pt x="42115" y="326"/>
                      <a:pt x="41935" y="338"/>
                    </a:cubicBezTo>
                    <a:cubicBezTo>
                      <a:pt x="38470" y="552"/>
                      <a:pt x="35529" y="2921"/>
                      <a:pt x="34565" y="6255"/>
                    </a:cubicBezTo>
                    <a:cubicBezTo>
                      <a:pt x="34291" y="5922"/>
                      <a:pt x="34005" y="5600"/>
                      <a:pt x="33696" y="5291"/>
                    </a:cubicBezTo>
                    <a:cubicBezTo>
                      <a:pt x="30169" y="1732"/>
                      <a:pt x="25585" y="1"/>
                      <a:pt x="210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079" name="Google Shape;13079;p42"/>
            <p:cNvSpPr/>
            <p:nvPr/>
          </p:nvSpPr>
          <p:spPr>
            <a:xfrm>
              <a:off x="4590275" y="4095646"/>
              <a:ext cx="428442" cy="227565"/>
            </a:xfrm>
            <a:custGeom>
              <a:rect b="b" l="l" r="r" t="t"/>
              <a:pathLst>
                <a:path extrusionOk="0" h="19392" w="20920">
                  <a:moveTo>
                    <a:pt x="10455" y="0"/>
                  </a:moveTo>
                  <a:cubicBezTo>
                    <a:pt x="6549" y="0"/>
                    <a:pt x="3029" y="2340"/>
                    <a:pt x="1525" y="5942"/>
                  </a:cubicBezTo>
                  <a:cubicBezTo>
                    <a:pt x="1" y="9561"/>
                    <a:pt x="810" y="13728"/>
                    <a:pt x="3572" y="16526"/>
                  </a:cubicBezTo>
                  <a:cubicBezTo>
                    <a:pt x="5470" y="18436"/>
                    <a:pt x="7963" y="19391"/>
                    <a:pt x="10458" y="19391"/>
                  </a:cubicBezTo>
                  <a:cubicBezTo>
                    <a:pt x="12925" y="19391"/>
                    <a:pt x="15394" y="18457"/>
                    <a:pt x="17288" y="16586"/>
                  </a:cubicBezTo>
                  <a:cubicBezTo>
                    <a:pt x="20075" y="13824"/>
                    <a:pt x="20920" y="9656"/>
                    <a:pt x="19444" y="6025"/>
                  </a:cubicBezTo>
                  <a:cubicBezTo>
                    <a:pt x="17955" y="2394"/>
                    <a:pt x="14431" y="24"/>
                    <a:pt x="10514" y="1"/>
                  </a:cubicBezTo>
                  <a:cubicBezTo>
                    <a:pt x="10494" y="0"/>
                    <a:pt x="10474" y="0"/>
                    <a:pt x="10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80" name="Google Shape;13080;p42"/>
          <p:cNvGrpSpPr/>
          <p:nvPr/>
        </p:nvGrpSpPr>
        <p:grpSpPr>
          <a:xfrm>
            <a:off x="676353" y="2296235"/>
            <a:ext cx="2375710" cy="2372590"/>
            <a:chOff x="262728" y="1136689"/>
            <a:chExt cx="3207385" cy="3203173"/>
          </a:xfrm>
        </p:grpSpPr>
        <p:sp>
          <p:nvSpPr>
            <p:cNvPr id="13081" name="Google Shape;13081;p42"/>
            <p:cNvSpPr/>
            <p:nvPr/>
          </p:nvSpPr>
          <p:spPr>
            <a:xfrm>
              <a:off x="772000" y="2939325"/>
              <a:ext cx="346252" cy="1018600"/>
            </a:xfrm>
            <a:custGeom>
              <a:rect b="b" l="l" r="r" t="t"/>
              <a:pathLst>
                <a:path extrusionOk="0" h="40744" w="9085">
                  <a:moveTo>
                    <a:pt x="1334" y="0"/>
                  </a:moveTo>
                  <a:cubicBezTo>
                    <a:pt x="655" y="0"/>
                    <a:pt x="0" y="631"/>
                    <a:pt x="0" y="1322"/>
                  </a:cubicBezTo>
                  <a:lnTo>
                    <a:pt x="0" y="39529"/>
                  </a:lnTo>
                  <a:cubicBezTo>
                    <a:pt x="0" y="40220"/>
                    <a:pt x="655" y="40744"/>
                    <a:pt x="1334" y="40744"/>
                  </a:cubicBezTo>
                  <a:lnTo>
                    <a:pt x="7834" y="40744"/>
                  </a:lnTo>
                  <a:cubicBezTo>
                    <a:pt x="7842" y="40744"/>
                    <a:pt x="7849" y="40744"/>
                    <a:pt x="7856" y="40744"/>
                  </a:cubicBezTo>
                  <a:cubicBezTo>
                    <a:pt x="8525" y="40744"/>
                    <a:pt x="9085" y="40201"/>
                    <a:pt x="9085" y="39529"/>
                  </a:cubicBezTo>
                  <a:lnTo>
                    <a:pt x="9085" y="1322"/>
                  </a:lnTo>
                  <a:cubicBezTo>
                    <a:pt x="9085" y="631"/>
                    <a:pt x="8525" y="0"/>
                    <a:pt x="7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2" name="Google Shape;13082;p42"/>
            <p:cNvSpPr/>
            <p:nvPr/>
          </p:nvSpPr>
          <p:spPr>
            <a:xfrm>
              <a:off x="1189325" y="2939325"/>
              <a:ext cx="302401" cy="1013250"/>
            </a:xfrm>
            <a:custGeom>
              <a:rect b="b" l="l" r="r" t="t"/>
              <a:pathLst>
                <a:path extrusionOk="0" h="40530" w="7704">
                  <a:moveTo>
                    <a:pt x="1060" y="0"/>
                  </a:moveTo>
                  <a:cubicBezTo>
                    <a:pt x="464" y="0"/>
                    <a:pt x="0" y="524"/>
                    <a:pt x="0" y="1215"/>
                  </a:cubicBezTo>
                  <a:lnTo>
                    <a:pt x="0" y="39422"/>
                  </a:lnTo>
                  <a:cubicBezTo>
                    <a:pt x="0" y="40113"/>
                    <a:pt x="464" y="40529"/>
                    <a:pt x="1060" y="40529"/>
                  </a:cubicBezTo>
                  <a:lnTo>
                    <a:pt x="6703" y="40529"/>
                  </a:lnTo>
                  <a:cubicBezTo>
                    <a:pt x="7299" y="40529"/>
                    <a:pt x="7703" y="40113"/>
                    <a:pt x="7703" y="39422"/>
                  </a:cubicBezTo>
                  <a:lnTo>
                    <a:pt x="7703" y="1215"/>
                  </a:lnTo>
                  <a:cubicBezTo>
                    <a:pt x="7703" y="524"/>
                    <a:pt x="7299" y="0"/>
                    <a:pt x="6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3" name="Google Shape;13083;p42"/>
            <p:cNvSpPr/>
            <p:nvPr/>
          </p:nvSpPr>
          <p:spPr>
            <a:xfrm>
              <a:off x="1160311" y="2135266"/>
              <a:ext cx="840689" cy="548080"/>
            </a:xfrm>
            <a:custGeom>
              <a:rect b="b" l="l" r="r" t="t"/>
              <a:pathLst>
                <a:path extrusionOk="0" h="14788" w="22683">
                  <a:moveTo>
                    <a:pt x="5025" y="0"/>
                  </a:moveTo>
                  <a:cubicBezTo>
                    <a:pt x="3311" y="1822"/>
                    <a:pt x="1727" y="3763"/>
                    <a:pt x="1" y="5573"/>
                  </a:cubicBezTo>
                  <a:cubicBezTo>
                    <a:pt x="787" y="6596"/>
                    <a:pt x="1656" y="7549"/>
                    <a:pt x="2608" y="8430"/>
                  </a:cubicBezTo>
                  <a:cubicBezTo>
                    <a:pt x="7049" y="12526"/>
                    <a:pt x="12943" y="14788"/>
                    <a:pt x="19206" y="14788"/>
                  </a:cubicBezTo>
                  <a:cubicBezTo>
                    <a:pt x="20372" y="14788"/>
                    <a:pt x="21527" y="14705"/>
                    <a:pt x="22682" y="14550"/>
                  </a:cubicBezTo>
                  <a:cubicBezTo>
                    <a:pt x="22230" y="12276"/>
                    <a:pt x="21658" y="10025"/>
                    <a:pt x="20968" y="7799"/>
                  </a:cubicBezTo>
                  <a:cubicBezTo>
                    <a:pt x="20380" y="7859"/>
                    <a:pt x="19790" y="7889"/>
                    <a:pt x="19200" y="7889"/>
                  </a:cubicBezTo>
                  <a:cubicBezTo>
                    <a:pt x="15098" y="7889"/>
                    <a:pt x="10993" y="6443"/>
                    <a:pt x="7871" y="3560"/>
                  </a:cubicBezTo>
                  <a:cubicBezTo>
                    <a:pt x="6740" y="2525"/>
                    <a:pt x="5787" y="1322"/>
                    <a:pt x="5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4" name="Google Shape;13084;p42"/>
            <p:cNvSpPr/>
            <p:nvPr/>
          </p:nvSpPr>
          <p:spPr>
            <a:xfrm>
              <a:off x="981143" y="1970218"/>
              <a:ext cx="469137" cy="448827"/>
            </a:xfrm>
            <a:custGeom>
              <a:rect b="b" l="l" r="r" t="t"/>
              <a:pathLst>
                <a:path extrusionOk="0" h="12110" w="12658">
                  <a:moveTo>
                    <a:pt x="6323" y="0"/>
                  </a:moveTo>
                  <a:cubicBezTo>
                    <a:pt x="2835" y="0"/>
                    <a:pt x="1" y="2715"/>
                    <a:pt x="1" y="6061"/>
                  </a:cubicBezTo>
                  <a:cubicBezTo>
                    <a:pt x="1" y="9406"/>
                    <a:pt x="2835" y="12109"/>
                    <a:pt x="6323" y="12109"/>
                  </a:cubicBezTo>
                  <a:cubicBezTo>
                    <a:pt x="9824" y="12109"/>
                    <a:pt x="12657" y="9406"/>
                    <a:pt x="12657" y="6061"/>
                  </a:cubicBezTo>
                  <a:cubicBezTo>
                    <a:pt x="12657" y="2715"/>
                    <a:pt x="9824" y="0"/>
                    <a:pt x="6323" y="0"/>
                  </a:cubicBezTo>
                  <a:close/>
                </a:path>
              </a:pathLst>
            </a:custGeom>
            <a:solidFill>
              <a:srgbClr val="B3998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5" name="Google Shape;13085;p42"/>
            <p:cNvSpPr/>
            <p:nvPr/>
          </p:nvSpPr>
          <p:spPr>
            <a:xfrm>
              <a:off x="1131624" y="2106578"/>
              <a:ext cx="326595" cy="312474"/>
            </a:xfrm>
            <a:custGeom>
              <a:rect b="b" l="l" r="r" t="t"/>
              <a:pathLst>
                <a:path extrusionOk="0" h="8431" w="8812">
                  <a:moveTo>
                    <a:pt x="4406" y="0"/>
                  </a:moveTo>
                  <a:cubicBezTo>
                    <a:pt x="1977" y="0"/>
                    <a:pt x="1" y="1894"/>
                    <a:pt x="1" y="4215"/>
                  </a:cubicBezTo>
                  <a:cubicBezTo>
                    <a:pt x="1" y="6549"/>
                    <a:pt x="1977" y="8430"/>
                    <a:pt x="4406" y="8430"/>
                  </a:cubicBezTo>
                  <a:cubicBezTo>
                    <a:pt x="6835" y="8430"/>
                    <a:pt x="8812" y="6549"/>
                    <a:pt x="8812" y="4215"/>
                  </a:cubicBezTo>
                  <a:cubicBezTo>
                    <a:pt x="8812" y="1894"/>
                    <a:pt x="6835" y="0"/>
                    <a:pt x="4406" y="0"/>
                  </a:cubicBezTo>
                  <a:close/>
                </a:path>
              </a:pathLst>
            </a:custGeom>
            <a:solidFill>
              <a:srgbClr val="E5D0C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6" name="Google Shape;13086;p42"/>
            <p:cNvSpPr/>
            <p:nvPr/>
          </p:nvSpPr>
          <p:spPr>
            <a:xfrm>
              <a:off x="2116160" y="2432263"/>
              <a:ext cx="112114" cy="64044"/>
            </a:xfrm>
            <a:custGeom>
              <a:rect b="b" l="l" r="r" t="t"/>
              <a:pathLst>
                <a:path extrusionOk="0" h="1728" w="3025">
                  <a:moveTo>
                    <a:pt x="907" y="0"/>
                  </a:moveTo>
                  <a:cubicBezTo>
                    <a:pt x="417" y="0"/>
                    <a:pt x="12" y="377"/>
                    <a:pt x="1" y="869"/>
                  </a:cubicBezTo>
                  <a:cubicBezTo>
                    <a:pt x="12" y="1343"/>
                    <a:pt x="406" y="1728"/>
                    <a:pt x="886" y="1728"/>
                  </a:cubicBezTo>
                  <a:cubicBezTo>
                    <a:pt x="901" y="1728"/>
                    <a:pt x="915" y="1727"/>
                    <a:pt x="929" y="1727"/>
                  </a:cubicBezTo>
                  <a:lnTo>
                    <a:pt x="2096" y="1727"/>
                  </a:lnTo>
                  <a:cubicBezTo>
                    <a:pt x="2111" y="1727"/>
                    <a:pt x="2125" y="1728"/>
                    <a:pt x="2139" y="1728"/>
                  </a:cubicBezTo>
                  <a:cubicBezTo>
                    <a:pt x="2620" y="1728"/>
                    <a:pt x="3013" y="1343"/>
                    <a:pt x="3025" y="869"/>
                  </a:cubicBezTo>
                  <a:cubicBezTo>
                    <a:pt x="3013" y="377"/>
                    <a:pt x="2609" y="0"/>
                    <a:pt x="2119" y="0"/>
                  </a:cubicBezTo>
                  <a:cubicBezTo>
                    <a:pt x="2111" y="0"/>
                    <a:pt x="2104" y="0"/>
                    <a:pt x="2096" y="0"/>
                  </a:cubicBezTo>
                  <a:lnTo>
                    <a:pt x="929" y="0"/>
                  </a:lnTo>
                  <a:cubicBezTo>
                    <a:pt x="922" y="0"/>
                    <a:pt x="914" y="0"/>
                    <a:pt x="907" y="0"/>
                  </a:cubicBezTo>
                  <a:close/>
                </a:path>
              </a:pathLst>
            </a:custGeom>
            <a:solidFill>
              <a:srgbClr val="CC613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7" name="Google Shape;13087;p42"/>
            <p:cNvSpPr/>
            <p:nvPr/>
          </p:nvSpPr>
          <p:spPr>
            <a:xfrm>
              <a:off x="1836399" y="2308838"/>
              <a:ext cx="357468" cy="373738"/>
            </a:xfrm>
            <a:custGeom>
              <a:rect b="b" l="l" r="r" t="t"/>
              <a:pathLst>
                <a:path extrusionOk="0" h="10084" w="9645">
                  <a:moveTo>
                    <a:pt x="4583" y="1"/>
                  </a:moveTo>
                  <a:cubicBezTo>
                    <a:pt x="4290" y="1"/>
                    <a:pt x="4191" y="354"/>
                    <a:pt x="4191" y="354"/>
                  </a:cubicBezTo>
                  <a:cubicBezTo>
                    <a:pt x="4191" y="890"/>
                    <a:pt x="3798" y="1413"/>
                    <a:pt x="3513" y="1854"/>
                  </a:cubicBezTo>
                  <a:cubicBezTo>
                    <a:pt x="3036" y="2628"/>
                    <a:pt x="2405" y="3140"/>
                    <a:pt x="1691" y="3711"/>
                  </a:cubicBezTo>
                  <a:cubicBezTo>
                    <a:pt x="1024" y="4235"/>
                    <a:pt x="465" y="4854"/>
                    <a:pt x="238" y="5640"/>
                  </a:cubicBezTo>
                  <a:cubicBezTo>
                    <a:pt x="0" y="6414"/>
                    <a:pt x="36" y="7247"/>
                    <a:pt x="345" y="7986"/>
                  </a:cubicBezTo>
                  <a:cubicBezTo>
                    <a:pt x="607" y="8617"/>
                    <a:pt x="1119" y="9105"/>
                    <a:pt x="1679" y="9522"/>
                  </a:cubicBezTo>
                  <a:cubicBezTo>
                    <a:pt x="2286" y="9992"/>
                    <a:pt x="4634" y="10084"/>
                    <a:pt x="6421" y="10084"/>
                  </a:cubicBezTo>
                  <a:cubicBezTo>
                    <a:pt x="7575" y="10084"/>
                    <a:pt x="8495" y="10045"/>
                    <a:pt x="8561" y="10045"/>
                  </a:cubicBezTo>
                  <a:cubicBezTo>
                    <a:pt x="9144" y="10045"/>
                    <a:pt x="9644" y="9676"/>
                    <a:pt x="9644" y="9212"/>
                  </a:cubicBezTo>
                  <a:lnTo>
                    <a:pt x="9644" y="4366"/>
                  </a:lnTo>
                  <a:cubicBezTo>
                    <a:pt x="9644" y="3914"/>
                    <a:pt x="9144" y="3533"/>
                    <a:pt x="8561" y="3533"/>
                  </a:cubicBezTo>
                  <a:lnTo>
                    <a:pt x="4691" y="3437"/>
                  </a:lnTo>
                  <a:cubicBezTo>
                    <a:pt x="4763" y="3437"/>
                    <a:pt x="4965" y="2842"/>
                    <a:pt x="4989" y="2783"/>
                  </a:cubicBezTo>
                  <a:cubicBezTo>
                    <a:pt x="5310" y="2009"/>
                    <a:pt x="5834" y="961"/>
                    <a:pt x="5084" y="258"/>
                  </a:cubicBezTo>
                  <a:cubicBezTo>
                    <a:pt x="4875" y="67"/>
                    <a:pt x="4711" y="1"/>
                    <a:pt x="4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8" name="Google Shape;13088;p42"/>
            <p:cNvSpPr/>
            <p:nvPr/>
          </p:nvSpPr>
          <p:spPr>
            <a:xfrm>
              <a:off x="353646" y="1745164"/>
              <a:ext cx="622205" cy="1158388"/>
            </a:xfrm>
            <a:custGeom>
              <a:rect b="b" l="l" r="r" t="t"/>
              <a:pathLst>
                <a:path extrusionOk="0" h="31255" w="16788">
                  <a:moveTo>
                    <a:pt x="1346" y="0"/>
                  </a:moveTo>
                  <a:cubicBezTo>
                    <a:pt x="595" y="0"/>
                    <a:pt x="0" y="560"/>
                    <a:pt x="0" y="1262"/>
                  </a:cubicBezTo>
                  <a:lnTo>
                    <a:pt x="0" y="30004"/>
                  </a:lnTo>
                  <a:cubicBezTo>
                    <a:pt x="0" y="30695"/>
                    <a:pt x="607" y="31254"/>
                    <a:pt x="1346" y="31254"/>
                  </a:cubicBezTo>
                  <a:lnTo>
                    <a:pt x="15431" y="31254"/>
                  </a:lnTo>
                  <a:cubicBezTo>
                    <a:pt x="16181" y="31254"/>
                    <a:pt x="16788" y="30695"/>
                    <a:pt x="16788" y="30004"/>
                  </a:cubicBezTo>
                  <a:lnTo>
                    <a:pt x="16788" y="1262"/>
                  </a:lnTo>
                  <a:cubicBezTo>
                    <a:pt x="16788" y="560"/>
                    <a:pt x="16169" y="0"/>
                    <a:pt x="15431" y="0"/>
                  </a:cubicBezTo>
                  <a:close/>
                </a:path>
              </a:pathLst>
            </a:custGeom>
            <a:solidFill>
              <a:srgbClr val="E5D0C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9" name="Google Shape;13089;p42"/>
            <p:cNvSpPr/>
            <p:nvPr/>
          </p:nvSpPr>
          <p:spPr>
            <a:xfrm>
              <a:off x="353646" y="1745164"/>
              <a:ext cx="622205" cy="1158388"/>
            </a:xfrm>
            <a:custGeom>
              <a:rect b="b" l="l" r="r" t="t"/>
              <a:pathLst>
                <a:path extrusionOk="0" h="31255" w="16788">
                  <a:moveTo>
                    <a:pt x="16788" y="30004"/>
                  </a:moveTo>
                  <a:cubicBezTo>
                    <a:pt x="16788" y="30695"/>
                    <a:pt x="16181" y="31254"/>
                    <a:pt x="15431" y="31254"/>
                  </a:cubicBezTo>
                  <a:lnTo>
                    <a:pt x="1346" y="31254"/>
                  </a:lnTo>
                  <a:cubicBezTo>
                    <a:pt x="607" y="31254"/>
                    <a:pt x="0" y="30695"/>
                    <a:pt x="0" y="30004"/>
                  </a:cubicBezTo>
                  <a:lnTo>
                    <a:pt x="0" y="1262"/>
                  </a:lnTo>
                  <a:cubicBezTo>
                    <a:pt x="0" y="560"/>
                    <a:pt x="595" y="0"/>
                    <a:pt x="1346" y="0"/>
                  </a:cubicBezTo>
                  <a:lnTo>
                    <a:pt x="15431" y="0"/>
                  </a:lnTo>
                  <a:cubicBezTo>
                    <a:pt x="16169" y="0"/>
                    <a:pt x="16788" y="560"/>
                    <a:pt x="16788" y="126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0" name="Google Shape;13090;p42"/>
            <p:cNvSpPr/>
            <p:nvPr/>
          </p:nvSpPr>
          <p:spPr>
            <a:xfrm>
              <a:off x="453794" y="1840493"/>
              <a:ext cx="150956" cy="139466"/>
            </a:xfrm>
            <a:custGeom>
              <a:rect b="b" l="l" r="r" t="t"/>
              <a:pathLst>
                <a:path extrusionOk="0" h="3763" w="4073">
                  <a:moveTo>
                    <a:pt x="2037" y="0"/>
                  </a:moveTo>
                  <a:cubicBezTo>
                    <a:pt x="918" y="0"/>
                    <a:pt x="1" y="845"/>
                    <a:pt x="1" y="1881"/>
                  </a:cubicBezTo>
                  <a:cubicBezTo>
                    <a:pt x="1" y="2917"/>
                    <a:pt x="918" y="3762"/>
                    <a:pt x="2037" y="3762"/>
                  </a:cubicBezTo>
                  <a:cubicBezTo>
                    <a:pt x="3156" y="3762"/>
                    <a:pt x="4073" y="2917"/>
                    <a:pt x="4073" y="1881"/>
                  </a:cubicBezTo>
                  <a:cubicBezTo>
                    <a:pt x="4073" y="845"/>
                    <a:pt x="3168" y="0"/>
                    <a:pt x="2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1" name="Google Shape;13091;p42"/>
            <p:cNvSpPr/>
            <p:nvPr/>
          </p:nvSpPr>
          <p:spPr>
            <a:xfrm>
              <a:off x="467470" y="2088046"/>
              <a:ext cx="80129" cy="67268"/>
            </a:xfrm>
            <a:custGeom>
              <a:rect b="b" l="l" r="r" t="t"/>
              <a:pathLst>
                <a:path extrusionOk="0" h="1815" w="2162">
                  <a:moveTo>
                    <a:pt x="1238" y="0"/>
                  </a:moveTo>
                  <a:cubicBezTo>
                    <a:pt x="1230" y="0"/>
                    <a:pt x="1223" y="0"/>
                    <a:pt x="1215" y="0"/>
                  </a:cubicBezTo>
                  <a:cubicBezTo>
                    <a:pt x="394" y="0"/>
                    <a:pt x="1" y="1012"/>
                    <a:pt x="596" y="1572"/>
                  </a:cubicBezTo>
                  <a:cubicBezTo>
                    <a:pt x="779" y="1740"/>
                    <a:pt x="994" y="1815"/>
                    <a:pt x="1205" y="1815"/>
                  </a:cubicBezTo>
                  <a:cubicBezTo>
                    <a:pt x="1696" y="1815"/>
                    <a:pt x="2162" y="1409"/>
                    <a:pt x="2120" y="834"/>
                  </a:cubicBezTo>
                  <a:cubicBezTo>
                    <a:pt x="2097" y="365"/>
                    <a:pt x="1704" y="0"/>
                    <a:pt x="12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2" name="Google Shape;13092;p42"/>
            <p:cNvSpPr/>
            <p:nvPr/>
          </p:nvSpPr>
          <p:spPr>
            <a:xfrm>
              <a:off x="768469" y="1913288"/>
              <a:ext cx="725906" cy="1445660"/>
            </a:xfrm>
            <a:custGeom>
              <a:rect b="b" l="l" r="r" t="t"/>
              <a:pathLst>
                <a:path extrusionOk="0" h="39006" w="19586">
                  <a:moveTo>
                    <a:pt x="1250" y="1"/>
                  </a:moveTo>
                  <a:cubicBezTo>
                    <a:pt x="619" y="1"/>
                    <a:pt x="0" y="667"/>
                    <a:pt x="0" y="1406"/>
                  </a:cubicBezTo>
                  <a:lnTo>
                    <a:pt x="0" y="37839"/>
                  </a:lnTo>
                  <a:cubicBezTo>
                    <a:pt x="0" y="38577"/>
                    <a:pt x="619" y="39005"/>
                    <a:pt x="1250" y="39005"/>
                  </a:cubicBezTo>
                  <a:lnTo>
                    <a:pt x="18371" y="39005"/>
                  </a:lnTo>
                  <a:cubicBezTo>
                    <a:pt x="19002" y="39005"/>
                    <a:pt x="19586" y="38577"/>
                    <a:pt x="19586" y="37839"/>
                  </a:cubicBezTo>
                  <a:lnTo>
                    <a:pt x="19586" y="1406"/>
                  </a:lnTo>
                  <a:cubicBezTo>
                    <a:pt x="19586" y="667"/>
                    <a:pt x="19002" y="1"/>
                    <a:pt x="18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3" name="Google Shape;13093;p42"/>
            <p:cNvSpPr/>
            <p:nvPr/>
          </p:nvSpPr>
          <p:spPr>
            <a:xfrm>
              <a:off x="771990" y="1917698"/>
              <a:ext cx="719754" cy="1447439"/>
            </a:xfrm>
            <a:custGeom>
              <a:rect b="b" l="l" r="r" t="t"/>
              <a:pathLst>
                <a:path extrusionOk="0" h="39054" w="19420">
                  <a:moveTo>
                    <a:pt x="1155" y="39053"/>
                  </a:moveTo>
                  <a:lnTo>
                    <a:pt x="9478" y="39053"/>
                  </a:lnTo>
                  <a:cubicBezTo>
                    <a:pt x="11014" y="38053"/>
                    <a:pt x="12442" y="36898"/>
                    <a:pt x="13740" y="35600"/>
                  </a:cubicBezTo>
                  <a:cubicBezTo>
                    <a:pt x="16919" y="32409"/>
                    <a:pt x="18955" y="28433"/>
                    <a:pt x="19419" y="24123"/>
                  </a:cubicBezTo>
                  <a:lnTo>
                    <a:pt x="19419" y="1287"/>
                  </a:lnTo>
                  <a:cubicBezTo>
                    <a:pt x="19419" y="548"/>
                    <a:pt x="18907" y="1"/>
                    <a:pt x="18276" y="1"/>
                  </a:cubicBezTo>
                  <a:lnTo>
                    <a:pt x="1155" y="1"/>
                  </a:lnTo>
                  <a:cubicBezTo>
                    <a:pt x="524" y="1"/>
                    <a:pt x="0" y="548"/>
                    <a:pt x="0" y="1287"/>
                  </a:cubicBezTo>
                  <a:lnTo>
                    <a:pt x="0" y="37720"/>
                  </a:lnTo>
                  <a:cubicBezTo>
                    <a:pt x="0" y="38458"/>
                    <a:pt x="524" y="39053"/>
                    <a:pt x="1155" y="390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4" name="Google Shape;13094;p42"/>
            <p:cNvSpPr/>
            <p:nvPr/>
          </p:nvSpPr>
          <p:spPr>
            <a:xfrm>
              <a:off x="763613" y="1678077"/>
              <a:ext cx="728130" cy="827865"/>
            </a:xfrm>
            <a:custGeom>
              <a:rect b="b" l="l" r="r" t="t"/>
              <a:pathLst>
                <a:path extrusionOk="0" h="22337" w="19646">
                  <a:moveTo>
                    <a:pt x="9823" y="1"/>
                  </a:moveTo>
                  <a:cubicBezTo>
                    <a:pt x="4405" y="1"/>
                    <a:pt x="0" y="5001"/>
                    <a:pt x="0" y="11169"/>
                  </a:cubicBezTo>
                  <a:cubicBezTo>
                    <a:pt x="0" y="17336"/>
                    <a:pt x="4405" y="22337"/>
                    <a:pt x="9823" y="22337"/>
                  </a:cubicBezTo>
                  <a:cubicBezTo>
                    <a:pt x="15252" y="22337"/>
                    <a:pt x="19645" y="17336"/>
                    <a:pt x="19645" y="11169"/>
                  </a:cubicBezTo>
                  <a:cubicBezTo>
                    <a:pt x="19645" y="5001"/>
                    <a:pt x="15252" y="1"/>
                    <a:pt x="9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5" name="Google Shape;13095;p42"/>
            <p:cNvSpPr/>
            <p:nvPr/>
          </p:nvSpPr>
          <p:spPr>
            <a:xfrm>
              <a:off x="763613" y="1678077"/>
              <a:ext cx="728130" cy="461169"/>
            </a:xfrm>
            <a:custGeom>
              <a:rect b="b" l="l" r="r" t="t"/>
              <a:pathLst>
                <a:path extrusionOk="0" h="12443" w="19646">
                  <a:moveTo>
                    <a:pt x="9823" y="1"/>
                  </a:moveTo>
                  <a:cubicBezTo>
                    <a:pt x="4405" y="1"/>
                    <a:pt x="0" y="5001"/>
                    <a:pt x="0" y="11169"/>
                  </a:cubicBezTo>
                  <a:cubicBezTo>
                    <a:pt x="0" y="11597"/>
                    <a:pt x="24" y="12014"/>
                    <a:pt x="72" y="12443"/>
                  </a:cubicBezTo>
                  <a:lnTo>
                    <a:pt x="19586" y="12443"/>
                  </a:lnTo>
                  <a:cubicBezTo>
                    <a:pt x="19622" y="12026"/>
                    <a:pt x="19645" y="11597"/>
                    <a:pt x="19645" y="11169"/>
                  </a:cubicBezTo>
                  <a:cubicBezTo>
                    <a:pt x="19645" y="5001"/>
                    <a:pt x="15252" y="1"/>
                    <a:pt x="9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6" name="Google Shape;13096;p42"/>
            <p:cNvSpPr/>
            <p:nvPr/>
          </p:nvSpPr>
          <p:spPr>
            <a:xfrm>
              <a:off x="767277" y="2911978"/>
              <a:ext cx="469125" cy="550166"/>
            </a:xfrm>
            <a:custGeom>
              <a:rect b="b" l="l" r="r" t="t"/>
              <a:pathLst>
                <a:path extrusionOk="0" h="18479" w="10336">
                  <a:moveTo>
                    <a:pt x="1" y="0"/>
                  </a:moveTo>
                  <a:lnTo>
                    <a:pt x="168" y="17538"/>
                  </a:lnTo>
                  <a:lnTo>
                    <a:pt x="7788" y="18479"/>
                  </a:lnTo>
                  <a:cubicBezTo>
                    <a:pt x="7788" y="18479"/>
                    <a:pt x="10336" y="14717"/>
                    <a:pt x="8978" y="7359"/>
                  </a:cubicBezTo>
                  <a:cubicBezTo>
                    <a:pt x="7621" y="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7" name="Google Shape;13097;p42"/>
            <p:cNvSpPr/>
            <p:nvPr/>
          </p:nvSpPr>
          <p:spPr>
            <a:xfrm rot="-170517">
              <a:off x="1029622" y="1156496"/>
              <a:ext cx="818112" cy="770452"/>
            </a:xfrm>
            <a:custGeom>
              <a:rect b="b" l="l" r="r" t="t"/>
              <a:pathLst>
                <a:path extrusionOk="0" h="20789" w="22075">
                  <a:moveTo>
                    <a:pt x="11073" y="0"/>
                  </a:moveTo>
                  <a:cubicBezTo>
                    <a:pt x="4989" y="0"/>
                    <a:pt x="60" y="4703"/>
                    <a:pt x="60" y="10490"/>
                  </a:cubicBezTo>
                  <a:lnTo>
                    <a:pt x="60" y="10776"/>
                  </a:lnTo>
                  <a:cubicBezTo>
                    <a:pt x="1" y="10799"/>
                    <a:pt x="643" y="11347"/>
                    <a:pt x="1679" y="12169"/>
                  </a:cubicBezTo>
                  <a:cubicBezTo>
                    <a:pt x="2394" y="12740"/>
                    <a:pt x="3310" y="13466"/>
                    <a:pt x="4311" y="14228"/>
                  </a:cubicBezTo>
                  <a:cubicBezTo>
                    <a:pt x="6513" y="15931"/>
                    <a:pt x="9109" y="17884"/>
                    <a:pt x="10930" y="19217"/>
                  </a:cubicBezTo>
                  <a:cubicBezTo>
                    <a:pt x="12202" y="20157"/>
                    <a:pt x="13103" y="20788"/>
                    <a:pt x="13188" y="20788"/>
                  </a:cubicBezTo>
                  <a:cubicBezTo>
                    <a:pt x="13194" y="20788"/>
                    <a:pt x="13196" y="20784"/>
                    <a:pt x="13193" y="20777"/>
                  </a:cubicBezTo>
                  <a:cubicBezTo>
                    <a:pt x="13467" y="20717"/>
                    <a:pt x="13728" y="20658"/>
                    <a:pt x="13990" y="20598"/>
                  </a:cubicBezTo>
                  <a:lnTo>
                    <a:pt x="14288" y="20515"/>
                  </a:lnTo>
                  <a:cubicBezTo>
                    <a:pt x="14907" y="20324"/>
                    <a:pt x="15514" y="20098"/>
                    <a:pt x="16098" y="19800"/>
                  </a:cubicBezTo>
                  <a:cubicBezTo>
                    <a:pt x="19646" y="18062"/>
                    <a:pt x="22075" y="14550"/>
                    <a:pt x="22075" y="10490"/>
                  </a:cubicBezTo>
                  <a:cubicBezTo>
                    <a:pt x="22075" y="9335"/>
                    <a:pt x="21884" y="8204"/>
                    <a:pt x="21503" y="7120"/>
                  </a:cubicBezTo>
                  <a:cubicBezTo>
                    <a:pt x="21182" y="6227"/>
                    <a:pt x="20753" y="5394"/>
                    <a:pt x="20205" y="4620"/>
                  </a:cubicBezTo>
                  <a:cubicBezTo>
                    <a:pt x="18229" y="1834"/>
                    <a:pt x="14871" y="0"/>
                    <a:pt x="1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8" name="Google Shape;13098;p42"/>
            <p:cNvSpPr/>
            <p:nvPr/>
          </p:nvSpPr>
          <p:spPr>
            <a:xfrm>
              <a:off x="954234" y="1569701"/>
              <a:ext cx="625763" cy="448901"/>
            </a:xfrm>
            <a:custGeom>
              <a:rect b="b" l="l" r="r" t="t"/>
              <a:pathLst>
                <a:path extrusionOk="0" h="12112" w="16884">
                  <a:moveTo>
                    <a:pt x="1911" y="1"/>
                  </a:moveTo>
                  <a:cubicBezTo>
                    <a:pt x="1653" y="1"/>
                    <a:pt x="1399" y="119"/>
                    <a:pt x="1239" y="341"/>
                  </a:cubicBezTo>
                  <a:lnTo>
                    <a:pt x="274" y="1591"/>
                  </a:lnTo>
                  <a:cubicBezTo>
                    <a:pt x="1" y="1901"/>
                    <a:pt x="60" y="2377"/>
                    <a:pt x="393" y="2615"/>
                  </a:cubicBezTo>
                  <a:lnTo>
                    <a:pt x="1679" y="3460"/>
                  </a:lnTo>
                  <a:lnTo>
                    <a:pt x="10466" y="9271"/>
                  </a:lnTo>
                  <a:lnTo>
                    <a:pt x="10669" y="9390"/>
                  </a:lnTo>
                  <a:lnTo>
                    <a:pt x="14300" y="11795"/>
                  </a:lnTo>
                  <a:lnTo>
                    <a:pt x="14502" y="11938"/>
                  </a:lnTo>
                  <a:lnTo>
                    <a:pt x="14562" y="11973"/>
                  </a:lnTo>
                  <a:lnTo>
                    <a:pt x="14598" y="11997"/>
                  </a:lnTo>
                  <a:cubicBezTo>
                    <a:pt x="14731" y="12075"/>
                    <a:pt x="14878" y="12112"/>
                    <a:pt x="15024" y="12112"/>
                  </a:cubicBezTo>
                  <a:cubicBezTo>
                    <a:pt x="15281" y="12112"/>
                    <a:pt x="15533" y="11996"/>
                    <a:pt x="15693" y="11783"/>
                  </a:cubicBezTo>
                  <a:lnTo>
                    <a:pt x="16657" y="10533"/>
                  </a:lnTo>
                  <a:cubicBezTo>
                    <a:pt x="16860" y="10295"/>
                    <a:pt x="16884" y="9961"/>
                    <a:pt x="16729" y="9699"/>
                  </a:cubicBezTo>
                  <a:cubicBezTo>
                    <a:pt x="16669" y="9616"/>
                    <a:pt x="16610" y="9544"/>
                    <a:pt x="16526" y="9497"/>
                  </a:cubicBezTo>
                  <a:lnTo>
                    <a:pt x="16324" y="9354"/>
                  </a:lnTo>
                  <a:lnTo>
                    <a:pt x="12669" y="6937"/>
                  </a:lnTo>
                  <a:lnTo>
                    <a:pt x="11752" y="6342"/>
                  </a:lnTo>
                  <a:lnTo>
                    <a:pt x="7097" y="3258"/>
                  </a:lnTo>
                  <a:lnTo>
                    <a:pt x="3703" y="1020"/>
                  </a:lnTo>
                  <a:lnTo>
                    <a:pt x="2334" y="115"/>
                  </a:lnTo>
                  <a:cubicBezTo>
                    <a:pt x="2202" y="38"/>
                    <a:pt x="2056" y="1"/>
                    <a:pt x="1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9" name="Google Shape;13099;p42"/>
            <p:cNvSpPr/>
            <p:nvPr/>
          </p:nvSpPr>
          <p:spPr>
            <a:xfrm>
              <a:off x="725208" y="2832080"/>
              <a:ext cx="811965" cy="26502"/>
            </a:xfrm>
            <a:custGeom>
              <a:rect b="b" l="l" r="r" t="t"/>
              <a:pathLst>
                <a:path extrusionOk="0" h="3227" w="21908">
                  <a:moveTo>
                    <a:pt x="1358" y="0"/>
                  </a:moveTo>
                  <a:cubicBezTo>
                    <a:pt x="607" y="0"/>
                    <a:pt x="0" y="560"/>
                    <a:pt x="0" y="1250"/>
                  </a:cubicBezTo>
                  <a:lnTo>
                    <a:pt x="0" y="1977"/>
                  </a:lnTo>
                  <a:cubicBezTo>
                    <a:pt x="0" y="2667"/>
                    <a:pt x="619" y="3227"/>
                    <a:pt x="1358" y="3227"/>
                  </a:cubicBezTo>
                  <a:lnTo>
                    <a:pt x="20562" y="3227"/>
                  </a:lnTo>
                  <a:cubicBezTo>
                    <a:pt x="21301" y="3227"/>
                    <a:pt x="21908" y="2667"/>
                    <a:pt x="21908" y="1977"/>
                  </a:cubicBezTo>
                  <a:lnTo>
                    <a:pt x="21908" y="1250"/>
                  </a:lnTo>
                  <a:cubicBezTo>
                    <a:pt x="21908" y="560"/>
                    <a:pt x="21301" y="0"/>
                    <a:pt x="205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0" name="Google Shape;13100;p42"/>
            <p:cNvSpPr/>
            <p:nvPr/>
          </p:nvSpPr>
          <p:spPr>
            <a:xfrm>
              <a:off x="575179" y="2145866"/>
              <a:ext cx="416582" cy="840652"/>
            </a:xfrm>
            <a:custGeom>
              <a:rect b="b" l="l" r="r" t="t"/>
              <a:pathLst>
                <a:path extrusionOk="0" h="22682" w="11240">
                  <a:moveTo>
                    <a:pt x="3143" y="0"/>
                  </a:moveTo>
                  <a:cubicBezTo>
                    <a:pt x="2572" y="1119"/>
                    <a:pt x="2084" y="2286"/>
                    <a:pt x="1715" y="3489"/>
                  </a:cubicBezTo>
                  <a:cubicBezTo>
                    <a:pt x="0" y="9061"/>
                    <a:pt x="738" y="14931"/>
                    <a:pt x="3786" y="19991"/>
                  </a:cubicBezTo>
                  <a:cubicBezTo>
                    <a:pt x="4358" y="20931"/>
                    <a:pt x="5001" y="21836"/>
                    <a:pt x="5703" y="22682"/>
                  </a:cubicBezTo>
                  <a:cubicBezTo>
                    <a:pt x="7620" y="21205"/>
                    <a:pt x="9477" y="19657"/>
                    <a:pt x="11240" y="18014"/>
                  </a:cubicBezTo>
                  <a:cubicBezTo>
                    <a:pt x="8525" y="14466"/>
                    <a:pt x="7501" y="9859"/>
                    <a:pt x="8882" y="5358"/>
                  </a:cubicBezTo>
                  <a:cubicBezTo>
                    <a:pt x="9323" y="3929"/>
                    <a:pt x="9989" y="2572"/>
                    <a:pt x="10859" y="1346"/>
                  </a:cubicBezTo>
                  <a:cubicBezTo>
                    <a:pt x="8311" y="845"/>
                    <a:pt x="5703" y="500"/>
                    <a:pt x="3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1" name="Google Shape;13101;p42"/>
            <p:cNvSpPr/>
            <p:nvPr/>
          </p:nvSpPr>
          <p:spPr>
            <a:xfrm>
              <a:off x="582666" y="1899759"/>
              <a:ext cx="550304" cy="437449"/>
            </a:xfrm>
            <a:custGeom>
              <a:rect b="b" l="l" r="r" t="t"/>
              <a:pathLst>
                <a:path extrusionOk="0" h="11803" w="14848">
                  <a:moveTo>
                    <a:pt x="7615" y="1"/>
                  </a:moveTo>
                  <a:cubicBezTo>
                    <a:pt x="6512" y="1"/>
                    <a:pt x="5386" y="256"/>
                    <a:pt x="4346" y="794"/>
                  </a:cubicBezTo>
                  <a:cubicBezTo>
                    <a:pt x="1179" y="2413"/>
                    <a:pt x="1" y="6021"/>
                    <a:pt x="1703" y="8843"/>
                  </a:cubicBezTo>
                  <a:cubicBezTo>
                    <a:pt x="2837" y="10743"/>
                    <a:pt x="4983" y="11803"/>
                    <a:pt x="7228" y="11803"/>
                  </a:cubicBezTo>
                  <a:cubicBezTo>
                    <a:pt x="8331" y="11803"/>
                    <a:pt x="9459" y="11547"/>
                    <a:pt x="10502" y="11010"/>
                  </a:cubicBezTo>
                  <a:cubicBezTo>
                    <a:pt x="13657" y="9379"/>
                    <a:pt x="14848" y="5771"/>
                    <a:pt x="13145" y="2949"/>
                  </a:cubicBezTo>
                  <a:cubicBezTo>
                    <a:pt x="12004" y="1058"/>
                    <a:pt x="9857" y="1"/>
                    <a:pt x="76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2" name="Google Shape;13102;p42"/>
            <p:cNvSpPr/>
            <p:nvPr/>
          </p:nvSpPr>
          <p:spPr>
            <a:xfrm>
              <a:off x="653273" y="2063806"/>
              <a:ext cx="357023" cy="304320"/>
            </a:xfrm>
            <a:custGeom>
              <a:rect b="b" l="l" r="r" t="t"/>
              <a:pathLst>
                <a:path extrusionOk="0" h="8211" w="9633">
                  <a:moveTo>
                    <a:pt x="4979" y="0"/>
                  </a:moveTo>
                  <a:cubicBezTo>
                    <a:pt x="4728" y="0"/>
                    <a:pt x="4473" y="20"/>
                    <a:pt x="4215" y="59"/>
                  </a:cubicBezTo>
                  <a:cubicBezTo>
                    <a:pt x="1739" y="428"/>
                    <a:pt x="1" y="2536"/>
                    <a:pt x="334" y="4774"/>
                  </a:cubicBezTo>
                  <a:cubicBezTo>
                    <a:pt x="644" y="6786"/>
                    <a:pt x="2513" y="8211"/>
                    <a:pt x="4686" y="8211"/>
                  </a:cubicBezTo>
                  <a:cubicBezTo>
                    <a:pt x="4930" y="8211"/>
                    <a:pt x="5179" y="8193"/>
                    <a:pt x="5430" y="8155"/>
                  </a:cubicBezTo>
                  <a:cubicBezTo>
                    <a:pt x="7906" y="7774"/>
                    <a:pt x="9633" y="5667"/>
                    <a:pt x="9299" y="3429"/>
                  </a:cubicBezTo>
                  <a:cubicBezTo>
                    <a:pt x="9001" y="1423"/>
                    <a:pt x="7144" y="0"/>
                    <a:pt x="4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3" name="Google Shape;13103;p42"/>
            <p:cNvSpPr/>
            <p:nvPr/>
          </p:nvSpPr>
          <p:spPr>
            <a:xfrm>
              <a:off x="739781" y="2781187"/>
              <a:ext cx="353502" cy="352946"/>
            </a:xfrm>
            <a:custGeom>
              <a:rect b="b" l="l" r="r" t="t"/>
              <a:pathLst>
                <a:path extrusionOk="0" h="9523" w="9538">
                  <a:moveTo>
                    <a:pt x="4011" y="0"/>
                  </a:moveTo>
                  <a:cubicBezTo>
                    <a:pt x="3744" y="0"/>
                    <a:pt x="3474" y="27"/>
                    <a:pt x="3203" y="87"/>
                  </a:cubicBezTo>
                  <a:cubicBezTo>
                    <a:pt x="2369" y="278"/>
                    <a:pt x="1619" y="707"/>
                    <a:pt x="1036" y="1326"/>
                  </a:cubicBezTo>
                  <a:cubicBezTo>
                    <a:pt x="572" y="1838"/>
                    <a:pt x="369" y="2493"/>
                    <a:pt x="238" y="3147"/>
                  </a:cubicBezTo>
                  <a:cubicBezTo>
                    <a:pt x="0" y="4338"/>
                    <a:pt x="3001" y="8827"/>
                    <a:pt x="3096" y="8970"/>
                  </a:cubicBezTo>
                  <a:cubicBezTo>
                    <a:pt x="3297" y="9310"/>
                    <a:pt x="3676" y="9522"/>
                    <a:pt x="4039" y="9522"/>
                  </a:cubicBezTo>
                  <a:cubicBezTo>
                    <a:pt x="4170" y="9522"/>
                    <a:pt x="4300" y="9494"/>
                    <a:pt x="4417" y="9434"/>
                  </a:cubicBezTo>
                  <a:lnTo>
                    <a:pt x="8989" y="7076"/>
                  </a:lnTo>
                  <a:cubicBezTo>
                    <a:pt x="9430" y="6850"/>
                    <a:pt x="9537" y="6267"/>
                    <a:pt x="9263" y="5791"/>
                  </a:cubicBezTo>
                  <a:lnTo>
                    <a:pt x="9156" y="5600"/>
                  </a:lnTo>
                  <a:cubicBezTo>
                    <a:pt x="7965" y="3862"/>
                    <a:pt x="6787" y="2123"/>
                    <a:pt x="5715" y="314"/>
                  </a:cubicBezTo>
                  <a:cubicBezTo>
                    <a:pt x="5161" y="126"/>
                    <a:pt x="4591" y="0"/>
                    <a:pt x="40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4" name="Google Shape;13104;p42"/>
            <p:cNvSpPr/>
            <p:nvPr/>
          </p:nvSpPr>
          <p:spPr>
            <a:xfrm>
              <a:off x="942337" y="2785153"/>
              <a:ext cx="173897" cy="202102"/>
            </a:xfrm>
            <a:custGeom>
              <a:rect b="b" l="l" r="r" t="t"/>
              <a:pathLst>
                <a:path extrusionOk="0" h="5453" w="4692">
                  <a:moveTo>
                    <a:pt x="1023" y="0"/>
                  </a:moveTo>
                  <a:cubicBezTo>
                    <a:pt x="856" y="0"/>
                    <a:pt x="688" y="44"/>
                    <a:pt x="536" y="135"/>
                  </a:cubicBezTo>
                  <a:cubicBezTo>
                    <a:pt x="131" y="361"/>
                    <a:pt x="0" y="885"/>
                    <a:pt x="274" y="1266"/>
                  </a:cubicBezTo>
                  <a:lnTo>
                    <a:pt x="2929" y="5076"/>
                  </a:lnTo>
                  <a:cubicBezTo>
                    <a:pt x="3112" y="5321"/>
                    <a:pt x="3399" y="5453"/>
                    <a:pt x="3688" y="5453"/>
                  </a:cubicBezTo>
                  <a:cubicBezTo>
                    <a:pt x="3849" y="5453"/>
                    <a:pt x="4010" y="5412"/>
                    <a:pt x="4155" y="5326"/>
                  </a:cubicBezTo>
                  <a:cubicBezTo>
                    <a:pt x="4572" y="5088"/>
                    <a:pt x="4691" y="4564"/>
                    <a:pt x="4429" y="4183"/>
                  </a:cubicBezTo>
                  <a:lnTo>
                    <a:pt x="1774" y="373"/>
                  </a:lnTo>
                  <a:cubicBezTo>
                    <a:pt x="1593" y="132"/>
                    <a:pt x="1311" y="0"/>
                    <a:pt x="10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5" name="Google Shape;13105;p42"/>
            <p:cNvSpPr/>
            <p:nvPr/>
          </p:nvSpPr>
          <p:spPr>
            <a:xfrm>
              <a:off x="991299" y="2932076"/>
              <a:ext cx="181866" cy="204214"/>
            </a:xfrm>
            <a:custGeom>
              <a:rect b="b" l="l" r="r" t="t"/>
              <a:pathLst>
                <a:path extrusionOk="0" h="5510" w="4907">
                  <a:moveTo>
                    <a:pt x="1047" y="1"/>
                  </a:moveTo>
                  <a:cubicBezTo>
                    <a:pt x="868" y="1"/>
                    <a:pt x="687" y="49"/>
                    <a:pt x="525" y="148"/>
                  </a:cubicBezTo>
                  <a:cubicBezTo>
                    <a:pt x="108" y="398"/>
                    <a:pt x="1" y="946"/>
                    <a:pt x="275" y="1339"/>
                  </a:cubicBezTo>
                  <a:lnTo>
                    <a:pt x="3084" y="5137"/>
                  </a:lnTo>
                  <a:cubicBezTo>
                    <a:pt x="3277" y="5381"/>
                    <a:pt x="3566" y="5510"/>
                    <a:pt x="3860" y="5510"/>
                  </a:cubicBezTo>
                  <a:cubicBezTo>
                    <a:pt x="4039" y="5510"/>
                    <a:pt x="4220" y="5462"/>
                    <a:pt x="4382" y="5363"/>
                  </a:cubicBezTo>
                  <a:cubicBezTo>
                    <a:pt x="4799" y="5113"/>
                    <a:pt x="4906" y="4565"/>
                    <a:pt x="4632" y="4172"/>
                  </a:cubicBezTo>
                  <a:lnTo>
                    <a:pt x="1822" y="374"/>
                  </a:lnTo>
                  <a:cubicBezTo>
                    <a:pt x="1630" y="130"/>
                    <a:pt x="1341" y="1"/>
                    <a:pt x="10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6" name="Google Shape;13106;p42"/>
            <p:cNvSpPr/>
            <p:nvPr/>
          </p:nvSpPr>
          <p:spPr>
            <a:xfrm>
              <a:off x="262728" y="2227037"/>
              <a:ext cx="397606" cy="40213"/>
            </a:xfrm>
            <a:custGeom>
              <a:rect b="b" l="l" r="r" t="t"/>
              <a:pathLst>
                <a:path extrusionOk="0" h="1085" w="10728">
                  <a:moveTo>
                    <a:pt x="536" y="1"/>
                  </a:moveTo>
                  <a:cubicBezTo>
                    <a:pt x="239" y="1"/>
                    <a:pt x="0" y="251"/>
                    <a:pt x="0" y="537"/>
                  </a:cubicBezTo>
                  <a:cubicBezTo>
                    <a:pt x="0" y="834"/>
                    <a:pt x="239" y="1084"/>
                    <a:pt x="536" y="1084"/>
                  </a:cubicBezTo>
                  <a:lnTo>
                    <a:pt x="10192" y="1084"/>
                  </a:lnTo>
                  <a:cubicBezTo>
                    <a:pt x="10478" y="1084"/>
                    <a:pt x="10728" y="834"/>
                    <a:pt x="10728" y="537"/>
                  </a:cubicBezTo>
                  <a:cubicBezTo>
                    <a:pt x="10728" y="251"/>
                    <a:pt x="10478" y="1"/>
                    <a:pt x="10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7" name="Google Shape;13107;p42"/>
            <p:cNvSpPr/>
            <p:nvPr/>
          </p:nvSpPr>
          <p:spPr>
            <a:xfrm>
              <a:off x="298458" y="2139232"/>
              <a:ext cx="170376" cy="456758"/>
            </a:xfrm>
            <a:custGeom>
              <a:rect b="b" l="l" r="r" t="t"/>
              <a:pathLst>
                <a:path extrusionOk="0" h="12324" w="4597">
                  <a:moveTo>
                    <a:pt x="2299" y="1"/>
                  </a:moveTo>
                  <a:cubicBezTo>
                    <a:pt x="1037" y="1"/>
                    <a:pt x="13" y="1024"/>
                    <a:pt x="1" y="2287"/>
                  </a:cubicBezTo>
                  <a:lnTo>
                    <a:pt x="1" y="10026"/>
                  </a:lnTo>
                  <a:cubicBezTo>
                    <a:pt x="13" y="11288"/>
                    <a:pt x="1037" y="12312"/>
                    <a:pt x="2299" y="12324"/>
                  </a:cubicBezTo>
                  <a:cubicBezTo>
                    <a:pt x="3561" y="12312"/>
                    <a:pt x="4585" y="11300"/>
                    <a:pt x="4597" y="10038"/>
                  </a:cubicBezTo>
                  <a:lnTo>
                    <a:pt x="4597" y="2298"/>
                  </a:lnTo>
                  <a:cubicBezTo>
                    <a:pt x="4597" y="1024"/>
                    <a:pt x="3561" y="1"/>
                    <a:pt x="22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8" name="Google Shape;13108;p42"/>
            <p:cNvSpPr/>
            <p:nvPr/>
          </p:nvSpPr>
          <p:spPr>
            <a:xfrm rot="-170517">
              <a:off x="1314825" y="1301629"/>
              <a:ext cx="536600" cy="620468"/>
            </a:xfrm>
            <a:custGeom>
              <a:rect b="b" l="l" r="r" t="t"/>
              <a:pathLst>
                <a:path extrusionOk="0" h="16742" w="14479">
                  <a:moveTo>
                    <a:pt x="9681" y="0"/>
                  </a:moveTo>
                  <a:cubicBezTo>
                    <a:pt x="6239" y="0"/>
                    <a:pt x="2999" y="2084"/>
                    <a:pt x="1680" y="5466"/>
                  </a:cubicBezTo>
                  <a:cubicBezTo>
                    <a:pt x="1" y="9812"/>
                    <a:pt x="2084" y="14705"/>
                    <a:pt x="6394" y="16491"/>
                  </a:cubicBezTo>
                  <a:cubicBezTo>
                    <a:pt x="6621" y="16586"/>
                    <a:pt x="6859" y="16670"/>
                    <a:pt x="7097" y="16741"/>
                  </a:cubicBezTo>
                  <a:cubicBezTo>
                    <a:pt x="7049" y="16658"/>
                    <a:pt x="6978" y="16598"/>
                    <a:pt x="6894" y="16539"/>
                  </a:cubicBezTo>
                  <a:lnTo>
                    <a:pt x="6692" y="16408"/>
                  </a:lnTo>
                  <a:cubicBezTo>
                    <a:pt x="7311" y="16217"/>
                    <a:pt x="7918" y="15991"/>
                    <a:pt x="8502" y="15693"/>
                  </a:cubicBezTo>
                  <a:cubicBezTo>
                    <a:pt x="12050" y="13955"/>
                    <a:pt x="14479" y="10443"/>
                    <a:pt x="14479" y="6383"/>
                  </a:cubicBezTo>
                  <a:cubicBezTo>
                    <a:pt x="14479" y="5228"/>
                    <a:pt x="14276" y="4097"/>
                    <a:pt x="13895" y="3013"/>
                  </a:cubicBezTo>
                  <a:cubicBezTo>
                    <a:pt x="13574" y="2120"/>
                    <a:pt x="13145" y="1287"/>
                    <a:pt x="12598" y="513"/>
                  </a:cubicBezTo>
                  <a:cubicBezTo>
                    <a:pt x="11635" y="165"/>
                    <a:pt x="10650" y="0"/>
                    <a:pt x="96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9" name="Google Shape;13109;p42"/>
            <p:cNvSpPr/>
            <p:nvPr/>
          </p:nvSpPr>
          <p:spPr>
            <a:xfrm rot="-170517">
              <a:off x="1356695" y="1356296"/>
              <a:ext cx="495129" cy="525927"/>
            </a:xfrm>
            <a:custGeom>
              <a:rect b="b" l="l" r="r" t="t"/>
              <a:pathLst>
                <a:path extrusionOk="0" h="14191" w="13360">
                  <a:moveTo>
                    <a:pt x="8410" y="0"/>
                  </a:moveTo>
                  <a:cubicBezTo>
                    <a:pt x="5677" y="0"/>
                    <a:pt x="3014" y="1571"/>
                    <a:pt x="1834" y="4344"/>
                  </a:cubicBezTo>
                  <a:cubicBezTo>
                    <a:pt x="1" y="8654"/>
                    <a:pt x="2751" y="13536"/>
                    <a:pt x="7383" y="14190"/>
                  </a:cubicBezTo>
                  <a:cubicBezTo>
                    <a:pt x="10931" y="12452"/>
                    <a:pt x="13360" y="8940"/>
                    <a:pt x="13360" y="4880"/>
                  </a:cubicBezTo>
                  <a:cubicBezTo>
                    <a:pt x="13360" y="3725"/>
                    <a:pt x="13157" y="2594"/>
                    <a:pt x="12776" y="1510"/>
                  </a:cubicBezTo>
                  <a:cubicBezTo>
                    <a:pt x="11460" y="483"/>
                    <a:pt x="9924" y="0"/>
                    <a:pt x="8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0" name="Google Shape;13110;p42"/>
            <p:cNvSpPr/>
            <p:nvPr/>
          </p:nvSpPr>
          <p:spPr>
            <a:xfrm rot="-170517">
              <a:off x="1628451" y="1369332"/>
              <a:ext cx="223735" cy="506581"/>
            </a:xfrm>
            <a:custGeom>
              <a:rect b="b" l="l" r="r" t="t"/>
              <a:pathLst>
                <a:path extrusionOk="0" h="13669" w="6037">
                  <a:moveTo>
                    <a:pt x="3775" y="0"/>
                  </a:moveTo>
                  <a:lnTo>
                    <a:pt x="3775" y="0"/>
                  </a:lnTo>
                  <a:cubicBezTo>
                    <a:pt x="5191" y="4715"/>
                    <a:pt x="3370" y="9906"/>
                    <a:pt x="0" y="13656"/>
                  </a:cubicBezTo>
                  <a:lnTo>
                    <a:pt x="60" y="13668"/>
                  </a:lnTo>
                  <a:cubicBezTo>
                    <a:pt x="3608" y="11918"/>
                    <a:pt x="6037" y="8406"/>
                    <a:pt x="6037" y="4346"/>
                  </a:cubicBezTo>
                  <a:cubicBezTo>
                    <a:pt x="6037" y="3191"/>
                    <a:pt x="5834" y="2060"/>
                    <a:pt x="5453" y="976"/>
                  </a:cubicBezTo>
                  <a:cubicBezTo>
                    <a:pt x="4941" y="572"/>
                    <a:pt x="4370" y="250"/>
                    <a:pt x="37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1" name="Google Shape;13111;p42"/>
            <p:cNvSpPr/>
            <p:nvPr/>
          </p:nvSpPr>
          <p:spPr>
            <a:xfrm rot="-170517">
              <a:off x="1469190" y="1560213"/>
              <a:ext cx="228627" cy="63559"/>
            </a:xfrm>
            <a:custGeom>
              <a:rect b="b" l="l" r="r" t="t"/>
              <a:pathLst>
                <a:path extrusionOk="0" h="1715" w="6169">
                  <a:moveTo>
                    <a:pt x="858" y="0"/>
                  </a:moveTo>
                  <a:cubicBezTo>
                    <a:pt x="394" y="0"/>
                    <a:pt x="1" y="381"/>
                    <a:pt x="1" y="857"/>
                  </a:cubicBezTo>
                  <a:cubicBezTo>
                    <a:pt x="1" y="1322"/>
                    <a:pt x="394" y="1715"/>
                    <a:pt x="858" y="1715"/>
                  </a:cubicBezTo>
                  <a:lnTo>
                    <a:pt x="5311" y="1715"/>
                  </a:lnTo>
                  <a:cubicBezTo>
                    <a:pt x="5787" y="1715"/>
                    <a:pt x="6168" y="1322"/>
                    <a:pt x="6168" y="857"/>
                  </a:cubicBezTo>
                  <a:cubicBezTo>
                    <a:pt x="6168" y="381"/>
                    <a:pt x="5787" y="0"/>
                    <a:pt x="53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2" name="Google Shape;13112;p42"/>
            <p:cNvSpPr/>
            <p:nvPr/>
          </p:nvSpPr>
          <p:spPr>
            <a:xfrm rot="-170517">
              <a:off x="1595984" y="1476425"/>
              <a:ext cx="109922" cy="37987"/>
            </a:xfrm>
            <a:custGeom>
              <a:rect b="b" l="l" r="r" t="t"/>
              <a:pathLst>
                <a:path extrusionOk="0" h="1025" w="2966">
                  <a:moveTo>
                    <a:pt x="513" y="0"/>
                  </a:moveTo>
                  <a:cubicBezTo>
                    <a:pt x="227" y="0"/>
                    <a:pt x="1" y="226"/>
                    <a:pt x="1" y="512"/>
                  </a:cubicBezTo>
                  <a:cubicBezTo>
                    <a:pt x="1" y="786"/>
                    <a:pt x="227" y="1024"/>
                    <a:pt x="513" y="1024"/>
                  </a:cubicBezTo>
                  <a:lnTo>
                    <a:pt x="2453" y="1024"/>
                  </a:lnTo>
                  <a:cubicBezTo>
                    <a:pt x="2739" y="1024"/>
                    <a:pt x="2965" y="786"/>
                    <a:pt x="2965" y="512"/>
                  </a:cubicBezTo>
                  <a:cubicBezTo>
                    <a:pt x="2965" y="226"/>
                    <a:pt x="2739" y="0"/>
                    <a:pt x="2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3" name="Google Shape;13113;p42"/>
            <p:cNvSpPr/>
            <p:nvPr/>
          </p:nvSpPr>
          <p:spPr>
            <a:xfrm>
              <a:off x="2076475" y="1577900"/>
              <a:ext cx="26500" cy="2630645"/>
            </a:xfrm>
            <a:custGeom>
              <a:rect b="b" l="l" r="r" t="t"/>
              <a:pathLst>
                <a:path extrusionOk="0" h="69950" w="715">
                  <a:moveTo>
                    <a:pt x="357" y="1"/>
                  </a:moveTo>
                  <a:cubicBezTo>
                    <a:pt x="179" y="1"/>
                    <a:pt x="0" y="501"/>
                    <a:pt x="0" y="1108"/>
                  </a:cubicBezTo>
                  <a:lnTo>
                    <a:pt x="0" y="69950"/>
                  </a:lnTo>
                  <a:lnTo>
                    <a:pt x="715" y="69950"/>
                  </a:lnTo>
                  <a:lnTo>
                    <a:pt x="715" y="1108"/>
                  </a:lnTo>
                  <a:cubicBezTo>
                    <a:pt x="715" y="501"/>
                    <a:pt x="536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4" name="Google Shape;13114;p42"/>
            <p:cNvSpPr/>
            <p:nvPr/>
          </p:nvSpPr>
          <p:spPr>
            <a:xfrm>
              <a:off x="629441" y="2138787"/>
              <a:ext cx="232159" cy="232160"/>
            </a:xfrm>
            <a:custGeom>
              <a:rect b="b" l="l" r="r" t="t"/>
              <a:pathLst>
                <a:path extrusionOk="0" h="6264" w="6264">
                  <a:moveTo>
                    <a:pt x="3132" y="1"/>
                  </a:moveTo>
                  <a:cubicBezTo>
                    <a:pt x="1394" y="1"/>
                    <a:pt x="1" y="1406"/>
                    <a:pt x="1" y="3132"/>
                  </a:cubicBezTo>
                  <a:cubicBezTo>
                    <a:pt x="1" y="4858"/>
                    <a:pt x="1394" y="6263"/>
                    <a:pt x="3132" y="6263"/>
                  </a:cubicBezTo>
                  <a:cubicBezTo>
                    <a:pt x="4858" y="6263"/>
                    <a:pt x="6263" y="4858"/>
                    <a:pt x="6263" y="3132"/>
                  </a:cubicBezTo>
                  <a:cubicBezTo>
                    <a:pt x="6263" y="1406"/>
                    <a:pt x="4858" y="1"/>
                    <a:pt x="3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5" name="Google Shape;13115;p42"/>
            <p:cNvSpPr/>
            <p:nvPr/>
          </p:nvSpPr>
          <p:spPr>
            <a:xfrm>
              <a:off x="634296" y="2152575"/>
              <a:ext cx="217149" cy="198099"/>
            </a:xfrm>
            <a:custGeom>
              <a:rect b="b" l="l" r="r" t="t"/>
              <a:pathLst>
                <a:path extrusionOk="0" h="5345" w="5859">
                  <a:moveTo>
                    <a:pt x="634" y="0"/>
                  </a:moveTo>
                  <a:cubicBezTo>
                    <a:pt x="480" y="0"/>
                    <a:pt x="328" y="63"/>
                    <a:pt x="215" y="188"/>
                  </a:cubicBezTo>
                  <a:cubicBezTo>
                    <a:pt x="1" y="414"/>
                    <a:pt x="12" y="784"/>
                    <a:pt x="251" y="998"/>
                  </a:cubicBezTo>
                  <a:lnTo>
                    <a:pt x="4846" y="5201"/>
                  </a:lnTo>
                  <a:cubicBezTo>
                    <a:pt x="4953" y="5296"/>
                    <a:pt x="5092" y="5344"/>
                    <a:pt x="5231" y="5344"/>
                  </a:cubicBezTo>
                  <a:cubicBezTo>
                    <a:pt x="5387" y="5344"/>
                    <a:pt x="5543" y="5284"/>
                    <a:pt x="5656" y="5165"/>
                  </a:cubicBezTo>
                  <a:cubicBezTo>
                    <a:pt x="5858" y="4927"/>
                    <a:pt x="5847" y="4558"/>
                    <a:pt x="5620" y="4355"/>
                  </a:cubicBezTo>
                  <a:lnTo>
                    <a:pt x="1024" y="153"/>
                  </a:lnTo>
                  <a:cubicBezTo>
                    <a:pt x="912" y="51"/>
                    <a:pt x="772" y="0"/>
                    <a:pt x="6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6" name="Google Shape;13116;p42"/>
            <p:cNvSpPr/>
            <p:nvPr/>
          </p:nvSpPr>
          <p:spPr>
            <a:xfrm>
              <a:off x="804199" y="2215140"/>
              <a:ext cx="26055" cy="26500"/>
            </a:xfrm>
            <a:custGeom>
              <a:rect b="b" l="l" r="r" t="t"/>
              <a:pathLst>
                <a:path extrusionOk="0" h="715" w="703">
                  <a:moveTo>
                    <a:pt x="358" y="0"/>
                  </a:moveTo>
                  <a:cubicBezTo>
                    <a:pt x="155" y="0"/>
                    <a:pt x="0" y="167"/>
                    <a:pt x="0" y="358"/>
                  </a:cubicBezTo>
                  <a:cubicBezTo>
                    <a:pt x="0" y="560"/>
                    <a:pt x="155" y="715"/>
                    <a:pt x="358" y="715"/>
                  </a:cubicBezTo>
                  <a:cubicBezTo>
                    <a:pt x="548" y="715"/>
                    <a:pt x="703" y="560"/>
                    <a:pt x="703" y="358"/>
                  </a:cubicBezTo>
                  <a:cubicBezTo>
                    <a:pt x="703" y="167"/>
                    <a:pt x="548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7" name="Google Shape;13117;p42"/>
            <p:cNvSpPr/>
            <p:nvPr/>
          </p:nvSpPr>
          <p:spPr>
            <a:xfrm>
              <a:off x="775511" y="2171886"/>
              <a:ext cx="13268" cy="13268"/>
            </a:xfrm>
            <a:custGeom>
              <a:rect b="b" l="l" r="r" t="t"/>
              <a:pathLst>
                <a:path extrusionOk="0" h="358" w="358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74"/>
                    <a:pt x="84" y="358"/>
                    <a:pt x="179" y="358"/>
                  </a:cubicBezTo>
                  <a:cubicBezTo>
                    <a:pt x="286" y="358"/>
                    <a:pt x="358" y="274"/>
                    <a:pt x="358" y="179"/>
                  </a:cubicBezTo>
                  <a:cubicBezTo>
                    <a:pt x="358" y="72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8" name="Google Shape;13118;p42"/>
            <p:cNvSpPr/>
            <p:nvPr/>
          </p:nvSpPr>
          <p:spPr>
            <a:xfrm>
              <a:off x="662094" y="2252649"/>
              <a:ext cx="13268" cy="13713"/>
            </a:xfrm>
            <a:custGeom>
              <a:rect b="b" l="l" r="r" t="t"/>
              <a:pathLst>
                <a:path extrusionOk="0" h="370" w="358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cubicBezTo>
                    <a:pt x="1" y="286"/>
                    <a:pt x="84" y="370"/>
                    <a:pt x="179" y="370"/>
                  </a:cubicBezTo>
                  <a:cubicBezTo>
                    <a:pt x="274" y="370"/>
                    <a:pt x="358" y="286"/>
                    <a:pt x="358" y="179"/>
                  </a:cubicBezTo>
                  <a:cubicBezTo>
                    <a:pt x="358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9" name="Google Shape;13119;p42"/>
            <p:cNvSpPr/>
            <p:nvPr/>
          </p:nvSpPr>
          <p:spPr>
            <a:xfrm>
              <a:off x="683740" y="2473293"/>
              <a:ext cx="67528" cy="67565"/>
            </a:xfrm>
            <a:custGeom>
              <a:rect b="b" l="l" r="r" t="t"/>
              <a:pathLst>
                <a:path extrusionOk="0" h="1823" w="1822">
                  <a:moveTo>
                    <a:pt x="905" y="1"/>
                  </a:moveTo>
                  <a:cubicBezTo>
                    <a:pt x="405" y="1"/>
                    <a:pt x="0" y="405"/>
                    <a:pt x="0" y="905"/>
                  </a:cubicBezTo>
                  <a:cubicBezTo>
                    <a:pt x="0" y="1417"/>
                    <a:pt x="405" y="1822"/>
                    <a:pt x="905" y="1822"/>
                  </a:cubicBezTo>
                  <a:cubicBezTo>
                    <a:pt x="1417" y="1822"/>
                    <a:pt x="1822" y="1417"/>
                    <a:pt x="1822" y="905"/>
                  </a:cubicBezTo>
                  <a:cubicBezTo>
                    <a:pt x="1822" y="405"/>
                    <a:pt x="1417" y="1"/>
                    <a:pt x="9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0" name="Google Shape;13120;p42"/>
            <p:cNvSpPr/>
            <p:nvPr/>
          </p:nvSpPr>
          <p:spPr>
            <a:xfrm>
              <a:off x="713280" y="2617177"/>
              <a:ext cx="67565" cy="67528"/>
            </a:xfrm>
            <a:custGeom>
              <a:rect b="b" l="l" r="r" t="t"/>
              <a:pathLst>
                <a:path extrusionOk="0" h="1822" w="1823">
                  <a:moveTo>
                    <a:pt x="918" y="0"/>
                  </a:moveTo>
                  <a:cubicBezTo>
                    <a:pt x="406" y="0"/>
                    <a:pt x="1" y="405"/>
                    <a:pt x="1" y="917"/>
                  </a:cubicBezTo>
                  <a:cubicBezTo>
                    <a:pt x="1" y="1417"/>
                    <a:pt x="406" y="1822"/>
                    <a:pt x="918" y="1822"/>
                  </a:cubicBezTo>
                  <a:cubicBezTo>
                    <a:pt x="1418" y="1822"/>
                    <a:pt x="1822" y="1417"/>
                    <a:pt x="1822" y="917"/>
                  </a:cubicBezTo>
                  <a:cubicBezTo>
                    <a:pt x="1822" y="405"/>
                    <a:pt x="1418" y="0"/>
                    <a:pt x="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1" name="Google Shape;13121;p42"/>
            <p:cNvSpPr/>
            <p:nvPr/>
          </p:nvSpPr>
          <p:spPr>
            <a:xfrm rot="-170517">
              <a:off x="1171337" y="1310387"/>
              <a:ext cx="138607" cy="118594"/>
            </a:xfrm>
            <a:custGeom>
              <a:rect b="b" l="l" r="r" t="t"/>
              <a:pathLst>
                <a:path extrusionOk="0" h="3200" w="3740">
                  <a:moveTo>
                    <a:pt x="2132" y="1"/>
                  </a:moveTo>
                  <a:cubicBezTo>
                    <a:pt x="703" y="1"/>
                    <a:pt x="1" y="1727"/>
                    <a:pt x="1013" y="2727"/>
                  </a:cubicBezTo>
                  <a:cubicBezTo>
                    <a:pt x="1335" y="3054"/>
                    <a:pt x="1733" y="3199"/>
                    <a:pt x="2124" y="3199"/>
                  </a:cubicBezTo>
                  <a:cubicBezTo>
                    <a:pt x="2947" y="3199"/>
                    <a:pt x="3739" y="2556"/>
                    <a:pt x="3739" y="1596"/>
                  </a:cubicBezTo>
                  <a:cubicBezTo>
                    <a:pt x="3727" y="715"/>
                    <a:pt x="3013" y="1"/>
                    <a:pt x="21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2" name="Google Shape;13122;p42"/>
            <p:cNvSpPr/>
            <p:nvPr/>
          </p:nvSpPr>
          <p:spPr>
            <a:xfrm>
              <a:off x="1001009" y="1808247"/>
              <a:ext cx="68010" cy="68010"/>
            </a:xfrm>
            <a:custGeom>
              <a:rect b="b" l="l" r="r" t="t"/>
              <a:pathLst>
                <a:path extrusionOk="0" h="1835" w="1835">
                  <a:moveTo>
                    <a:pt x="917" y="1"/>
                  </a:moveTo>
                  <a:cubicBezTo>
                    <a:pt x="405" y="1"/>
                    <a:pt x="1" y="418"/>
                    <a:pt x="1" y="918"/>
                  </a:cubicBezTo>
                  <a:cubicBezTo>
                    <a:pt x="1" y="1430"/>
                    <a:pt x="405" y="1834"/>
                    <a:pt x="917" y="1834"/>
                  </a:cubicBezTo>
                  <a:cubicBezTo>
                    <a:pt x="1417" y="1834"/>
                    <a:pt x="1834" y="1430"/>
                    <a:pt x="1834" y="918"/>
                  </a:cubicBezTo>
                  <a:cubicBezTo>
                    <a:pt x="1834" y="418"/>
                    <a:pt x="1417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3" name="Google Shape;13123;p42"/>
            <p:cNvSpPr/>
            <p:nvPr/>
          </p:nvSpPr>
          <p:spPr>
            <a:xfrm>
              <a:off x="1151045" y="1960952"/>
              <a:ext cx="74607" cy="63599"/>
            </a:xfrm>
            <a:custGeom>
              <a:rect b="b" l="l" r="r" t="t"/>
              <a:pathLst>
                <a:path extrusionOk="0" h="1716" w="2013">
                  <a:moveTo>
                    <a:pt x="1156" y="0"/>
                  </a:moveTo>
                  <a:cubicBezTo>
                    <a:pt x="382" y="0"/>
                    <a:pt x="1" y="917"/>
                    <a:pt x="548" y="1465"/>
                  </a:cubicBezTo>
                  <a:cubicBezTo>
                    <a:pt x="721" y="1638"/>
                    <a:pt x="935" y="1715"/>
                    <a:pt x="1145" y="1715"/>
                  </a:cubicBezTo>
                  <a:cubicBezTo>
                    <a:pt x="1587" y="1715"/>
                    <a:pt x="2013" y="1374"/>
                    <a:pt x="2013" y="858"/>
                  </a:cubicBezTo>
                  <a:cubicBezTo>
                    <a:pt x="2013" y="381"/>
                    <a:pt x="1620" y="0"/>
                    <a:pt x="1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4" name="Google Shape;13124;p42"/>
            <p:cNvSpPr/>
            <p:nvPr/>
          </p:nvSpPr>
          <p:spPr>
            <a:xfrm>
              <a:off x="838631" y="2909281"/>
              <a:ext cx="52962" cy="52999"/>
            </a:xfrm>
            <a:custGeom>
              <a:rect b="b" l="l" r="r" t="t"/>
              <a:pathLst>
                <a:path extrusionOk="0" h="1430" w="1429">
                  <a:moveTo>
                    <a:pt x="715" y="1"/>
                  </a:moveTo>
                  <a:cubicBezTo>
                    <a:pt x="322" y="1"/>
                    <a:pt x="0" y="322"/>
                    <a:pt x="0" y="715"/>
                  </a:cubicBezTo>
                  <a:cubicBezTo>
                    <a:pt x="0" y="1108"/>
                    <a:pt x="322" y="1430"/>
                    <a:pt x="715" y="1430"/>
                  </a:cubicBezTo>
                  <a:cubicBezTo>
                    <a:pt x="1107" y="1430"/>
                    <a:pt x="1429" y="1108"/>
                    <a:pt x="1429" y="715"/>
                  </a:cubicBezTo>
                  <a:cubicBezTo>
                    <a:pt x="1429" y="322"/>
                    <a:pt x="1107" y="1"/>
                    <a:pt x="7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5" name="Google Shape;13125;p42"/>
            <p:cNvSpPr/>
            <p:nvPr/>
          </p:nvSpPr>
          <p:spPr>
            <a:xfrm>
              <a:off x="926881" y="2918140"/>
              <a:ext cx="83872" cy="83872"/>
            </a:xfrm>
            <a:custGeom>
              <a:rect b="b" l="l" r="r" t="t"/>
              <a:pathLst>
                <a:path extrusionOk="0" h="2263" w="2263">
                  <a:moveTo>
                    <a:pt x="1131" y="0"/>
                  </a:moveTo>
                  <a:cubicBezTo>
                    <a:pt x="500" y="0"/>
                    <a:pt x="0" y="512"/>
                    <a:pt x="0" y="1131"/>
                  </a:cubicBezTo>
                  <a:cubicBezTo>
                    <a:pt x="0" y="1750"/>
                    <a:pt x="500" y="2262"/>
                    <a:pt x="1131" y="2262"/>
                  </a:cubicBezTo>
                  <a:cubicBezTo>
                    <a:pt x="1751" y="2262"/>
                    <a:pt x="2263" y="1750"/>
                    <a:pt x="2263" y="1131"/>
                  </a:cubicBezTo>
                  <a:cubicBezTo>
                    <a:pt x="2263" y="512"/>
                    <a:pt x="1751" y="0"/>
                    <a:pt x="11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126" name="Google Shape;13126;p42"/>
            <p:cNvGrpSpPr/>
            <p:nvPr/>
          </p:nvGrpSpPr>
          <p:grpSpPr>
            <a:xfrm>
              <a:off x="2094672" y="1595742"/>
              <a:ext cx="1375440" cy="900505"/>
              <a:chOff x="4045391" y="1910950"/>
              <a:chExt cx="558237" cy="365509"/>
            </a:xfrm>
          </p:grpSpPr>
          <p:sp>
            <p:nvSpPr>
              <p:cNvPr id="13127" name="Google Shape;13127;p42"/>
              <p:cNvSpPr/>
              <p:nvPr/>
            </p:nvSpPr>
            <p:spPr>
              <a:xfrm>
                <a:off x="4045655" y="1910950"/>
                <a:ext cx="557708" cy="365498"/>
              </a:xfrm>
              <a:custGeom>
                <a:rect b="b" l="l" r="r" t="t"/>
                <a:pathLst>
                  <a:path extrusionOk="0" h="16574" w="25290">
                    <a:moveTo>
                      <a:pt x="429" y="0"/>
                    </a:moveTo>
                    <a:cubicBezTo>
                      <a:pt x="191" y="0"/>
                      <a:pt x="0" y="191"/>
                      <a:pt x="0" y="429"/>
                    </a:cubicBezTo>
                    <a:lnTo>
                      <a:pt x="0" y="16133"/>
                    </a:lnTo>
                    <a:cubicBezTo>
                      <a:pt x="0" y="16371"/>
                      <a:pt x="191" y="16574"/>
                      <a:pt x="429" y="16574"/>
                    </a:cubicBezTo>
                    <a:lnTo>
                      <a:pt x="24861" y="16574"/>
                    </a:lnTo>
                    <a:cubicBezTo>
                      <a:pt x="25099" y="16574"/>
                      <a:pt x="25289" y="16371"/>
                      <a:pt x="25289" y="16133"/>
                    </a:cubicBezTo>
                    <a:lnTo>
                      <a:pt x="25289" y="429"/>
                    </a:lnTo>
                    <a:cubicBezTo>
                      <a:pt x="25289" y="191"/>
                      <a:pt x="25099" y="0"/>
                      <a:pt x="248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8" name="Google Shape;13128;p42"/>
              <p:cNvSpPr/>
              <p:nvPr/>
            </p:nvSpPr>
            <p:spPr>
              <a:xfrm>
                <a:off x="4045391" y="1910950"/>
                <a:ext cx="557972" cy="28382"/>
              </a:xfrm>
              <a:custGeom>
                <a:rect b="b" l="l" r="r" t="t"/>
                <a:pathLst>
                  <a:path extrusionOk="0" h="1287" w="25302">
                    <a:moveTo>
                      <a:pt x="441" y="0"/>
                    </a:moveTo>
                    <a:cubicBezTo>
                      <a:pt x="203" y="0"/>
                      <a:pt x="1" y="203"/>
                      <a:pt x="1" y="441"/>
                    </a:cubicBezTo>
                    <a:lnTo>
                      <a:pt x="1" y="1286"/>
                    </a:lnTo>
                    <a:lnTo>
                      <a:pt x="25301" y="1286"/>
                    </a:lnTo>
                    <a:lnTo>
                      <a:pt x="25301" y="441"/>
                    </a:lnTo>
                    <a:cubicBezTo>
                      <a:pt x="25301" y="203"/>
                      <a:pt x="25099" y="0"/>
                      <a:pt x="248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29" name="Google Shape;13129;p42"/>
              <p:cNvSpPr/>
              <p:nvPr/>
            </p:nvSpPr>
            <p:spPr>
              <a:xfrm>
                <a:off x="4045391" y="2023333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1" y="0"/>
                    </a:moveTo>
                    <a:lnTo>
                      <a:pt x="1" y="1274"/>
                    </a:lnTo>
                    <a:lnTo>
                      <a:pt x="25301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0" name="Google Shape;13130;p42"/>
              <p:cNvSpPr/>
              <p:nvPr/>
            </p:nvSpPr>
            <p:spPr>
              <a:xfrm>
                <a:off x="4045391" y="1967142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1" y="0"/>
                    </a:moveTo>
                    <a:lnTo>
                      <a:pt x="1" y="1274"/>
                    </a:lnTo>
                    <a:lnTo>
                      <a:pt x="25301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1" name="Google Shape;13131;p42"/>
              <p:cNvSpPr/>
              <p:nvPr/>
            </p:nvSpPr>
            <p:spPr>
              <a:xfrm>
                <a:off x="4045655" y="2079525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0" y="0"/>
                    </a:moveTo>
                    <a:lnTo>
                      <a:pt x="0" y="846"/>
                    </a:lnTo>
                    <a:cubicBezTo>
                      <a:pt x="0" y="1084"/>
                      <a:pt x="191" y="1274"/>
                      <a:pt x="441" y="1274"/>
                    </a:cubicBezTo>
                    <a:lnTo>
                      <a:pt x="25289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2" name="Google Shape;13132;p42"/>
              <p:cNvSpPr/>
              <p:nvPr/>
            </p:nvSpPr>
            <p:spPr>
              <a:xfrm>
                <a:off x="4045391" y="2191908"/>
                <a:ext cx="557972" cy="28360"/>
              </a:xfrm>
              <a:custGeom>
                <a:rect b="b" l="l" r="r" t="t"/>
                <a:pathLst>
                  <a:path extrusionOk="0" h="1286" w="25302">
                    <a:moveTo>
                      <a:pt x="1" y="0"/>
                    </a:moveTo>
                    <a:lnTo>
                      <a:pt x="1" y="1286"/>
                    </a:lnTo>
                    <a:lnTo>
                      <a:pt x="25301" y="1286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3" name="Google Shape;13133;p42"/>
              <p:cNvSpPr/>
              <p:nvPr/>
            </p:nvSpPr>
            <p:spPr>
              <a:xfrm>
                <a:off x="4045655" y="2248342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0" y="1"/>
                    </a:moveTo>
                    <a:lnTo>
                      <a:pt x="0" y="834"/>
                    </a:lnTo>
                    <a:cubicBezTo>
                      <a:pt x="0" y="1072"/>
                      <a:pt x="191" y="1275"/>
                      <a:pt x="429" y="1275"/>
                    </a:cubicBezTo>
                    <a:lnTo>
                      <a:pt x="24861" y="1275"/>
                    </a:lnTo>
                    <a:cubicBezTo>
                      <a:pt x="25099" y="1275"/>
                      <a:pt x="25301" y="1072"/>
                      <a:pt x="25301" y="834"/>
                    </a:cubicBezTo>
                    <a:lnTo>
                      <a:pt x="253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4" name="Google Shape;13134;p42"/>
              <p:cNvSpPr/>
              <p:nvPr/>
            </p:nvSpPr>
            <p:spPr>
              <a:xfrm>
                <a:off x="4045391" y="2135716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1" y="0"/>
                    </a:moveTo>
                    <a:lnTo>
                      <a:pt x="1" y="1274"/>
                    </a:lnTo>
                    <a:lnTo>
                      <a:pt x="25301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5" name="Google Shape;13135;p42"/>
              <p:cNvSpPr/>
              <p:nvPr/>
            </p:nvSpPr>
            <p:spPr>
              <a:xfrm>
                <a:off x="4045655" y="1910950"/>
                <a:ext cx="259690" cy="196686"/>
              </a:xfrm>
              <a:custGeom>
                <a:rect b="b" l="l" r="r" t="t"/>
                <a:pathLst>
                  <a:path extrusionOk="0" h="8919" w="11776">
                    <a:moveTo>
                      <a:pt x="429" y="0"/>
                    </a:moveTo>
                    <a:cubicBezTo>
                      <a:pt x="191" y="0"/>
                      <a:pt x="0" y="191"/>
                      <a:pt x="0" y="429"/>
                    </a:cubicBezTo>
                    <a:lnTo>
                      <a:pt x="0" y="8490"/>
                    </a:lnTo>
                    <a:cubicBezTo>
                      <a:pt x="0" y="8728"/>
                      <a:pt x="191" y="8918"/>
                      <a:pt x="429" y="8918"/>
                    </a:cubicBezTo>
                    <a:lnTo>
                      <a:pt x="11335" y="8918"/>
                    </a:lnTo>
                    <a:cubicBezTo>
                      <a:pt x="11573" y="8918"/>
                      <a:pt x="11776" y="8728"/>
                      <a:pt x="11776" y="8490"/>
                    </a:cubicBezTo>
                    <a:lnTo>
                      <a:pt x="11776" y="429"/>
                    </a:lnTo>
                    <a:cubicBezTo>
                      <a:pt x="11776" y="191"/>
                      <a:pt x="11573" y="0"/>
                      <a:pt x="113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36" name="Google Shape;13136;p42"/>
              <p:cNvSpPr/>
              <p:nvPr/>
            </p:nvSpPr>
            <p:spPr>
              <a:xfrm>
                <a:off x="4060630" y="1932011"/>
                <a:ext cx="229236" cy="154522"/>
              </a:xfrm>
              <a:custGeom>
                <a:rect b="b" l="l" r="r" t="t"/>
                <a:pathLst>
                  <a:path extrusionOk="0" h="7007" w="10395">
                    <a:moveTo>
                      <a:pt x="2846" y="1"/>
                    </a:moveTo>
                    <a:cubicBezTo>
                      <a:pt x="2822" y="1"/>
                      <a:pt x="2798" y="16"/>
                      <a:pt x="2798" y="46"/>
                    </a:cubicBezTo>
                    <a:lnTo>
                      <a:pt x="2703" y="331"/>
                    </a:lnTo>
                    <a:lnTo>
                      <a:pt x="2405" y="331"/>
                    </a:lnTo>
                    <a:cubicBezTo>
                      <a:pt x="2369" y="331"/>
                      <a:pt x="2346" y="379"/>
                      <a:pt x="2381" y="403"/>
                    </a:cubicBezTo>
                    <a:lnTo>
                      <a:pt x="2631" y="581"/>
                    </a:lnTo>
                    <a:lnTo>
                      <a:pt x="2536" y="879"/>
                    </a:lnTo>
                    <a:cubicBezTo>
                      <a:pt x="2527" y="914"/>
                      <a:pt x="2544" y="936"/>
                      <a:pt x="2568" y="936"/>
                    </a:cubicBezTo>
                    <a:cubicBezTo>
                      <a:pt x="2577" y="936"/>
                      <a:pt x="2586" y="933"/>
                      <a:pt x="2596" y="927"/>
                    </a:cubicBezTo>
                    <a:lnTo>
                      <a:pt x="2846" y="748"/>
                    </a:lnTo>
                    <a:lnTo>
                      <a:pt x="3096" y="927"/>
                    </a:lnTo>
                    <a:cubicBezTo>
                      <a:pt x="3102" y="933"/>
                      <a:pt x="3110" y="936"/>
                      <a:pt x="3118" y="936"/>
                    </a:cubicBezTo>
                    <a:cubicBezTo>
                      <a:pt x="3141" y="936"/>
                      <a:pt x="3164" y="914"/>
                      <a:pt x="3155" y="879"/>
                    </a:cubicBezTo>
                    <a:lnTo>
                      <a:pt x="3060" y="581"/>
                    </a:lnTo>
                    <a:lnTo>
                      <a:pt x="3310" y="403"/>
                    </a:lnTo>
                    <a:cubicBezTo>
                      <a:pt x="3346" y="379"/>
                      <a:pt x="3322" y="331"/>
                      <a:pt x="3286" y="331"/>
                    </a:cubicBezTo>
                    <a:lnTo>
                      <a:pt x="2989" y="331"/>
                    </a:lnTo>
                    <a:lnTo>
                      <a:pt x="2893" y="46"/>
                    </a:lnTo>
                    <a:cubicBezTo>
                      <a:pt x="2893" y="16"/>
                      <a:pt x="2870" y="1"/>
                      <a:pt x="2846" y="1"/>
                    </a:cubicBezTo>
                    <a:close/>
                    <a:moveTo>
                      <a:pt x="5203" y="19"/>
                    </a:moveTo>
                    <a:cubicBezTo>
                      <a:pt x="5188" y="19"/>
                      <a:pt x="5173" y="28"/>
                      <a:pt x="5167" y="46"/>
                    </a:cubicBezTo>
                    <a:lnTo>
                      <a:pt x="5072" y="331"/>
                    </a:lnTo>
                    <a:lnTo>
                      <a:pt x="4763" y="331"/>
                    </a:lnTo>
                    <a:cubicBezTo>
                      <a:pt x="4715" y="331"/>
                      <a:pt x="4703" y="391"/>
                      <a:pt x="4739" y="403"/>
                    </a:cubicBezTo>
                    <a:lnTo>
                      <a:pt x="4989" y="581"/>
                    </a:lnTo>
                    <a:lnTo>
                      <a:pt x="4894" y="879"/>
                    </a:lnTo>
                    <a:cubicBezTo>
                      <a:pt x="4885" y="914"/>
                      <a:pt x="4902" y="936"/>
                      <a:pt x="4925" y="936"/>
                    </a:cubicBezTo>
                    <a:cubicBezTo>
                      <a:pt x="4934" y="936"/>
                      <a:pt x="4944" y="933"/>
                      <a:pt x="4953" y="927"/>
                    </a:cubicBezTo>
                    <a:lnTo>
                      <a:pt x="5203" y="748"/>
                    </a:lnTo>
                    <a:lnTo>
                      <a:pt x="5453" y="927"/>
                    </a:lnTo>
                    <a:cubicBezTo>
                      <a:pt x="5463" y="933"/>
                      <a:pt x="5472" y="936"/>
                      <a:pt x="5481" y="936"/>
                    </a:cubicBezTo>
                    <a:cubicBezTo>
                      <a:pt x="5505" y="936"/>
                      <a:pt x="5521" y="914"/>
                      <a:pt x="5513" y="879"/>
                    </a:cubicBezTo>
                    <a:lnTo>
                      <a:pt x="5417" y="581"/>
                    </a:lnTo>
                    <a:lnTo>
                      <a:pt x="5668" y="403"/>
                    </a:lnTo>
                    <a:cubicBezTo>
                      <a:pt x="5703" y="391"/>
                      <a:pt x="5691" y="331"/>
                      <a:pt x="5644" y="331"/>
                    </a:cubicBezTo>
                    <a:lnTo>
                      <a:pt x="5334" y="331"/>
                    </a:lnTo>
                    <a:lnTo>
                      <a:pt x="5239" y="46"/>
                    </a:lnTo>
                    <a:cubicBezTo>
                      <a:pt x="5233" y="28"/>
                      <a:pt x="5218" y="19"/>
                      <a:pt x="5203" y="19"/>
                    </a:cubicBezTo>
                    <a:close/>
                    <a:moveTo>
                      <a:pt x="7549" y="1"/>
                    </a:moveTo>
                    <a:cubicBezTo>
                      <a:pt x="7525" y="1"/>
                      <a:pt x="7501" y="16"/>
                      <a:pt x="7501" y="46"/>
                    </a:cubicBezTo>
                    <a:lnTo>
                      <a:pt x="7406" y="331"/>
                    </a:lnTo>
                    <a:lnTo>
                      <a:pt x="7108" y="331"/>
                    </a:lnTo>
                    <a:cubicBezTo>
                      <a:pt x="7061" y="331"/>
                      <a:pt x="7049" y="391"/>
                      <a:pt x="7084" y="403"/>
                    </a:cubicBezTo>
                    <a:lnTo>
                      <a:pt x="7334" y="581"/>
                    </a:lnTo>
                    <a:lnTo>
                      <a:pt x="7239" y="879"/>
                    </a:lnTo>
                    <a:cubicBezTo>
                      <a:pt x="7230" y="914"/>
                      <a:pt x="7247" y="936"/>
                      <a:pt x="7271" y="936"/>
                    </a:cubicBezTo>
                    <a:cubicBezTo>
                      <a:pt x="7280" y="936"/>
                      <a:pt x="7289" y="933"/>
                      <a:pt x="7299" y="927"/>
                    </a:cubicBezTo>
                    <a:lnTo>
                      <a:pt x="7549" y="748"/>
                    </a:lnTo>
                    <a:lnTo>
                      <a:pt x="7799" y="927"/>
                    </a:lnTo>
                    <a:cubicBezTo>
                      <a:pt x="7805" y="933"/>
                      <a:pt x="7813" y="936"/>
                      <a:pt x="7821" y="936"/>
                    </a:cubicBezTo>
                    <a:cubicBezTo>
                      <a:pt x="7844" y="936"/>
                      <a:pt x="7867" y="914"/>
                      <a:pt x="7858" y="879"/>
                    </a:cubicBezTo>
                    <a:lnTo>
                      <a:pt x="7763" y="581"/>
                    </a:lnTo>
                    <a:lnTo>
                      <a:pt x="8013" y="403"/>
                    </a:lnTo>
                    <a:cubicBezTo>
                      <a:pt x="8049" y="391"/>
                      <a:pt x="8025" y="331"/>
                      <a:pt x="7989" y="331"/>
                    </a:cubicBezTo>
                    <a:lnTo>
                      <a:pt x="7692" y="331"/>
                    </a:lnTo>
                    <a:lnTo>
                      <a:pt x="7596" y="46"/>
                    </a:lnTo>
                    <a:cubicBezTo>
                      <a:pt x="7596" y="16"/>
                      <a:pt x="7573" y="1"/>
                      <a:pt x="7549" y="1"/>
                    </a:cubicBezTo>
                    <a:close/>
                    <a:moveTo>
                      <a:pt x="9894" y="1"/>
                    </a:moveTo>
                    <a:cubicBezTo>
                      <a:pt x="9870" y="1"/>
                      <a:pt x="9847" y="16"/>
                      <a:pt x="9847" y="46"/>
                    </a:cubicBezTo>
                    <a:lnTo>
                      <a:pt x="9751" y="331"/>
                    </a:lnTo>
                    <a:lnTo>
                      <a:pt x="9454" y="331"/>
                    </a:lnTo>
                    <a:cubicBezTo>
                      <a:pt x="9418" y="331"/>
                      <a:pt x="9406" y="379"/>
                      <a:pt x="9430" y="403"/>
                    </a:cubicBezTo>
                    <a:lnTo>
                      <a:pt x="9680" y="581"/>
                    </a:lnTo>
                    <a:lnTo>
                      <a:pt x="9585" y="879"/>
                    </a:lnTo>
                    <a:cubicBezTo>
                      <a:pt x="9576" y="914"/>
                      <a:pt x="9599" y="936"/>
                      <a:pt x="9622" y="936"/>
                    </a:cubicBezTo>
                    <a:cubicBezTo>
                      <a:pt x="9630" y="936"/>
                      <a:pt x="9638" y="933"/>
                      <a:pt x="9644" y="927"/>
                    </a:cubicBezTo>
                    <a:lnTo>
                      <a:pt x="9894" y="748"/>
                    </a:lnTo>
                    <a:lnTo>
                      <a:pt x="10144" y="927"/>
                    </a:lnTo>
                    <a:cubicBezTo>
                      <a:pt x="10154" y="933"/>
                      <a:pt x="10163" y="936"/>
                      <a:pt x="10172" y="936"/>
                    </a:cubicBezTo>
                    <a:cubicBezTo>
                      <a:pt x="10196" y="936"/>
                      <a:pt x="10213" y="914"/>
                      <a:pt x="10204" y="879"/>
                    </a:cubicBezTo>
                    <a:lnTo>
                      <a:pt x="10120" y="581"/>
                    </a:lnTo>
                    <a:lnTo>
                      <a:pt x="10359" y="403"/>
                    </a:lnTo>
                    <a:cubicBezTo>
                      <a:pt x="10394" y="379"/>
                      <a:pt x="10382" y="331"/>
                      <a:pt x="10335" y="331"/>
                    </a:cubicBezTo>
                    <a:lnTo>
                      <a:pt x="10037" y="331"/>
                    </a:lnTo>
                    <a:lnTo>
                      <a:pt x="9942" y="46"/>
                    </a:lnTo>
                    <a:cubicBezTo>
                      <a:pt x="9942" y="16"/>
                      <a:pt x="9918" y="1"/>
                      <a:pt x="9894" y="1"/>
                    </a:cubicBezTo>
                    <a:close/>
                    <a:moveTo>
                      <a:pt x="500" y="19"/>
                    </a:moveTo>
                    <a:cubicBezTo>
                      <a:pt x="485" y="19"/>
                      <a:pt x="470" y="28"/>
                      <a:pt x="464" y="46"/>
                    </a:cubicBezTo>
                    <a:lnTo>
                      <a:pt x="369" y="331"/>
                    </a:lnTo>
                    <a:lnTo>
                      <a:pt x="60" y="331"/>
                    </a:lnTo>
                    <a:cubicBezTo>
                      <a:pt x="24" y="331"/>
                      <a:pt x="0" y="379"/>
                      <a:pt x="36" y="403"/>
                    </a:cubicBezTo>
                    <a:lnTo>
                      <a:pt x="286" y="593"/>
                    </a:lnTo>
                    <a:lnTo>
                      <a:pt x="191" y="891"/>
                    </a:lnTo>
                    <a:cubicBezTo>
                      <a:pt x="182" y="917"/>
                      <a:pt x="204" y="936"/>
                      <a:pt x="226" y="936"/>
                    </a:cubicBezTo>
                    <a:cubicBezTo>
                      <a:pt x="235" y="936"/>
                      <a:pt x="244" y="933"/>
                      <a:pt x="250" y="927"/>
                    </a:cubicBezTo>
                    <a:lnTo>
                      <a:pt x="500" y="748"/>
                    </a:lnTo>
                    <a:lnTo>
                      <a:pt x="750" y="927"/>
                    </a:lnTo>
                    <a:cubicBezTo>
                      <a:pt x="760" y="933"/>
                      <a:pt x="770" y="936"/>
                      <a:pt x="779" y="936"/>
                    </a:cubicBezTo>
                    <a:cubicBezTo>
                      <a:pt x="802" y="936"/>
                      <a:pt x="818" y="917"/>
                      <a:pt x="810" y="891"/>
                    </a:cubicBezTo>
                    <a:lnTo>
                      <a:pt x="715" y="593"/>
                    </a:lnTo>
                    <a:lnTo>
                      <a:pt x="965" y="403"/>
                    </a:lnTo>
                    <a:cubicBezTo>
                      <a:pt x="1000" y="379"/>
                      <a:pt x="976" y="331"/>
                      <a:pt x="941" y="331"/>
                    </a:cubicBezTo>
                    <a:lnTo>
                      <a:pt x="643" y="331"/>
                    </a:lnTo>
                    <a:lnTo>
                      <a:pt x="536" y="46"/>
                    </a:lnTo>
                    <a:cubicBezTo>
                      <a:pt x="530" y="28"/>
                      <a:pt x="515" y="19"/>
                      <a:pt x="500" y="19"/>
                    </a:cubicBezTo>
                    <a:close/>
                    <a:moveTo>
                      <a:pt x="4018" y="739"/>
                    </a:moveTo>
                    <a:cubicBezTo>
                      <a:pt x="3998" y="739"/>
                      <a:pt x="3977" y="754"/>
                      <a:pt x="3977" y="784"/>
                    </a:cubicBezTo>
                    <a:lnTo>
                      <a:pt x="3882" y="1069"/>
                    </a:lnTo>
                    <a:lnTo>
                      <a:pt x="3584" y="1069"/>
                    </a:lnTo>
                    <a:cubicBezTo>
                      <a:pt x="3536" y="1069"/>
                      <a:pt x="3524" y="1129"/>
                      <a:pt x="3560" y="1153"/>
                    </a:cubicBezTo>
                    <a:lnTo>
                      <a:pt x="3798" y="1331"/>
                    </a:lnTo>
                    <a:lnTo>
                      <a:pt x="3715" y="1629"/>
                    </a:lnTo>
                    <a:cubicBezTo>
                      <a:pt x="3705" y="1658"/>
                      <a:pt x="3728" y="1680"/>
                      <a:pt x="3756" y="1680"/>
                    </a:cubicBezTo>
                    <a:cubicBezTo>
                      <a:pt x="3762" y="1680"/>
                      <a:pt x="3768" y="1679"/>
                      <a:pt x="3774" y="1677"/>
                    </a:cubicBezTo>
                    <a:lnTo>
                      <a:pt x="4024" y="1498"/>
                    </a:lnTo>
                    <a:lnTo>
                      <a:pt x="4263" y="1677"/>
                    </a:lnTo>
                    <a:cubicBezTo>
                      <a:pt x="4269" y="1679"/>
                      <a:pt x="4276" y="1680"/>
                      <a:pt x="4282" y="1680"/>
                    </a:cubicBezTo>
                    <a:cubicBezTo>
                      <a:pt x="4313" y="1680"/>
                      <a:pt x="4344" y="1658"/>
                      <a:pt x="4334" y="1629"/>
                    </a:cubicBezTo>
                    <a:lnTo>
                      <a:pt x="4239" y="1331"/>
                    </a:lnTo>
                    <a:lnTo>
                      <a:pt x="4489" y="1153"/>
                    </a:lnTo>
                    <a:cubicBezTo>
                      <a:pt x="4525" y="1129"/>
                      <a:pt x="4501" y="1069"/>
                      <a:pt x="4465" y="1069"/>
                    </a:cubicBezTo>
                    <a:lnTo>
                      <a:pt x="4167" y="1069"/>
                    </a:lnTo>
                    <a:lnTo>
                      <a:pt x="4060" y="784"/>
                    </a:lnTo>
                    <a:cubicBezTo>
                      <a:pt x="4060" y="754"/>
                      <a:pt x="4039" y="739"/>
                      <a:pt x="4018" y="739"/>
                    </a:cubicBezTo>
                    <a:close/>
                    <a:moveTo>
                      <a:pt x="6376" y="748"/>
                    </a:moveTo>
                    <a:cubicBezTo>
                      <a:pt x="6355" y="748"/>
                      <a:pt x="6334" y="760"/>
                      <a:pt x="6334" y="784"/>
                    </a:cubicBezTo>
                    <a:lnTo>
                      <a:pt x="6239" y="1081"/>
                    </a:lnTo>
                    <a:lnTo>
                      <a:pt x="5941" y="1081"/>
                    </a:lnTo>
                    <a:cubicBezTo>
                      <a:pt x="5894" y="1081"/>
                      <a:pt x="5882" y="1129"/>
                      <a:pt x="5918" y="1153"/>
                    </a:cubicBezTo>
                    <a:lnTo>
                      <a:pt x="6156" y="1331"/>
                    </a:lnTo>
                    <a:lnTo>
                      <a:pt x="6072" y="1629"/>
                    </a:lnTo>
                    <a:cubicBezTo>
                      <a:pt x="6063" y="1658"/>
                      <a:pt x="6085" y="1680"/>
                      <a:pt x="6113" y="1680"/>
                    </a:cubicBezTo>
                    <a:cubicBezTo>
                      <a:pt x="6119" y="1680"/>
                      <a:pt x="6126" y="1679"/>
                      <a:pt x="6132" y="1677"/>
                    </a:cubicBezTo>
                    <a:lnTo>
                      <a:pt x="6382" y="1498"/>
                    </a:lnTo>
                    <a:lnTo>
                      <a:pt x="6632" y="1677"/>
                    </a:lnTo>
                    <a:cubicBezTo>
                      <a:pt x="6636" y="1679"/>
                      <a:pt x="6641" y="1680"/>
                      <a:pt x="6646" y="1680"/>
                    </a:cubicBezTo>
                    <a:cubicBezTo>
                      <a:pt x="6671" y="1680"/>
                      <a:pt x="6701" y="1658"/>
                      <a:pt x="6691" y="1629"/>
                    </a:cubicBezTo>
                    <a:lnTo>
                      <a:pt x="6596" y="1331"/>
                    </a:lnTo>
                    <a:lnTo>
                      <a:pt x="6846" y="1153"/>
                    </a:lnTo>
                    <a:cubicBezTo>
                      <a:pt x="6870" y="1129"/>
                      <a:pt x="6858" y="1069"/>
                      <a:pt x="6822" y="1069"/>
                    </a:cubicBezTo>
                    <a:lnTo>
                      <a:pt x="6513" y="1069"/>
                    </a:lnTo>
                    <a:lnTo>
                      <a:pt x="6418" y="784"/>
                    </a:lnTo>
                    <a:cubicBezTo>
                      <a:pt x="6418" y="760"/>
                      <a:pt x="6397" y="748"/>
                      <a:pt x="6376" y="748"/>
                    </a:cubicBezTo>
                    <a:close/>
                    <a:moveTo>
                      <a:pt x="8726" y="739"/>
                    </a:moveTo>
                    <a:cubicBezTo>
                      <a:pt x="8704" y="739"/>
                      <a:pt x="8680" y="754"/>
                      <a:pt x="8680" y="784"/>
                    </a:cubicBezTo>
                    <a:lnTo>
                      <a:pt x="8585" y="1069"/>
                    </a:lnTo>
                    <a:lnTo>
                      <a:pt x="8287" y="1069"/>
                    </a:lnTo>
                    <a:cubicBezTo>
                      <a:pt x="8239" y="1069"/>
                      <a:pt x="8227" y="1129"/>
                      <a:pt x="8263" y="1153"/>
                    </a:cubicBezTo>
                    <a:lnTo>
                      <a:pt x="8501" y="1331"/>
                    </a:lnTo>
                    <a:lnTo>
                      <a:pt x="8418" y="1629"/>
                    </a:lnTo>
                    <a:cubicBezTo>
                      <a:pt x="8408" y="1658"/>
                      <a:pt x="8431" y="1680"/>
                      <a:pt x="8459" y="1680"/>
                    </a:cubicBezTo>
                    <a:cubicBezTo>
                      <a:pt x="8465" y="1680"/>
                      <a:pt x="8471" y="1679"/>
                      <a:pt x="8477" y="1677"/>
                    </a:cubicBezTo>
                    <a:lnTo>
                      <a:pt x="8727" y="1498"/>
                    </a:lnTo>
                    <a:lnTo>
                      <a:pt x="8966" y="1677"/>
                    </a:lnTo>
                    <a:cubicBezTo>
                      <a:pt x="8972" y="1679"/>
                      <a:pt x="8979" y="1680"/>
                      <a:pt x="8985" y="1680"/>
                    </a:cubicBezTo>
                    <a:cubicBezTo>
                      <a:pt x="9016" y="1680"/>
                      <a:pt x="9047" y="1658"/>
                      <a:pt x="9037" y="1629"/>
                    </a:cubicBezTo>
                    <a:lnTo>
                      <a:pt x="8942" y="1331"/>
                    </a:lnTo>
                    <a:lnTo>
                      <a:pt x="9192" y="1153"/>
                    </a:lnTo>
                    <a:cubicBezTo>
                      <a:pt x="9216" y="1129"/>
                      <a:pt x="9204" y="1069"/>
                      <a:pt x="9168" y="1069"/>
                    </a:cubicBezTo>
                    <a:lnTo>
                      <a:pt x="8870" y="1069"/>
                    </a:lnTo>
                    <a:lnTo>
                      <a:pt x="8763" y="784"/>
                    </a:lnTo>
                    <a:cubicBezTo>
                      <a:pt x="8769" y="754"/>
                      <a:pt x="8748" y="739"/>
                      <a:pt x="8726" y="739"/>
                    </a:cubicBezTo>
                    <a:close/>
                    <a:moveTo>
                      <a:pt x="1672" y="743"/>
                    </a:moveTo>
                    <a:cubicBezTo>
                      <a:pt x="1649" y="743"/>
                      <a:pt x="1625" y="759"/>
                      <a:pt x="1631" y="784"/>
                    </a:cubicBezTo>
                    <a:lnTo>
                      <a:pt x="1536" y="1081"/>
                    </a:lnTo>
                    <a:lnTo>
                      <a:pt x="1238" y="1081"/>
                    </a:lnTo>
                    <a:cubicBezTo>
                      <a:pt x="1191" y="1081"/>
                      <a:pt x="1179" y="1129"/>
                      <a:pt x="1215" y="1153"/>
                    </a:cubicBezTo>
                    <a:lnTo>
                      <a:pt x="1453" y="1331"/>
                    </a:lnTo>
                    <a:lnTo>
                      <a:pt x="1357" y="1629"/>
                    </a:lnTo>
                    <a:cubicBezTo>
                      <a:pt x="1348" y="1657"/>
                      <a:pt x="1375" y="1684"/>
                      <a:pt x="1404" y="1684"/>
                    </a:cubicBezTo>
                    <a:cubicBezTo>
                      <a:pt x="1412" y="1684"/>
                      <a:pt x="1421" y="1682"/>
                      <a:pt x="1429" y="1677"/>
                    </a:cubicBezTo>
                    <a:lnTo>
                      <a:pt x="1679" y="1498"/>
                    </a:lnTo>
                    <a:lnTo>
                      <a:pt x="1917" y="1677"/>
                    </a:lnTo>
                    <a:cubicBezTo>
                      <a:pt x="1925" y="1682"/>
                      <a:pt x="1934" y="1684"/>
                      <a:pt x="1942" y="1684"/>
                    </a:cubicBezTo>
                    <a:cubicBezTo>
                      <a:pt x="1971" y="1684"/>
                      <a:pt x="1998" y="1657"/>
                      <a:pt x="1988" y="1629"/>
                    </a:cubicBezTo>
                    <a:lnTo>
                      <a:pt x="1893" y="1331"/>
                    </a:lnTo>
                    <a:lnTo>
                      <a:pt x="2143" y="1153"/>
                    </a:lnTo>
                    <a:cubicBezTo>
                      <a:pt x="2179" y="1129"/>
                      <a:pt x="2155" y="1069"/>
                      <a:pt x="2119" y="1069"/>
                    </a:cubicBezTo>
                    <a:lnTo>
                      <a:pt x="1810" y="1069"/>
                    </a:lnTo>
                    <a:lnTo>
                      <a:pt x="1715" y="784"/>
                    </a:lnTo>
                    <a:cubicBezTo>
                      <a:pt x="1715" y="756"/>
                      <a:pt x="1693" y="743"/>
                      <a:pt x="1672" y="743"/>
                    </a:cubicBezTo>
                    <a:close/>
                    <a:moveTo>
                      <a:pt x="502" y="1524"/>
                    </a:moveTo>
                    <a:cubicBezTo>
                      <a:pt x="489" y="1524"/>
                      <a:pt x="474" y="1531"/>
                      <a:pt x="464" y="1546"/>
                    </a:cubicBezTo>
                    <a:lnTo>
                      <a:pt x="369" y="1843"/>
                    </a:lnTo>
                    <a:lnTo>
                      <a:pt x="60" y="1843"/>
                    </a:lnTo>
                    <a:cubicBezTo>
                      <a:pt x="24" y="1843"/>
                      <a:pt x="12" y="1891"/>
                      <a:pt x="36" y="1915"/>
                    </a:cubicBezTo>
                    <a:lnTo>
                      <a:pt x="286" y="2105"/>
                    </a:lnTo>
                    <a:lnTo>
                      <a:pt x="191" y="2403"/>
                    </a:lnTo>
                    <a:cubicBezTo>
                      <a:pt x="182" y="2429"/>
                      <a:pt x="204" y="2448"/>
                      <a:pt x="231" y="2448"/>
                    </a:cubicBezTo>
                    <a:cubicBezTo>
                      <a:pt x="241" y="2448"/>
                      <a:pt x="252" y="2445"/>
                      <a:pt x="262" y="2439"/>
                    </a:cubicBezTo>
                    <a:lnTo>
                      <a:pt x="500" y="2260"/>
                    </a:lnTo>
                    <a:lnTo>
                      <a:pt x="750" y="2451"/>
                    </a:lnTo>
                    <a:cubicBezTo>
                      <a:pt x="760" y="2457"/>
                      <a:pt x="770" y="2460"/>
                      <a:pt x="779" y="2460"/>
                    </a:cubicBezTo>
                    <a:cubicBezTo>
                      <a:pt x="802" y="2460"/>
                      <a:pt x="818" y="2441"/>
                      <a:pt x="810" y="2415"/>
                    </a:cubicBezTo>
                    <a:lnTo>
                      <a:pt x="726" y="2117"/>
                    </a:lnTo>
                    <a:lnTo>
                      <a:pt x="965" y="1927"/>
                    </a:lnTo>
                    <a:cubicBezTo>
                      <a:pt x="1000" y="1903"/>
                      <a:pt x="976" y="1855"/>
                      <a:pt x="941" y="1855"/>
                    </a:cubicBezTo>
                    <a:lnTo>
                      <a:pt x="643" y="1855"/>
                    </a:lnTo>
                    <a:lnTo>
                      <a:pt x="536" y="1558"/>
                    </a:lnTo>
                    <a:cubicBezTo>
                      <a:pt x="536" y="1537"/>
                      <a:pt x="520" y="1524"/>
                      <a:pt x="502" y="1524"/>
                    </a:cubicBezTo>
                    <a:close/>
                    <a:moveTo>
                      <a:pt x="2854" y="1507"/>
                    </a:moveTo>
                    <a:cubicBezTo>
                      <a:pt x="2835" y="1507"/>
                      <a:pt x="2815" y="1519"/>
                      <a:pt x="2810" y="1546"/>
                    </a:cubicBezTo>
                    <a:lnTo>
                      <a:pt x="2715" y="1843"/>
                    </a:lnTo>
                    <a:lnTo>
                      <a:pt x="2417" y="1843"/>
                    </a:lnTo>
                    <a:cubicBezTo>
                      <a:pt x="2369" y="1843"/>
                      <a:pt x="2358" y="1891"/>
                      <a:pt x="2393" y="1915"/>
                    </a:cubicBezTo>
                    <a:lnTo>
                      <a:pt x="2631" y="2093"/>
                    </a:lnTo>
                    <a:lnTo>
                      <a:pt x="2536" y="2391"/>
                    </a:lnTo>
                    <a:cubicBezTo>
                      <a:pt x="2527" y="2419"/>
                      <a:pt x="2553" y="2446"/>
                      <a:pt x="2582" y="2446"/>
                    </a:cubicBezTo>
                    <a:cubicBezTo>
                      <a:pt x="2591" y="2446"/>
                      <a:pt x="2600" y="2444"/>
                      <a:pt x="2608" y="2439"/>
                    </a:cubicBezTo>
                    <a:lnTo>
                      <a:pt x="2858" y="2260"/>
                    </a:lnTo>
                    <a:lnTo>
                      <a:pt x="3096" y="2451"/>
                    </a:lnTo>
                    <a:cubicBezTo>
                      <a:pt x="3106" y="2457"/>
                      <a:pt x="3117" y="2460"/>
                      <a:pt x="3127" y="2460"/>
                    </a:cubicBezTo>
                    <a:cubicBezTo>
                      <a:pt x="3153" y="2460"/>
                      <a:pt x="3176" y="2441"/>
                      <a:pt x="3167" y="2415"/>
                    </a:cubicBezTo>
                    <a:lnTo>
                      <a:pt x="3072" y="2117"/>
                    </a:lnTo>
                    <a:lnTo>
                      <a:pt x="3310" y="1927"/>
                    </a:lnTo>
                    <a:cubicBezTo>
                      <a:pt x="3346" y="1903"/>
                      <a:pt x="3322" y="1855"/>
                      <a:pt x="3286" y="1855"/>
                    </a:cubicBezTo>
                    <a:lnTo>
                      <a:pt x="2989" y="1855"/>
                    </a:lnTo>
                    <a:lnTo>
                      <a:pt x="2893" y="1558"/>
                    </a:lnTo>
                    <a:cubicBezTo>
                      <a:pt x="2900" y="1525"/>
                      <a:pt x="2878" y="1507"/>
                      <a:pt x="2854" y="1507"/>
                    </a:cubicBezTo>
                    <a:close/>
                    <a:moveTo>
                      <a:pt x="5202" y="1515"/>
                    </a:moveTo>
                    <a:cubicBezTo>
                      <a:pt x="5187" y="1515"/>
                      <a:pt x="5173" y="1525"/>
                      <a:pt x="5167" y="1546"/>
                    </a:cubicBezTo>
                    <a:lnTo>
                      <a:pt x="5072" y="1843"/>
                    </a:lnTo>
                    <a:lnTo>
                      <a:pt x="4763" y="1843"/>
                    </a:lnTo>
                    <a:cubicBezTo>
                      <a:pt x="4727" y="1843"/>
                      <a:pt x="4703" y="1891"/>
                      <a:pt x="4739" y="1915"/>
                    </a:cubicBezTo>
                    <a:lnTo>
                      <a:pt x="4989" y="2093"/>
                    </a:lnTo>
                    <a:lnTo>
                      <a:pt x="4894" y="2391"/>
                    </a:lnTo>
                    <a:cubicBezTo>
                      <a:pt x="4884" y="2419"/>
                      <a:pt x="4904" y="2446"/>
                      <a:pt x="4930" y="2446"/>
                    </a:cubicBezTo>
                    <a:cubicBezTo>
                      <a:pt x="4937" y="2446"/>
                      <a:pt x="4945" y="2444"/>
                      <a:pt x="4953" y="2439"/>
                    </a:cubicBezTo>
                    <a:lnTo>
                      <a:pt x="5203" y="2260"/>
                    </a:lnTo>
                    <a:lnTo>
                      <a:pt x="5453" y="2451"/>
                    </a:lnTo>
                    <a:cubicBezTo>
                      <a:pt x="5463" y="2457"/>
                      <a:pt x="5473" y="2460"/>
                      <a:pt x="5482" y="2460"/>
                    </a:cubicBezTo>
                    <a:cubicBezTo>
                      <a:pt x="5505" y="2460"/>
                      <a:pt x="5521" y="2441"/>
                      <a:pt x="5513" y="2415"/>
                    </a:cubicBezTo>
                    <a:lnTo>
                      <a:pt x="5417" y="2117"/>
                    </a:lnTo>
                    <a:lnTo>
                      <a:pt x="5668" y="1927"/>
                    </a:lnTo>
                    <a:cubicBezTo>
                      <a:pt x="5703" y="1903"/>
                      <a:pt x="5679" y="1855"/>
                      <a:pt x="5644" y="1855"/>
                    </a:cubicBezTo>
                    <a:lnTo>
                      <a:pt x="5334" y="1855"/>
                    </a:lnTo>
                    <a:lnTo>
                      <a:pt x="5239" y="1558"/>
                    </a:lnTo>
                    <a:cubicBezTo>
                      <a:pt x="5239" y="1531"/>
                      <a:pt x="5220" y="1515"/>
                      <a:pt x="5202" y="1515"/>
                    </a:cubicBezTo>
                    <a:close/>
                    <a:moveTo>
                      <a:pt x="7550" y="1507"/>
                    </a:moveTo>
                    <a:cubicBezTo>
                      <a:pt x="7529" y="1507"/>
                      <a:pt x="7506" y="1519"/>
                      <a:pt x="7501" y="1546"/>
                    </a:cubicBezTo>
                    <a:lnTo>
                      <a:pt x="7406" y="1843"/>
                    </a:lnTo>
                    <a:lnTo>
                      <a:pt x="7108" y="1843"/>
                    </a:lnTo>
                    <a:cubicBezTo>
                      <a:pt x="7072" y="1843"/>
                      <a:pt x="7049" y="1891"/>
                      <a:pt x="7084" y="1915"/>
                    </a:cubicBezTo>
                    <a:lnTo>
                      <a:pt x="7334" y="2093"/>
                    </a:lnTo>
                    <a:lnTo>
                      <a:pt x="7239" y="2391"/>
                    </a:lnTo>
                    <a:cubicBezTo>
                      <a:pt x="7230" y="2419"/>
                      <a:pt x="7249" y="2446"/>
                      <a:pt x="7275" y="2446"/>
                    </a:cubicBezTo>
                    <a:cubicBezTo>
                      <a:pt x="7283" y="2446"/>
                      <a:pt x="7291" y="2444"/>
                      <a:pt x="7299" y="2439"/>
                    </a:cubicBezTo>
                    <a:lnTo>
                      <a:pt x="7549" y="2260"/>
                    </a:lnTo>
                    <a:lnTo>
                      <a:pt x="7799" y="2451"/>
                    </a:lnTo>
                    <a:cubicBezTo>
                      <a:pt x="7809" y="2457"/>
                      <a:pt x="7820" y="2460"/>
                      <a:pt x="7830" y="2460"/>
                    </a:cubicBezTo>
                    <a:cubicBezTo>
                      <a:pt x="7856" y="2460"/>
                      <a:pt x="7879" y="2441"/>
                      <a:pt x="7870" y="2415"/>
                    </a:cubicBezTo>
                    <a:lnTo>
                      <a:pt x="7775" y="2117"/>
                    </a:lnTo>
                    <a:lnTo>
                      <a:pt x="8013" y="1927"/>
                    </a:lnTo>
                    <a:cubicBezTo>
                      <a:pt x="8037" y="1903"/>
                      <a:pt x="8025" y="1855"/>
                      <a:pt x="7989" y="1855"/>
                    </a:cubicBezTo>
                    <a:lnTo>
                      <a:pt x="7692" y="1855"/>
                    </a:lnTo>
                    <a:lnTo>
                      <a:pt x="7596" y="1558"/>
                    </a:lnTo>
                    <a:cubicBezTo>
                      <a:pt x="7603" y="1525"/>
                      <a:pt x="7577" y="1507"/>
                      <a:pt x="7550" y="1507"/>
                    </a:cubicBezTo>
                    <a:close/>
                    <a:moveTo>
                      <a:pt x="9903" y="1507"/>
                    </a:moveTo>
                    <a:cubicBezTo>
                      <a:pt x="9884" y="1507"/>
                      <a:pt x="9864" y="1519"/>
                      <a:pt x="9859" y="1546"/>
                    </a:cubicBezTo>
                    <a:lnTo>
                      <a:pt x="9763" y="1843"/>
                    </a:lnTo>
                    <a:lnTo>
                      <a:pt x="9466" y="1843"/>
                    </a:lnTo>
                    <a:cubicBezTo>
                      <a:pt x="9430" y="1843"/>
                      <a:pt x="9406" y="1891"/>
                      <a:pt x="9442" y="1915"/>
                    </a:cubicBezTo>
                    <a:lnTo>
                      <a:pt x="9692" y="2093"/>
                    </a:lnTo>
                    <a:lnTo>
                      <a:pt x="9597" y="2391"/>
                    </a:lnTo>
                    <a:cubicBezTo>
                      <a:pt x="9587" y="2419"/>
                      <a:pt x="9607" y="2446"/>
                      <a:pt x="9632" y="2446"/>
                    </a:cubicBezTo>
                    <a:cubicBezTo>
                      <a:pt x="9640" y="2446"/>
                      <a:pt x="9648" y="2444"/>
                      <a:pt x="9656" y="2439"/>
                    </a:cubicBezTo>
                    <a:lnTo>
                      <a:pt x="9906" y="2260"/>
                    </a:lnTo>
                    <a:lnTo>
                      <a:pt x="10156" y="2451"/>
                    </a:lnTo>
                    <a:cubicBezTo>
                      <a:pt x="10163" y="2457"/>
                      <a:pt x="10171" y="2460"/>
                      <a:pt x="10180" y="2460"/>
                    </a:cubicBezTo>
                    <a:cubicBezTo>
                      <a:pt x="10202" y="2460"/>
                      <a:pt x="10224" y="2441"/>
                      <a:pt x="10216" y="2415"/>
                    </a:cubicBezTo>
                    <a:lnTo>
                      <a:pt x="10120" y="2117"/>
                    </a:lnTo>
                    <a:lnTo>
                      <a:pt x="10359" y="1927"/>
                    </a:lnTo>
                    <a:cubicBezTo>
                      <a:pt x="10394" y="1903"/>
                      <a:pt x="10382" y="1855"/>
                      <a:pt x="10335" y="1855"/>
                    </a:cubicBezTo>
                    <a:lnTo>
                      <a:pt x="10037" y="1855"/>
                    </a:lnTo>
                    <a:lnTo>
                      <a:pt x="9942" y="1558"/>
                    </a:lnTo>
                    <a:cubicBezTo>
                      <a:pt x="9948" y="1525"/>
                      <a:pt x="9926" y="1507"/>
                      <a:pt x="9903" y="1507"/>
                    </a:cubicBezTo>
                    <a:close/>
                    <a:moveTo>
                      <a:pt x="1672" y="2249"/>
                    </a:moveTo>
                    <a:cubicBezTo>
                      <a:pt x="1654" y="2249"/>
                      <a:pt x="1636" y="2259"/>
                      <a:pt x="1631" y="2284"/>
                    </a:cubicBezTo>
                    <a:lnTo>
                      <a:pt x="1536" y="2582"/>
                    </a:lnTo>
                    <a:lnTo>
                      <a:pt x="1238" y="2582"/>
                    </a:lnTo>
                    <a:cubicBezTo>
                      <a:pt x="1203" y="2582"/>
                      <a:pt x="1179" y="2629"/>
                      <a:pt x="1215" y="2653"/>
                    </a:cubicBezTo>
                    <a:lnTo>
                      <a:pt x="1453" y="2843"/>
                    </a:lnTo>
                    <a:lnTo>
                      <a:pt x="1369" y="3141"/>
                    </a:lnTo>
                    <a:cubicBezTo>
                      <a:pt x="1361" y="3167"/>
                      <a:pt x="1377" y="3186"/>
                      <a:pt x="1400" y="3186"/>
                    </a:cubicBezTo>
                    <a:cubicBezTo>
                      <a:pt x="1409" y="3186"/>
                      <a:pt x="1419" y="3184"/>
                      <a:pt x="1429" y="3177"/>
                    </a:cubicBezTo>
                    <a:lnTo>
                      <a:pt x="1679" y="3010"/>
                    </a:lnTo>
                    <a:lnTo>
                      <a:pt x="1917" y="3201"/>
                    </a:lnTo>
                    <a:cubicBezTo>
                      <a:pt x="1925" y="3206"/>
                      <a:pt x="1934" y="3208"/>
                      <a:pt x="1942" y="3208"/>
                    </a:cubicBezTo>
                    <a:cubicBezTo>
                      <a:pt x="1971" y="3208"/>
                      <a:pt x="1998" y="3181"/>
                      <a:pt x="1988" y="3153"/>
                    </a:cubicBezTo>
                    <a:lnTo>
                      <a:pt x="1893" y="2855"/>
                    </a:lnTo>
                    <a:lnTo>
                      <a:pt x="2143" y="2677"/>
                    </a:lnTo>
                    <a:cubicBezTo>
                      <a:pt x="2167" y="2653"/>
                      <a:pt x="2155" y="2605"/>
                      <a:pt x="2119" y="2593"/>
                    </a:cubicBezTo>
                    <a:lnTo>
                      <a:pt x="1810" y="2593"/>
                    </a:lnTo>
                    <a:lnTo>
                      <a:pt x="1715" y="2296"/>
                    </a:lnTo>
                    <a:cubicBezTo>
                      <a:pt x="1722" y="2268"/>
                      <a:pt x="1696" y="2249"/>
                      <a:pt x="1672" y="2249"/>
                    </a:cubicBezTo>
                    <a:close/>
                    <a:moveTo>
                      <a:pt x="4017" y="2249"/>
                    </a:moveTo>
                    <a:cubicBezTo>
                      <a:pt x="3999" y="2249"/>
                      <a:pt x="3982" y="2259"/>
                      <a:pt x="3977" y="2284"/>
                    </a:cubicBezTo>
                    <a:lnTo>
                      <a:pt x="3882" y="2582"/>
                    </a:lnTo>
                    <a:lnTo>
                      <a:pt x="3584" y="2582"/>
                    </a:lnTo>
                    <a:cubicBezTo>
                      <a:pt x="3548" y="2582"/>
                      <a:pt x="3536" y="2629"/>
                      <a:pt x="3560" y="2653"/>
                    </a:cubicBezTo>
                    <a:lnTo>
                      <a:pt x="3810" y="2843"/>
                    </a:lnTo>
                    <a:lnTo>
                      <a:pt x="3715" y="3141"/>
                    </a:lnTo>
                    <a:cubicBezTo>
                      <a:pt x="3706" y="3167"/>
                      <a:pt x="3729" y="3186"/>
                      <a:pt x="3751" y="3186"/>
                    </a:cubicBezTo>
                    <a:cubicBezTo>
                      <a:pt x="3759" y="3186"/>
                      <a:pt x="3768" y="3184"/>
                      <a:pt x="3774" y="3177"/>
                    </a:cubicBezTo>
                    <a:lnTo>
                      <a:pt x="4024" y="3010"/>
                    </a:lnTo>
                    <a:lnTo>
                      <a:pt x="4274" y="3201"/>
                    </a:lnTo>
                    <a:cubicBezTo>
                      <a:pt x="4283" y="3206"/>
                      <a:pt x="4291" y="3208"/>
                      <a:pt x="4298" y="3208"/>
                    </a:cubicBezTo>
                    <a:cubicBezTo>
                      <a:pt x="4324" y="3208"/>
                      <a:pt x="4343" y="3181"/>
                      <a:pt x="4334" y="3153"/>
                    </a:cubicBezTo>
                    <a:lnTo>
                      <a:pt x="4251" y="2855"/>
                    </a:lnTo>
                    <a:lnTo>
                      <a:pt x="4489" y="2677"/>
                    </a:lnTo>
                    <a:cubicBezTo>
                      <a:pt x="4513" y="2653"/>
                      <a:pt x="4501" y="2593"/>
                      <a:pt x="4465" y="2593"/>
                    </a:cubicBezTo>
                    <a:lnTo>
                      <a:pt x="4167" y="2593"/>
                    </a:lnTo>
                    <a:lnTo>
                      <a:pt x="4060" y="2296"/>
                    </a:lnTo>
                    <a:cubicBezTo>
                      <a:pt x="4067" y="2268"/>
                      <a:pt x="4042" y="2249"/>
                      <a:pt x="4017" y="2249"/>
                    </a:cubicBezTo>
                    <a:close/>
                    <a:moveTo>
                      <a:pt x="6377" y="2255"/>
                    </a:moveTo>
                    <a:cubicBezTo>
                      <a:pt x="6359" y="2255"/>
                      <a:pt x="6340" y="2268"/>
                      <a:pt x="6334" y="2296"/>
                    </a:cubicBezTo>
                    <a:lnTo>
                      <a:pt x="6239" y="2593"/>
                    </a:lnTo>
                    <a:lnTo>
                      <a:pt x="5941" y="2593"/>
                    </a:lnTo>
                    <a:cubicBezTo>
                      <a:pt x="5894" y="2593"/>
                      <a:pt x="5882" y="2641"/>
                      <a:pt x="5918" y="2665"/>
                    </a:cubicBezTo>
                    <a:lnTo>
                      <a:pt x="6156" y="2843"/>
                    </a:lnTo>
                    <a:lnTo>
                      <a:pt x="6072" y="3141"/>
                    </a:lnTo>
                    <a:cubicBezTo>
                      <a:pt x="6064" y="3167"/>
                      <a:pt x="6080" y="3186"/>
                      <a:pt x="6103" y="3186"/>
                    </a:cubicBezTo>
                    <a:cubicBezTo>
                      <a:pt x="6112" y="3186"/>
                      <a:pt x="6122" y="3184"/>
                      <a:pt x="6132" y="3177"/>
                    </a:cubicBezTo>
                    <a:lnTo>
                      <a:pt x="6382" y="3010"/>
                    </a:lnTo>
                    <a:lnTo>
                      <a:pt x="6632" y="3201"/>
                    </a:lnTo>
                    <a:cubicBezTo>
                      <a:pt x="6637" y="3206"/>
                      <a:pt x="6644" y="3208"/>
                      <a:pt x="6651" y="3208"/>
                    </a:cubicBezTo>
                    <a:cubicBezTo>
                      <a:pt x="6674" y="3208"/>
                      <a:pt x="6701" y="3181"/>
                      <a:pt x="6691" y="3153"/>
                    </a:cubicBezTo>
                    <a:lnTo>
                      <a:pt x="6596" y="2855"/>
                    </a:lnTo>
                    <a:lnTo>
                      <a:pt x="6846" y="2677"/>
                    </a:lnTo>
                    <a:cubicBezTo>
                      <a:pt x="6870" y="2653"/>
                      <a:pt x="6858" y="2605"/>
                      <a:pt x="6822" y="2593"/>
                    </a:cubicBezTo>
                    <a:lnTo>
                      <a:pt x="6513" y="2593"/>
                    </a:lnTo>
                    <a:lnTo>
                      <a:pt x="6418" y="2296"/>
                    </a:lnTo>
                    <a:cubicBezTo>
                      <a:pt x="6418" y="2271"/>
                      <a:pt x="6398" y="2255"/>
                      <a:pt x="6377" y="2255"/>
                    </a:cubicBezTo>
                    <a:close/>
                    <a:moveTo>
                      <a:pt x="8720" y="2249"/>
                    </a:moveTo>
                    <a:cubicBezTo>
                      <a:pt x="8702" y="2249"/>
                      <a:pt x="8685" y="2259"/>
                      <a:pt x="8680" y="2284"/>
                    </a:cubicBezTo>
                    <a:lnTo>
                      <a:pt x="8585" y="2582"/>
                    </a:lnTo>
                    <a:lnTo>
                      <a:pt x="8287" y="2582"/>
                    </a:lnTo>
                    <a:cubicBezTo>
                      <a:pt x="8251" y="2582"/>
                      <a:pt x="8239" y="2629"/>
                      <a:pt x="8263" y="2653"/>
                    </a:cubicBezTo>
                    <a:lnTo>
                      <a:pt x="8513" y="2843"/>
                    </a:lnTo>
                    <a:lnTo>
                      <a:pt x="8418" y="3141"/>
                    </a:lnTo>
                    <a:cubicBezTo>
                      <a:pt x="8409" y="3167"/>
                      <a:pt x="8432" y="3186"/>
                      <a:pt x="8454" y="3186"/>
                    </a:cubicBezTo>
                    <a:cubicBezTo>
                      <a:pt x="8462" y="3186"/>
                      <a:pt x="8471" y="3184"/>
                      <a:pt x="8477" y="3177"/>
                    </a:cubicBezTo>
                    <a:lnTo>
                      <a:pt x="8727" y="3010"/>
                    </a:lnTo>
                    <a:lnTo>
                      <a:pt x="8977" y="3201"/>
                    </a:lnTo>
                    <a:cubicBezTo>
                      <a:pt x="8985" y="3206"/>
                      <a:pt x="8994" y="3208"/>
                      <a:pt x="9001" y="3208"/>
                    </a:cubicBezTo>
                    <a:cubicBezTo>
                      <a:pt x="9027" y="3208"/>
                      <a:pt x="9046" y="3181"/>
                      <a:pt x="9037" y="3153"/>
                    </a:cubicBezTo>
                    <a:lnTo>
                      <a:pt x="8954" y="2855"/>
                    </a:lnTo>
                    <a:lnTo>
                      <a:pt x="9192" y="2677"/>
                    </a:lnTo>
                    <a:cubicBezTo>
                      <a:pt x="9216" y="2653"/>
                      <a:pt x="9204" y="2605"/>
                      <a:pt x="9168" y="2593"/>
                    </a:cubicBezTo>
                    <a:lnTo>
                      <a:pt x="8870" y="2593"/>
                    </a:lnTo>
                    <a:lnTo>
                      <a:pt x="8763" y="2296"/>
                    </a:lnTo>
                    <a:cubicBezTo>
                      <a:pt x="8770" y="2268"/>
                      <a:pt x="8745" y="2249"/>
                      <a:pt x="8720" y="2249"/>
                    </a:cubicBezTo>
                    <a:close/>
                    <a:moveTo>
                      <a:pt x="500" y="3043"/>
                    </a:moveTo>
                    <a:cubicBezTo>
                      <a:pt x="485" y="3043"/>
                      <a:pt x="470" y="3052"/>
                      <a:pt x="464" y="3070"/>
                    </a:cubicBezTo>
                    <a:lnTo>
                      <a:pt x="369" y="3355"/>
                    </a:lnTo>
                    <a:lnTo>
                      <a:pt x="60" y="3355"/>
                    </a:lnTo>
                    <a:cubicBezTo>
                      <a:pt x="24" y="3355"/>
                      <a:pt x="12" y="3403"/>
                      <a:pt x="36" y="3427"/>
                    </a:cubicBezTo>
                    <a:lnTo>
                      <a:pt x="286" y="3617"/>
                    </a:lnTo>
                    <a:lnTo>
                      <a:pt x="191" y="3915"/>
                    </a:lnTo>
                    <a:cubicBezTo>
                      <a:pt x="181" y="3944"/>
                      <a:pt x="211" y="3966"/>
                      <a:pt x="242" y="3966"/>
                    </a:cubicBezTo>
                    <a:cubicBezTo>
                      <a:pt x="249" y="3966"/>
                      <a:pt x="256" y="3965"/>
                      <a:pt x="262" y="3963"/>
                    </a:cubicBezTo>
                    <a:lnTo>
                      <a:pt x="500" y="3784"/>
                    </a:lnTo>
                    <a:lnTo>
                      <a:pt x="750" y="3963"/>
                    </a:lnTo>
                    <a:cubicBezTo>
                      <a:pt x="758" y="3968"/>
                      <a:pt x="766" y="3970"/>
                      <a:pt x="774" y="3970"/>
                    </a:cubicBezTo>
                    <a:cubicBezTo>
                      <a:pt x="800" y="3970"/>
                      <a:pt x="819" y="3943"/>
                      <a:pt x="810" y="3915"/>
                    </a:cubicBezTo>
                    <a:lnTo>
                      <a:pt x="715" y="3617"/>
                    </a:lnTo>
                    <a:lnTo>
                      <a:pt x="965" y="3439"/>
                    </a:lnTo>
                    <a:cubicBezTo>
                      <a:pt x="1000" y="3415"/>
                      <a:pt x="976" y="3367"/>
                      <a:pt x="941" y="3367"/>
                    </a:cubicBezTo>
                    <a:lnTo>
                      <a:pt x="643" y="3367"/>
                    </a:lnTo>
                    <a:lnTo>
                      <a:pt x="536" y="3070"/>
                    </a:lnTo>
                    <a:cubicBezTo>
                      <a:pt x="530" y="3052"/>
                      <a:pt x="515" y="3043"/>
                      <a:pt x="500" y="3043"/>
                    </a:cubicBezTo>
                    <a:close/>
                    <a:moveTo>
                      <a:pt x="2846" y="3025"/>
                    </a:moveTo>
                    <a:cubicBezTo>
                      <a:pt x="2822" y="3025"/>
                      <a:pt x="2798" y="3040"/>
                      <a:pt x="2798" y="3070"/>
                    </a:cubicBezTo>
                    <a:lnTo>
                      <a:pt x="2703" y="3355"/>
                    </a:lnTo>
                    <a:lnTo>
                      <a:pt x="2405" y="3355"/>
                    </a:lnTo>
                    <a:cubicBezTo>
                      <a:pt x="2369" y="3367"/>
                      <a:pt x="2346" y="3415"/>
                      <a:pt x="2381" y="3439"/>
                    </a:cubicBezTo>
                    <a:lnTo>
                      <a:pt x="2631" y="3617"/>
                    </a:lnTo>
                    <a:lnTo>
                      <a:pt x="2536" y="3915"/>
                    </a:lnTo>
                    <a:cubicBezTo>
                      <a:pt x="2527" y="3943"/>
                      <a:pt x="2546" y="3970"/>
                      <a:pt x="2572" y="3970"/>
                    </a:cubicBezTo>
                    <a:cubicBezTo>
                      <a:pt x="2580" y="3970"/>
                      <a:pt x="2588" y="3968"/>
                      <a:pt x="2596" y="3963"/>
                    </a:cubicBezTo>
                    <a:lnTo>
                      <a:pt x="2846" y="3784"/>
                    </a:lnTo>
                    <a:lnTo>
                      <a:pt x="3096" y="3963"/>
                    </a:lnTo>
                    <a:cubicBezTo>
                      <a:pt x="3101" y="3968"/>
                      <a:pt x="3108" y="3970"/>
                      <a:pt x="3115" y="3970"/>
                    </a:cubicBezTo>
                    <a:cubicBezTo>
                      <a:pt x="3138" y="3970"/>
                      <a:pt x="3165" y="3943"/>
                      <a:pt x="3155" y="3915"/>
                    </a:cubicBezTo>
                    <a:lnTo>
                      <a:pt x="3060" y="3617"/>
                    </a:lnTo>
                    <a:lnTo>
                      <a:pt x="3310" y="3439"/>
                    </a:lnTo>
                    <a:cubicBezTo>
                      <a:pt x="3346" y="3415"/>
                      <a:pt x="3322" y="3367"/>
                      <a:pt x="3286" y="3355"/>
                    </a:cubicBezTo>
                    <a:lnTo>
                      <a:pt x="2989" y="3355"/>
                    </a:lnTo>
                    <a:lnTo>
                      <a:pt x="2893" y="3070"/>
                    </a:lnTo>
                    <a:cubicBezTo>
                      <a:pt x="2893" y="3040"/>
                      <a:pt x="2870" y="3025"/>
                      <a:pt x="2846" y="3025"/>
                    </a:cubicBezTo>
                    <a:close/>
                    <a:moveTo>
                      <a:pt x="5203" y="3043"/>
                    </a:moveTo>
                    <a:cubicBezTo>
                      <a:pt x="5188" y="3043"/>
                      <a:pt x="5173" y="3052"/>
                      <a:pt x="5167" y="3070"/>
                    </a:cubicBezTo>
                    <a:lnTo>
                      <a:pt x="5072" y="3355"/>
                    </a:lnTo>
                    <a:lnTo>
                      <a:pt x="4763" y="3355"/>
                    </a:lnTo>
                    <a:cubicBezTo>
                      <a:pt x="4715" y="3355"/>
                      <a:pt x="4703" y="3415"/>
                      <a:pt x="4739" y="3439"/>
                    </a:cubicBezTo>
                    <a:lnTo>
                      <a:pt x="4989" y="3617"/>
                    </a:lnTo>
                    <a:lnTo>
                      <a:pt x="4894" y="3915"/>
                    </a:lnTo>
                    <a:cubicBezTo>
                      <a:pt x="4884" y="3943"/>
                      <a:pt x="4904" y="3970"/>
                      <a:pt x="4930" y="3970"/>
                    </a:cubicBezTo>
                    <a:cubicBezTo>
                      <a:pt x="4937" y="3970"/>
                      <a:pt x="4945" y="3968"/>
                      <a:pt x="4953" y="3963"/>
                    </a:cubicBezTo>
                    <a:lnTo>
                      <a:pt x="5203" y="3784"/>
                    </a:lnTo>
                    <a:lnTo>
                      <a:pt x="5453" y="3963"/>
                    </a:lnTo>
                    <a:cubicBezTo>
                      <a:pt x="5461" y="3968"/>
                      <a:pt x="5469" y="3970"/>
                      <a:pt x="5477" y="3970"/>
                    </a:cubicBezTo>
                    <a:cubicBezTo>
                      <a:pt x="5503" y="3970"/>
                      <a:pt x="5522" y="3943"/>
                      <a:pt x="5513" y="3915"/>
                    </a:cubicBezTo>
                    <a:lnTo>
                      <a:pt x="5417" y="3617"/>
                    </a:lnTo>
                    <a:lnTo>
                      <a:pt x="5668" y="3439"/>
                    </a:lnTo>
                    <a:cubicBezTo>
                      <a:pt x="5703" y="3415"/>
                      <a:pt x="5691" y="3355"/>
                      <a:pt x="5644" y="3355"/>
                    </a:cubicBezTo>
                    <a:lnTo>
                      <a:pt x="5334" y="3355"/>
                    </a:lnTo>
                    <a:lnTo>
                      <a:pt x="5239" y="3070"/>
                    </a:lnTo>
                    <a:cubicBezTo>
                      <a:pt x="5233" y="3052"/>
                      <a:pt x="5218" y="3043"/>
                      <a:pt x="5203" y="3043"/>
                    </a:cubicBezTo>
                    <a:close/>
                    <a:moveTo>
                      <a:pt x="7549" y="3025"/>
                    </a:moveTo>
                    <a:cubicBezTo>
                      <a:pt x="7525" y="3025"/>
                      <a:pt x="7501" y="3040"/>
                      <a:pt x="7501" y="3070"/>
                    </a:cubicBezTo>
                    <a:lnTo>
                      <a:pt x="7406" y="3355"/>
                    </a:lnTo>
                    <a:lnTo>
                      <a:pt x="7108" y="3355"/>
                    </a:lnTo>
                    <a:cubicBezTo>
                      <a:pt x="7061" y="3355"/>
                      <a:pt x="7049" y="3415"/>
                      <a:pt x="7084" y="3427"/>
                    </a:cubicBezTo>
                    <a:lnTo>
                      <a:pt x="7334" y="3617"/>
                    </a:lnTo>
                    <a:lnTo>
                      <a:pt x="7239" y="3915"/>
                    </a:lnTo>
                    <a:cubicBezTo>
                      <a:pt x="7229" y="3944"/>
                      <a:pt x="7252" y="3966"/>
                      <a:pt x="7280" y="3966"/>
                    </a:cubicBezTo>
                    <a:cubicBezTo>
                      <a:pt x="7286" y="3966"/>
                      <a:pt x="7292" y="3965"/>
                      <a:pt x="7299" y="3963"/>
                    </a:cubicBezTo>
                    <a:lnTo>
                      <a:pt x="7549" y="3784"/>
                    </a:lnTo>
                    <a:lnTo>
                      <a:pt x="7799" y="3963"/>
                    </a:lnTo>
                    <a:cubicBezTo>
                      <a:pt x="7804" y="3968"/>
                      <a:pt x="7811" y="3970"/>
                      <a:pt x="7818" y="3970"/>
                    </a:cubicBezTo>
                    <a:cubicBezTo>
                      <a:pt x="7841" y="3970"/>
                      <a:pt x="7867" y="3943"/>
                      <a:pt x="7858" y="3915"/>
                    </a:cubicBezTo>
                    <a:lnTo>
                      <a:pt x="7763" y="3617"/>
                    </a:lnTo>
                    <a:lnTo>
                      <a:pt x="8013" y="3439"/>
                    </a:lnTo>
                    <a:cubicBezTo>
                      <a:pt x="8049" y="3415"/>
                      <a:pt x="8025" y="3355"/>
                      <a:pt x="7989" y="3355"/>
                    </a:cubicBezTo>
                    <a:lnTo>
                      <a:pt x="7692" y="3355"/>
                    </a:lnTo>
                    <a:lnTo>
                      <a:pt x="7596" y="3070"/>
                    </a:lnTo>
                    <a:cubicBezTo>
                      <a:pt x="7596" y="3040"/>
                      <a:pt x="7573" y="3025"/>
                      <a:pt x="7549" y="3025"/>
                    </a:cubicBezTo>
                    <a:close/>
                    <a:moveTo>
                      <a:pt x="9894" y="3025"/>
                    </a:moveTo>
                    <a:cubicBezTo>
                      <a:pt x="9870" y="3025"/>
                      <a:pt x="9847" y="3040"/>
                      <a:pt x="9847" y="3070"/>
                    </a:cubicBezTo>
                    <a:lnTo>
                      <a:pt x="9751" y="3355"/>
                    </a:lnTo>
                    <a:lnTo>
                      <a:pt x="9454" y="3355"/>
                    </a:lnTo>
                    <a:cubicBezTo>
                      <a:pt x="9418" y="3367"/>
                      <a:pt x="9406" y="3415"/>
                      <a:pt x="9430" y="3439"/>
                    </a:cubicBezTo>
                    <a:lnTo>
                      <a:pt x="9680" y="3617"/>
                    </a:lnTo>
                    <a:lnTo>
                      <a:pt x="9585" y="3915"/>
                    </a:lnTo>
                    <a:cubicBezTo>
                      <a:pt x="9575" y="3943"/>
                      <a:pt x="9602" y="3970"/>
                      <a:pt x="9625" y="3970"/>
                    </a:cubicBezTo>
                    <a:cubicBezTo>
                      <a:pt x="9632" y="3970"/>
                      <a:pt x="9639" y="3968"/>
                      <a:pt x="9644" y="3963"/>
                    </a:cubicBezTo>
                    <a:lnTo>
                      <a:pt x="9894" y="3784"/>
                    </a:lnTo>
                    <a:lnTo>
                      <a:pt x="10144" y="3963"/>
                    </a:lnTo>
                    <a:cubicBezTo>
                      <a:pt x="10152" y="3968"/>
                      <a:pt x="10160" y="3970"/>
                      <a:pt x="10168" y="3970"/>
                    </a:cubicBezTo>
                    <a:cubicBezTo>
                      <a:pt x="10194" y="3970"/>
                      <a:pt x="10213" y="3943"/>
                      <a:pt x="10204" y="3915"/>
                    </a:cubicBezTo>
                    <a:lnTo>
                      <a:pt x="10120" y="3617"/>
                    </a:lnTo>
                    <a:lnTo>
                      <a:pt x="10359" y="3439"/>
                    </a:lnTo>
                    <a:cubicBezTo>
                      <a:pt x="10394" y="3415"/>
                      <a:pt x="10382" y="3367"/>
                      <a:pt x="10335" y="3355"/>
                    </a:cubicBezTo>
                    <a:lnTo>
                      <a:pt x="10037" y="3355"/>
                    </a:lnTo>
                    <a:lnTo>
                      <a:pt x="9942" y="3070"/>
                    </a:lnTo>
                    <a:cubicBezTo>
                      <a:pt x="9942" y="3040"/>
                      <a:pt x="9918" y="3025"/>
                      <a:pt x="9894" y="3025"/>
                    </a:cubicBezTo>
                    <a:close/>
                    <a:moveTo>
                      <a:pt x="4018" y="3766"/>
                    </a:moveTo>
                    <a:cubicBezTo>
                      <a:pt x="3998" y="3766"/>
                      <a:pt x="3977" y="3784"/>
                      <a:pt x="3977" y="3820"/>
                    </a:cubicBezTo>
                    <a:lnTo>
                      <a:pt x="3882" y="4106"/>
                    </a:lnTo>
                    <a:lnTo>
                      <a:pt x="3584" y="4106"/>
                    </a:lnTo>
                    <a:cubicBezTo>
                      <a:pt x="3536" y="4106"/>
                      <a:pt x="3524" y="4153"/>
                      <a:pt x="3560" y="4177"/>
                    </a:cubicBezTo>
                    <a:lnTo>
                      <a:pt x="3798" y="4356"/>
                    </a:lnTo>
                    <a:lnTo>
                      <a:pt x="3715" y="4653"/>
                    </a:lnTo>
                    <a:cubicBezTo>
                      <a:pt x="3706" y="4681"/>
                      <a:pt x="3725" y="4709"/>
                      <a:pt x="3751" y="4709"/>
                    </a:cubicBezTo>
                    <a:cubicBezTo>
                      <a:pt x="3758" y="4709"/>
                      <a:pt x="3766" y="4706"/>
                      <a:pt x="3774" y="4701"/>
                    </a:cubicBezTo>
                    <a:lnTo>
                      <a:pt x="4024" y="4522"/>
                    </a:lnTo>
                    <a:lnTo>
                      <a:pt x="4263" y="4701"/>
                    </a:lnTo>
                    <a:cubicBezTo>
                      <a:pt x="4271" y="4706"/>
                      <a:pt x="4279" y="4709"/>
                      <a:pt x="4288" y="4709"/>
                    </a:cubicBezTo>
                    <a:cubicBezTo>
                      <a:pt x="4317" y="4709"/>
                      <a:pt x="4343" y="4681"/>
                      <a:pt x="4334" y="4653"/>
                    </a:cubicBezTo>
                    <a:lnTo>
                      <a:pt x="4239" y="4356"/>
                    </a:lnTo>
                    <a:lnTo>
                      <a:pt x="4489" y="4177"/>
                    </a:lnTo>
                    <a:cubicBezTo>
                      <a:pt x="4513" y="4153"/>
                      <a:pt x="4501" y="4106"/>
                      <a:pt x="4465" y="4106"/>
                    </a:cubicBezTo>
                    <a:lnTo>
                      <a:pt x="4167" y="4106"/>
                    </a:lnTo>
                    <a:lnTo>
                      <a:pt x="4060" y="3820"/>
                    </a:lnTo>
                    <a:cubicBezTo>
                      <a:pt x="4060" y="3784"/>
                      <a:pt x="4039" y="3766"/>
                      <a:pt x="4018" y="3766"/>
                    </a:cubicBezTo>
                    <a:close/>
                    <a:moveTo>
                      <a:pt x="6376" y="3775"/>
                    </a:moveTo>
                    <a:cubicBezTo>
                      <a:pt x="6355" y="3775"/>
                      <a:pt x="6334" y="3790"/>
                      <a:pt x="6334" y="3820"/>
                    </a:cubicBezTo>
                    <a:lnTo>
                      <a:pt x="6239" y="4106"/>
                    </a:lnTo>
                    <a:lnTo>
                      <a:pt x="5941" y="4106"/>
                    </a:lnTo>
                    <a:cubicBezTo>
                      <a:pt x="5894" y="4106"/>
                      <a:pt x="5870" y="4165"/>
                      <a:pt x="5918" y="4177"/>
                    </a:cubicBezTo>
                    <a:lnTo>
                      <a:pt x="6156" y="4356"/>
                    </a:lnTo>
                    <a:lnTo>
                      <a:pt x="6072" y="4653"/>
                    </a:lnTo>
                    <a:cubicBezTo>
                      <a:pt x="6063" y="4681"/>
                      <a:pt x="6082" y="4709"/>
                      <a:pt x="6108" y="4709"/>
                    </a:cubicBezTo>
                    <a:cubicBezTo>
                      <a:pt x="6116" y="4709"/>
                      <a:pt x="6124" y="4706"/>
                      <a:pt x="6132" y="4701"/>
                    </a:cubicBezTo>
                    <a:lnTo>
                      <a:pt x="6382" y="4522"/>
                    </a:lnTo>
                    <a:lnTo>
                      <a:pt x="6632" y="4701"/>
                    </a:lnTo>
                    <a:cubicBezTo>
                      <a:pt x="6637" y="4706"/>
                      <a:pt x="6644" y="4709"/>
                      <a:pt x="6651" y="4709"/>
                    </a:cubicBezTo>
                    <a:cubicBezTo>
                      <a:pt x="6674" y="4709"/>
                      <a:pt x="6701" y="4681"/>
                      <a:pt x="6691" y="4653"/>
                    </a:cubicBezTo>
                    <a:lnTo>
                      <a:pt x="6596" y="4356"/>
                    </a:lnTo>
                    <a:lnTo>
                      <a:pt x="6846" y="4177"/>
                    </a:lnTo>
                    <a:cubicBezTo>
                      <a:pt x="6882" y="4153"/>
                      <a:pt x="6858" y="4106"/>
                      <a:pt x="6822" y="4106"/>
                    </a:cubicBezTo>
                    <a:lnTo>
                      <a:pt x="6513" y="4106"/>
                    </a:lnTo>
                    <a:lnTo>
                      <a:pt x="6418" y="3820"/>
                    </a:lnTo>
                    <a:cubicBezTo>
                      <a:pt x="6418" y="3790"/>
                      <a:pt x="6397" y="3775"/>
                      <a:pt x="6376" y="3775"/>
                    </a:cubicBezTo>
                    <a:close/>
                    <a:moveTo>
                      <a:pt x="8726" y="3766"/>
                    </a:moveTo>
                    <a:cubicBezTo>
                      <a:pt x="8704" y="3766"/>
                      <a:pt x="8680" y="3784"/>
                      <a:pt x="8680" y="3820"/>
                    </a:cubicBezTo>
                    <a:lnTo>
                      <a:pt x="8585" y="4106"/>
                    </a:lnTo>
                    <a:lnTo>
                      <a:pt x="8287" y="4106"/>
                    </a:lnTo>
                    <a:cubicBezTo>
                      <a:pt x="8239" y="4106"/>
                      <a:pt x="8227" y="4153"/>
                      <a:pt x="8263" y="4177"/>
                    </a:cubicBezTo>
                    <a:lnTo>
                      <a:pt x="8501" y="4356"/>
                    </a:lnTo>
                    <a:lnTo>
                      <a:pt x="8418" y="4653"/>
                    </a:lnTo>
                    <a:cubicBezTo>
                      <a:pt x="8409" y="4681"/>
                      <a:pt x="8428" y="4709"/>
                      <a:pt x="8454" y="4709"/>
                    </a:cubicBezTo>
                    <a:cubicBezTo>
                      <a:pt x="8461" y="4709"/>
                      <a:pt x="8469" y="4706"/>
                      <a:pt x="8477" y="4701"/>
                    </a:cubicBezTo>
                    <a:lnTo>
                      <a:pt x="8727" y="4522"/>
                    </a:lnTo>
                    <a:lnTo>
                      <a:pt x="8966" y="4701"/>
                    </a:lnTo>
                    <a:cubicBezTo>
                      <a:pt x="8974" y="4706"/>
                      <a:pt x="8982" y="4709"/>
                      <a:pt x="8991" y="4709"/>
                    </a:cubicBezTo>
                    <a:cubicBezTo>
                      <a:pt x="9020" y="4709"/>
                      <a:pt x="9046" y="4681"/>
                      <a:pt x="9037" y="4653"/>
                    </a:cubicBezTo>
                    <a:lnTo>
                      <a:pt x="8942" y="4356"/>
                    </a:lnTo>
                    <a:lnTo>
                      <a:pt x="9192" y="4177"/>
                    </a:lnTo>
                    <a:cubicBezTo>
                      <a:pt x="9216" y="4153"/>
                      <a:pt x="9204" y="4106"/>
                      <a:pt x="9168" y="4106"/>
                    </a:cubicBezTo>
                    <a:lnTo>
                      <a:pt x="8870" y="4106"/>
                    </a:lnTo>
                    <a:lnTo>
                      <a:pt x="8763" y="3820"/>
                    </a:lnTo>
                    <a:cubicBezTo>
                      <a:pt x="8769" y="3784"/>
                      <a:pt x="8748" y="3766"/>
                      <a:pt x="8726" y="3766"/>
                    </a:cubicBezTo>
                    <a:close/>
                    <a:moveTo>
                      <a:pt x="1668" y="3775"/>
                    </a:moveTo>
                    <a:cubicBezTo>
                      <a:pt x="1646" y="3775"/>
                      <a:pt x="1625" y="3790"/>
                      <a:pt x="1631" y="3820"/>
                    </a:cubicBezTo>
                    <a:lnTo>
                      <a:pt x="1536" y="4106"/>
                    </a:lnTo>
                    <a:lnTo>
                      <a:pt x="1238" y="4106"/>
                    </a:lnTo>
                    <a:cubicBezTo>
                      <a:pt x="1191" y="4106"/>
                      <a:pt x="1179" y="4153"/>
                      <a:pt x="1215" y="4177"/>
                    </a:cubicBezTo>
                    <a:lnTo>
                      <a:pt x="1453" y="4367"/>
                    </a:lnTo>
                    <a:lnTo>
                      <a:pt x="1357" y="4665"/>
                    </a:lnTo>
                    <a:cubicBezTo>
                      <a:pt x="1349" y="4691"/>
                      <a:pt x="1371" y="4710"/>
                      <a:pt x="1398" y="4710"/>
                    </a:cubicBezTo>
                    <a:cubicBezTo>
                      <a:pt x="1408" y="4710"/>
                      <a:pt x="1419" y="4708"/>
                      <a:pt x="1429" y="4701"/>
                    </a:cubicBezTo>
                    <a:lnTo>
                      <a:pt x="1679" y="4534"/>
                    </a:lnTo>
                    <a:lnTo>
                      <a:pt x="1917" y="4701"/>
                    </a:lnTo>
                    <a:cubicBezTo>
                      <a:pt x="1927" y="4708"/>
                      <a:pt x="1938" y="4710"/>
                      <a:pt x="1948" y="4710"/>
                    </a:cubicBezTo>
                    <a:cubicBezTo>
                      <a:pt x="1975" y="4710"/>
                      <a:pt x="1997" y="4691"/>
                      <a:pt x="1988" y="4665"/>
                    </a:cubicBezTo>
                    <a:lnTo>
                      <a:pt x="1893" y="4367"/>
                    </a:lnTo>
                    <a:lnTo>
                      <a:pt x="2143" y="4177"/>
                    </a:lnTo>
                    <a:cubicBezTo>
                      <a:pt x="2167" y="4153"/>
                      <a:pt x="2155" y="4106"/>
                      <a:pt x="2119" y="4106"/>
                    </a:cubicBezTo>
                    <a:lnTo>
                      <a:pt x="1810" y="4106"/>
                    </a:lnTo>
                    <a:lnTo>
                      <a:pt x="1715" y="3820"/>
                    </a:lnTo>
                    <a:cubicBezTo>
                      <a:pt x="1715" y="3790"/>
                      <a:pt x="1691" y="3775"/>
                      <a:pt x="1668" y="3775"/>
                    </a:cubicBezTo>
                    <a:close/>
                    <a:moveTo>
                      <a:pt x="500" y="4555"/>
                    </a:moveTo>
                    <a:cubicBezTo>
                      <a:pt x="485" y="4555"/>
                      <a:pt x="470" y="4564"/>
                      <a:pt x="464" y="4582"/>
                    </a:cubicBezTo>
                    <a:lnTo>
                      <a:pt x="369" y="4879"/>
                    </a:lnTo>
                    <a:lnTo>
                      <a:pt x="60" y="4879"/>
                    </a:lnTo>
                    <a:cubicBezTo>
                      <a:pt x="24" y="4879"/>
                      <a:pt x="0" y="4927"/>
                      <a:pt x="36" y="4951"/>
                    </a:cubicBezTo>
                    <a:lnTo>
                      <a:pt x="286" y="5129"/>
                    </a:lnTo>
                    <a:lnTo>
                      <a:pt x="191" y="5427"/>
                    </a:lnTo>
                    <a:cubicBezTo>
                      <a:pt x="181" y="5455"/>
                      <a:pt x="208" y="5482"/>
                      <a:pt x="231" y="5482"/>
                    </a:cubicBezTo>
                    <a:cubicBezTo>
                      <a:pt x="238" y="5482"/>
                      <a:pt x="245" y="5480"/>
                      <a:pt x="250" y="5475"/>
                    </a:cubicBezTo>
                    <a:lnTo>
                      <a:pt x="500" y="5296"/>
                    </a:lnTo>
                    <a:lnTo>
                      <a:pt x="750" y="5475"/>
                    </a:lnTo>
                    <a:cubicBezTo>
                      <a:pt x="758" y="5480"/>
                      <a:pt x="766" y="5482"/>
                      <a:pt x="774" y="5482"/>
                    </a:cubicBezTo>
                    <a:cubicBezTo>
                      <a:pt x="800" y="5482"/>
                      <a:pt x="819" y="5455"/>
                      <a:pt x="810" y="5427"/>
                    </a:cubicBezTo>
                    <a:lnTo>
                      <a:pt x="715" y="5129"/>
                    </a:lnTo>
                    <a:lnTo>
                      <a:pt x="965" y="4951"/>
                    </a:lnTo>
                    <a:cubicBezTo>
                      <a:pt x="1000" y="4927"/>
                      <a:pt x="976" y="4879"/>
                      <a:pt x="941" y="4879"/>
                    </a:cubicBezTo>
                    <a:lnTo>
                      <a:pt x="643" y="4879"/>
                    </a:lnTo>
                    <a:lnTo>
                      <a:pt x="536" y="4582"/>
                    </a:lnTo>
                    <a:cubicBezTo>
                      <a:pt x="530" y="4564"/>
                      <a:pt x="515" y="4555"/>
                      <a:pt x="500" y="4555"/>
                    </a:cubicBezTo>
                    <a:close/>
                    <a:moveTo>
                      <a:pt x="2846" y="4537"/>
                    </a:moveTo>
                    <a:cubicBezTo>
                      <a:pt x="2822" y="4537"/>
                      <a:pt x="2798" y="4552"/>
                      <a:pt x="2798" y="4582"/>
                    </a:cubicBezTo>
                    <a:lnTo>
                      <a:pt x="2703" y="4879"/>
                    </a:lnTo>
                    <a:lnTo>
                      <a:pt x="2405" y="4879"/>
                    </a:lnTo>
                    <a:cubicBezTo>
                      <a:pt x="2369" y="4879"/>
                      <a:pt x="2346" y="4927"/>
                      <a:pt x="2381" y="4951"/>
                    </a:cubicBezTo>
                    <a:lnTo>
                      <a:pt x="2631" y="5129"/>
                    </a:lnTo>
                    <a:lnTo>
                      <a:pt x="2536" y="5427"/>
                    </a:lnTo>
                    <a:cubicBezTo>
                      <a:pt x="2527" y="5455"/>
                      <a:pt x="2546" y="5482"/>
                      <a:pt x="2572" y="5482"/>
                    </a:cubicBezTo>
                    <a:cubicBezTo>
                      <a:pt x="2580" y="5482"/>
                      <a:pt x="2588" y="5480"/>
                      <a:pt x="2596" y="5475"/>
                    </a:cubicBezTo>
                    <a:lnTo>
                      <a:pt x="2846" y="5296"/>
                    </a:lnTo>
                    <a:lnTo>
                      <a:pt x="3096" y="5475"/>
                    </a:lnTo>
                    <a:cubicBezTo>
                      <a:pt x="3101" y="5480"/>
                      <a:pt x="3108" y="5482"/>
                      <a:pt x="3115" y="5482"/>
                    </a:cubicBezTo>
                    <a:cubicBezTo>
                      <a:pt x="3138" y="5482"/>
                      <a:pt x="3165" y="5455"/>
                      <a:pt x="3155" y="5427"/>
                    </a:cubicBezTo>
                    <a:lnTo>
                      <a:pt x="3060" y="5129"/>
                    </a:lnTo>
                    <a:lnTo>
                      <a:pt x="3310" y="4951"/>
                    </a:lnTo>
                    <a:cubicBezTo>
                      <a:pt x="3346" y="4927"/>
                      <a:pt x="3322" y="4879"/>
                      <a:pt x="3286" y="4879"/>
                    </a:cubicBezTo>
                    <a:lnTo>
                      <a:pt x="2989" y="4879"/>
                    </a:lnTo>
                    <a:lnTo>
                      <a:pt x="2893" y="4582"/>
                    </a:lnTo>
                    <a:cubicBezTo>
                      <a:pt x="2893" y="4552"/>
                      <a:pt x="2870" y="4537"/>
                      <a:pt x="2846" y="4537"/>
                    </a:cubicBezTo>
                    <a:close/>
                    <a:moveTo>
                      <a:pt x="5203" y="4555"/>
                    </a:moveTo>
                    <a:cubicBezTo>
                      <a:pt x="5188" y="4555"/>
                      <a:pt x="5173" y="4564"/>
                      <a:pt x="5167" y="4582"/>
                    </a:cubicBezTo>
                    <a:lnTo>
                      <a:pt x="5072" y="4879"/>
                    </a:lnTo>
                    <a:lnTo>
                      <a:pt x="4763" y="4879"/>
                    </a:lnTo>
                    <a:cubicBezTo>
                      <a:pt x="4758" y="4878"/>
                      <a:pt x="4754" y="4878"/>
                      <a:pt x="4751" y="4878"/>
                    </a:cubicBezTo>
                    <a:cubicBezTo>
                      <a:pt x="4713" y="4878"/>
                      <a:pt x="4706" y="4929"/>
                      <a:pt x="4739" y="4951"/>
                    </a:cubicBezTo>
                    <a:lnTo>
                      <a:pt x="4989" y="5129"/>
                    </a:lnTo>
                    <a:lnTo>
                      <a:pt x="4894" y="5427"/>
                    </a:lnTo>
                    <a:cubicBezTo>
                      <a:pt x="4884" y="5455"/>
                      <a:pt x="4904" y="5482"/>
                      <a:pt x="4930" y="5482"/>
                    </a:cubicBezTo>
                    <a:cubicBezTo>
                      <a:pt x="4937" y="5482"/>
                      <a:pt x="4945" y="5480"/>
                      <a:pt x="4953" y="5475"/>
                    </a:cubicBezTo>
                    <a:lnTo>
                      <a:pt x="5203" y="5296"/>
                    </a:lnTo>
                    <a:lnTo>
                      <a:pt x="5453" y="5475"/>
                    </a:lnTo>
                    <a:cubicBezTo>
                      <a:pt x="5461" y="5480"/>
                      <a:pt x="5469" y="5482"/>
                      <a:pt x="5477" y="5482"/>
                    </a:cubicBezTo>
                    <a:cubicBezTo>
                      <a:pt x="5503" y="5482"/>
                      <a:pt x="5522" y="5455"/>
                      <a:pt x="5513" y="5427"/>
                    </a:cubicBezTo>
                    <a:lnTo>
                      <a:pt x="5417" y="5129"/>
                    </a:lnTo>
                    <a:lnTo>
                      <a:pt x="5668" y="4951"/>
                    </a:lnTo>
                    <a:cubicBezTo>
                      <a:pt x="5700" y="4929"/>
                      <a:pt x="5693" y="4878"/>
                      <a:pt x="5656" y="4878"/>
                    </a:cubicBezTo>
                    <a:cubicBezTo>
                      <a:pt x="5652" y="4878"/>
                      <a:pt x="5648" y="4878"/>
                      <a:pt x="5644" y="4879"/>
                    </a:cubicBezTo>
                    <a:lnTo>
                      <a:pt x="5334" y="4879"/>
                    </a:lnTo>
                    <a:lnTo>
                      <a:pt x="5239" y="4582"/>
                    </a:lnTo>
                    <a:cubicBezTo>
                      <a:pt x="5233" y="4564"/>
                      <a:pt x="5218" y="4555"/>
                      <a:pt x="5203" y="4555"/>
                    </a:cubicBezTo>
                    <a:close/>
                    <a:moveTo>
                      <a:pt x="7549" y="4537"/>
                    </a:moveTo>
                    <a:cubicBezTo>
                      <a:pt x="7525" y="4537"/>
                      <a:pt x="7501" y="4552"/>
                      <a:pt x="7501" y="4582"/>
                    </a:cubicBezTo>
                    <a:lnTo>
                      <a:pt x="7406" y="4879"/>
                    </a:lnTo>
                    <a:lnTo>
                      <a:pt x="7108" y="4879"/>
                    </a:lnTo>
                    <a:cubicBezTo>
                      <a:pt x="7104" y="4878"/>
                      <a:pt x="7100" y="4878"/>
                      <a:pt x="7096" y="4878"/>
                    </a:cubicBezTo>
                    <a:cubicBezTo>
                      <a:pt x="7059" y="4878"/>
                      <a:pt x="7052" y="4929"/>
                      <a:pt x="7084" y="4951"/>
                    </a:cubicBezTo>
                    <a:lnTo>
                      <a:pt x="7334" y="5129"/>
                    </a:lnTo>
                    <a:lnTo>
                      <a:pt x="7239" y="5427"/>
                    </a:lnTo>
                    <a:cubicBezTo>
                      <a:pt x="7230" y="5455"/>
                      <a:pt x="7249" y="5482"/>
                      <a:pt x="7275" y="5482"/>
                    </a:cubicBezTo>
                    <a:cubicBezTo>
                      <a:pt x="7283" y="5482"/>
                      <a:pt x="7291" y="5480"/>
                      <a:pt x="7299" y="5475"/>
                    </a:cubicBezTo>
                    <a:lnTo>
                      <a:pt x="7549" y="5296"/>
                    </a:lnTo>
                    <a:lnTo>
                      <a:pt x="7799" y="5475"/>
                    </a:lnTo>
                    <a:cubicBezTo>
                      <a:pt x="7804" y="5480"/>
                      <a:pt x="7811" y="5482"/>
                      <a:pt x="7818" y="5482"/>
                    </a:cubicBezTo>
                    <a:cubicBezTo>
                      <a:pt x="7841" y="5482"/>
                      <a:pt x="7867" y="5455"/>
                      <a:pt x="7858" y="5427"/>
                    </a:cubicBezTo>
                    <a:lnTo>
                      <a:pt x="7763" y="5129"/>
                    </a:lnTo>
                    <a:lnTo>
                      <a:pt x="8013" y="4951"/>
                    </a:lnTo>
                    <a:cubicBezTo>
                      <a:pt x="8046" y="4929"/>
                      <a:pt x="8029" y="4878"/>
                      <a:pt x="7998" y="4878"/>
                    </a:cubicBezTo>
                    <a:cubicBezTo>
                      <a:pt x="7996" y="4878"/>
                      <a:pt x="7992" y="4878"/>
                      <a:pt x="7989" y="4879"/>
                    </a:cubicBezTo>
                    <a:lnTo>
                      <a:pt x="7692" y="4879"/>
                    </a:lnTo>
                    <a:lnTo>
                      <a:pt x="7596" y="4582"/>
                    </a:lnTo>
                    <a:cubicBezTo>
                      <a:pt x="7596" y="4552"/>
                      <a:pt x="7573" y="4537"/>
                      <a:pt x="7549" y="4537"/>
                    </a:cubicBezTo>
                    <a:close/>
                    <a:moveTo>
                      <a:pt x="9894" y="4537"/>
                    </a:moveTo>
                    <a:cubicBezTo>
                      <a:pt x="9870" y="4537"/>
                      <a:pt x="9847" y="4552"/>
                      <a:pt x="9847" y="4582"/>
                    </a:cubicBezTo>
                    <a:lnTo>
                      <a:pt x="9751" y="4879"/>
                    </a:lnTo>
                    <a:lnTo>
                      <a:pt x="9454" y="4879"/>
                    </a:lnTo>
                    <a:cubicBezTo>
                      <a:pt x="9418" y="4879"/>
                      <a:pt x="9406" y="4927"/>
                      <a:pt x="9430" y="4951"/>
                    </a:cubicBezTo>
                    <a:lnTo>
                      <a:pt x="9680" y="5129"/>
                    </a:lnTo>
                    <a:lnTo>
                      <a:pt x="9585" y="5427"/>
                    </a:lnTo>
                    <a:cubicBezTo>
                      <a:pt x="9575" y="5455"/>
                      <a:pt x="9602" y="5482"/>
                      <a:pt x="9625" y="5482"/>
                    </a:cubicBezTo>
                    <a:cubicBezTo>
                      <a:pt x="9632" y="5482"/>
                      <a:pt x="9639" y="5480"/>
                      <a:pt x="9644" y="5475"/>
                    </a:cubicBezTo>
                    <a:lnTo>
                      <a:pt x="9894" y="5296"/>
                    </a:lnTo>
                    <a:lnTo>
                      <a:pt x="10144" y="5475"/>
                    </a:lnTo>
                    <a:cubicBezTo>
                      <a:pt x="10152" y="5480"/>
                      <a:pt x="10160" y="5482"/>
                      <a:pt x="10168" y="5482"/>
                    </a:cubicBezTo>
                    <a:cubicBezTo>
                      <a:pt x="10194" y="5482"/>
                      <a:pt x="10213" y="5455"/>
                      <a:pt x="10204" y="5427"/>
                    </a:cubicBezTo>
                    <a:lnTo>
                      <a:pt x="10120" y="5129"/>
                    </a:lnTo>
                    <a:lnTo>
                      <a:pt x="10359" y="4951"/>
                    </a:lnTo>
                    <a:cubicBezTo>
                      <a:pt x="10394" y="4927"/>
                      <a:pt x="10382" y="4879"/>
                      <a:pt x="10335" y="4879"/>
                    </a:cubicBezTo>
                    <a:lnTo>
                      <a:pt x="10037" y="4879"/>
                    </a:lnTo>
                    <a:lnTo>
                      <a:pt x="9942" y="4582"/>
                    </a:lnTo>
                    <a:cubicBezTo>
                      <a:pt x="9942" y="4552"/>
                      <a:pt x="9918" y="4537"/>
                      <a:pt x="9894" y="4537"/>
                    </a:cubicBezTo>
                    <a:close/>
                    <a:moveTo>
                      <a:pt x="4018" y="5287"/>
                    </a:moveTo>
                    <a:cubicBezTo>
                      <a:pt x="3998" y="5287"/>
                      <a:pt x="3977" y="5302"/>
                      <a:pt x="3977" y="5332"/>
                    </a:cubicBezTo>
                    <a:lnTo>
                      <a:pt x="3882" y="5618"/>
                    </a:lnTo>
                    <a:lnTo>
                      <a:pt x="3584" y="5618"/>
                    </a:lnTo>
                    <a:cubicBezTo>
                      <a:pt x="3536" y="5618"/>
                      <a:pt x="3524" y="5665"/>
                      <a:pt x="3560" y="5689"/>
                    </a:cubicBezTo>
                    <a:lnTo>
                      <a:pt x="3798" y="5868"/>
                    </a:lnTo>
                    <a:lnTo>
                      <a:pt x="3715" y="6165"/>
                    </a:lnTo>
                    <a:cubicBezTo>
                      <a:pt x="3706" y="6200"/>
                      <a:pt x="3723" y="6222"/>
                      <a:pt x="3747" y="6222"/>
                    </a:cubicBezTo>
                    <a:cubicBezTo>
                      <a:pt x="3755" y="6222"/>
                      <a:pt x="3765" y="6219"/>
                      <a:pt x="3774" y="6213"/>
                    </a:cubicBezTo>
                    <a:lnTo>
                      <a:pt x="4024" y="6034"/>
                    </a:lnTo>
                    <a:lnTo>
                      <a:pt x="4263" y="6213"/>
                    </a:lnTo>
                    <a:cubicBezTo>
                      <a:pt x="4272" y="6219"/>
                      <a:pt x="4283" y="6222"/>
                      <a:pt x="4292" y="6222"/>
                    </a:cubicBezTo>
                    <a:cubicBezTo>
                      <a:pt x="4320" y="6222"/>
                      <a:pt x="4343" y="6200"/>
                      <a:pt x="4334" y="6165"/>
                    </a:cubicBezTo>
                    <a:lnTo>
                      <a:pt x="4239" y="5868"/>
                    </a:lnTo>
                    <a:lnTo>
                      <a:pt x="4489" y="5689"/>
                    </a:lnTo>
                    <a:cubicBezTo>
                      <a:pt x="4525" y="5665"/>
                      <a:pt x="4501" y="5618"/>
                      <a:pt x="4465" y="5618"/>
                    </a:cubicBezTo>
                    <a:lnTo>
                      <a:pt x="4167" y="5618"/>
                    </a:lnTo>
                    <a:lnTo>
                      <a:pt x="4060" y="5332"/>
                    </a:lnTo>
                    <a:cubicBezTo>
                      <a:pt x="4060" y="5302"/>
                      <a:pt x="4039" y="5287"/>
                      <a:pt x="4018" y="5287"/>
                    </a:cubicBezTo>
                    <a:close/>
                    <a:moveTo>
                      <a:pt x="6379" y="5292"/>
                    </a:moveTo>
                    <a:cubicBezTo>
                      <a:pt x="6357" y="5292"/>
                      <a:pt x="6334" y="5307"/>
                      <a:pt x="6334" y="5332"/>
                    </a:cubicBezTo>
                    <a:lnTo>
                      <a:pt x="6239" y="5618"/>
                    </a:lnTo>
                    <a:lnTo>
                      <a:pt x="5941" y="5618"/>
                    </a:lnTo>
                    <a:cubicBezTo>
                      <a:pt x="5894" y="5618"/>
                      <a:pt x="5882" y="5677"/>
                      <a:pt x="5918" y="5701"/>
                    </a:cubicBezTo>
                    <a:lnTo>
                      <a:pt x="6156" y="5868"/>
                    </a:lnTo>
                    <a:lnTo>
                      <a:pt x="6072" y="6165"/>
                    </a:lnTo>
                    <a:cubicBezTo>
                      <a:pt x="6064" y="6200"/>
                      <a:pt x="6080" y="6222"/>
                      <a:pt x="6104" y="6222"/>
                    </a:cubicBezTo>
                    <a:cubicBezTo>
                      <a:pt x="6113" y="6222"/>
                      <a:pt x="6122" y="6219"/>
                      <a:pt x="6132" y="6213"/>
                    </a:cubicBezTo>
                    <a:lnTo>
                      <a:pt x="6382" y="6034"/>
                    </a:lnTo>
                    <a:lnTo>
                      <a:pt x="6632" y="6213"/>
                    </a:lnTo>
                    <a:cubicBezTo>
                      <a:pt x="6638" y="6219"/>
                      <a:pt x="6646" y="6222"/>
                      <a:pt x="6655" y="6222"/>
                    </a:cubicBezTo>
                    <a:cubicBezTo>
                      <a:pt x="6677" y="6222"/>
                      <a:pt x="6700" y="6200"/>
                      <a:pt x="6691" y="6165"/>
                    </a:cubicBezTo>
                    <a:lnTo>
                      <a:pt x="6596" y="5868"/>
                    </a:lnTo>
                    <a:lnTo>
                      <a:pt x="6846" y="5689"/>
                    </a:lnTo>
                    <a:cubicBezTo>
                      <a:pt x="6870" y="5665"/>
                      <a:pt x="6858" y="5618"/>
                      <a:pt x="6822" y="5618"/>
                    </a:cubicBezTo>
                    <a:lnTo>
                      <a:pt x="6513" y="5618"/>
                    </a:lnTo>
                    <a:lnTo>
                      <a:pt x="6418" y="5332"/>
                    </a:lnTo>
                    <a:cubicBezTo>
                      <a:pt x="6418" y="5304"/>
                      <a:pt x="6399" y="5292"/>
                      <a:pt x="6379" y="5292"/>
                    </a:cubicBezTo>
                    <a:close/>
                    <a:moveTo>
                      <a:pt x="8726" y="5287"/>
                    </a:moveTo>
                    <a:cubicBezTo>
                      <a:pt x="8704" y="5287"/>
                      <a:pt x="8680" y="5302"/>
                      <a:pt x="8680" y="5332"/>
                    </a:cubicBezTo>
                    <a:lnTo>
                      <a:pt x="8585" y="5618"/>
                    </a:lnTo>
                    <a:lnTo>
                      <a:pt x="8287" y="5618"/>
                    </a:lnTo>
                    <a:cubicBezTo>
                      <a:pt x="8239" y="5618"/>
                      <a:pt x="8227" y="5665"/>
                      <a:pt x="8263" y="5689"/>
                    </a:cubicBezTo>
                    <a:lnTo>
                      <a:pt x="8501" y="5868"/>
                    </a:lnTo>
                    <a:lnTo>
                      <a:pt x="8418" y="6165"/>
                    </a:lnTo>
                    <a:cubicBezTo>
                      <a:pt x="8409" y="6200"/>
                      <a:pt x="8426" y="6222"/>
                      <a:pt x="8450" y="6222"/>
                    </a:cubicBezTo>
                    <a:cubicBezTo>
                      <a:pt x="8458" y="6222"/>
                      <a:pt x="8468" y="6219"/>
                      <a:pt x="8477" y="6213"/>
                    </a:cubicBezTo>
                    <a:lnTo>
                      <a:pt x="8727" y="6034"/>
                    </a:lnTo>
                    <a:lnTo>
                      <a:pt x="8966" y="6213"/>
                    </a:lnTo>
                    <a:cubicBezTo>
                      <a:pt x="8975" y="6219"/>
                      <a:pt x="8986" y="6222"/>
                      <a:pt x="8995" y="6222"/>
                    </a:cubicBezTo>
                    <a:cubicBezTo>
                      <a:pt x="9023" y="6222"/>
                      <a:pt x="9046" y="6200"/>
                      <a:pt x="9037" y="6165"/>
                    </a:cubicBezTo>
                    <a:lnTo>
                      <a:pt x="8942" y="5868"/>
                    </a:lnTo>
                    <a:lnTo>
                      <a:pt x="9192" y="5689"/>
                    </a:lnTo>
                    <a:cubicBezTo>
                      <a:pt x="9216" y="5665"/>
                      <a:pt x="9204" y="5618"/>
                      <a:pt x="9168" y="5618"/>
                    </a:cubicBezTo>
                    <a:lnTo>
                      <a:pt x="8870" y="5618"/>
                    </a:lnTo>
                    <a:lnTo>
                      <a:pt x="8763" y="5332"/>
                    </a:lnTo>
                    <a:cubicBezTo>
                      <a:pt x="8769" y="5302"/>
                      <a:pt x="8748" y="5287"/>
                      <a:pt x="8726" y="5287"/>
                    </a:cubicBezTo>
                    <a:close/>
                    <a:moveTo>
                      <a:pt x="1668" y="5287"/>
                    </a:moveTo>
                    <a:cubicBezTo>
                      <a:pt x="1646" y="5287"/>
                      <a:pt x="1625" y="5302"/>
                      <a:pt x="1631" y="5332"/>
                    </a:cubicBezTo>
                    <a:lnTo>
                      <a:pt x="1536" y="5618"/>
                    </a:lnTo>
                    <a:lnTo>
                      <a:pt x="1238" y="5618"/>
                    </a:lnTo>
                    <a:cubicBezTo>
                      <a:pt x="1191" y="5618"/>
                      <a:pt x="1179" y="5677"/>
                      <a:pt x="1215" y="5689"/>
                    </a:cubicBezTo>
                    <a:lnTo>
                      <a:pt x="1453" y="5880"/>
                    </a:lnTo>
                    <a:lnTo>
                      <a:pt x="1357" y="6177"/>
                    </a:lnTo>
                    <a:cubicBezTo>
                      <a:pt x="1348" y="6205"/>
                      <a:pt x="1375" y="6233"/>
                      <a:pt x="1404" y="6233"/>
                    </a:cubicBezTo>
                    <a:cubicBezTo>
                      <a:pt x="1412" y="6233"/>
                      <a:pt x="1421" y="6230"/>
                      <a:pt x="1429" y="6225"/>
                    </a:cubicBezTo>
                    <a:lnTo>
                      <a:pt x="1679" y="6046"/>
                    </a:lnTo>
                    <a:lnTo>
                      <a:pt x="1917" y="6225"/>
                    </a:lnTo>
                    <a:cubicBezTo>
                      <a:pt x="1925" y="6230"/>
                      <a:pt x="1934" y="6233"/>
                      <a:pt x="1942" y="6233"/>
                    </a:cubicBezTo>
                    <a:cubicBezTo>
                      <a:pt x="1971" y="6233"/>
                      <a:pt x="1998" y="6205"/>
                      <a:pt x="1988" y="6177"/>
                    </a:cubicBezTo>
                    <a:lnTo>
                      <a:pt x="1893" y="5880"/>
                    </a:lnTo>
                    <a:lnTo>
                      <a:pt x="2143" y="5689"/>
                    </a:lnTo>
                    <a:cubicBezTo>
                      <a:pt x="2179" y="5665"/>
                      <a:pt x="2155" y="5618"/>
                      <a:pt x="2119" y="5618"/>
                    </a:cubicBezTo>
                    <a:lnTo>
                      <a:pt x="1810" y="5618"/>
                    </a:lnTo>
                    <a:lnTo>
                      <a:pt x="1715" y="5332"/>
                    </a:lnTo>
                    <a:cubicBezTo>
                      <a:pt x="1715" y="5302"/>
                      <a:pt x="1691" y="5287"/>
                      <a:pt x="1668" y="5287"/>
                    </a:cubicBezTo>
                    <a:close/>
                    <a:moveTo>
                      <a:pt x="502" y="6072"/>
                    </a:moveTo>
                    <a:cubicBezTo>
                      <a:pt x="489" y="6072"/>
                      <a:pt x="474" y="6079"/>
                      <a:pt x="464" y="6094"/>
                    </a:cubicBezTo>
                    <a:lnTo>
                      <a:pt x="369" y="6392"/>
                    </a:lnTo>
                    <a:lnTo>
                      <a:pt x="60" y="6392"/>
                    </a:lnTo>
                    <a:cubicBezTo>
                      <a:pt x="24" y="6392"/>
                      <a:pt x="12" y="6439"/>
                      <a:pt x="36" y="6463"/>
                    </a:cubicBezTo>
                    <a:lnTo>
                      <a:pt x="286" y="6642"/>
                    </a:lnTo>
                    <a:lnTo>
                      <a:pt x="191" y="6939"/>
                    </a:lnTo>
                    <a:cubicBezTo>
                      <a:pt x="181" y="6967"/>
                      <a:pt x="208" y="6995"/>
                      <a:pt x="237" y="6995"/>
                    </a:cubicBezTo>
                    <a:cubicBezTo>
                      <a:pt x="245" y="6995"/>
                      <a:pt x="254" y="6992"/>
                      <a:pt x="262" y="6987"/>
                    </a:cubicBezTo>
                    <a:lnTo>
                      <a:pt x="500" y="6820"/>
                    </a:lnTo>
                    <a:lnTo>
                      <a:pt x="750" y="6999"/>
                    </a:lnTo>
                    <a:cubicBezTo>
                      <a:pt x="758" y="7004"/>
                      <a:pt x="766" y="7006"/>
                      <a:pt x="774" y="7006"/>
                    </a:cubicBezTo>
                    <a:cubicBezTo>
                      <a:pt x="800" y="7006"/>
                      <a:pt x="819" y="6979"/>
                      <a:pt x="810" y="6951"/>
                    </a:cubicBezTo>
                    <a:lnTo>
                      <a:pt x="715" y="6653"/>
                    </a:lnTo>
                    <a:lnTo>
                      <a:pt x="965" y="6475"/>
                    </a:lnTo>
                    <a:cubicBezTo>
                      <a:pt x="1000" y="6451"/>
                      <a:pt x="976" y="6403"/>
                      <a:pt x="941" y="6403"/>
                    </a:cubicBezTo>
                    <a:lnTo>
                      <a:pt x="643" y="6403"/>
                    </a:lnTo>
                    <a:lnTo>
                      <a:pt x="536" y="6106"/>
                    </a:lnTo>
                    <a:cubicBezTo>
                      <a:pt x="536" y="6085"/>
                      <a:pt x="520" y="6072"/>
                      <a:pt x="502" y="6072"/>
                    </a:cubicBezTo>
                    <a:close/>
                    <a:moveTo>
                      <a:pt x="2846" y="6052"/>
                    </a:moveTo>
                    <a:cubicBezTo>
                      <a:pt x="2822" y="6052"/>
                      <a:pt x="2798" y="6070"/>
                      <a:pt x="2798" y="6106"/>
                    </a:cubicBezTo>
                    <a:lnTo>
                      <a:pt x="2703" y="6403"/>
                    </a:lnTo>
                    <a:lnTo>
                      <a:pt x="2405" y="6403"/>
                    </a:lnTo>
                    <a:cubicBezTo>
                      <a:pt x="2369" y="6403"/>
                      <a:pt x="2346" y="6451"/>
                      <a:pt x="2381" y="6475"/>
                    </a:cubicBezTo>
                    <a:lnTo>
                      <a:pt x="2631" y="6653"/>
                    </a:lnTo>
                    <a:lnTo>
                      <a:pt x="2536" y="6951"/>
                    </a:lnTo>
                    <a:cubicBezTo>
                      <a:pt x="2527" y="6979"/>
                      <a:pt x="2546" y="7006"/>
                      <a:pt x="2572" y="7006"/>
                    </a:cubicBezTo>
                    <a:cubicBezTo>
                      <a:pt x="2580" y="7006"/>
                      <a:pt x="2588" y="7004"/>
                      <a:pt x="2596" y="6999"/>
                    </a:cubicBezTo>
                    <a:lnTo>
                      <a:pt x="2846" y="6820"/>
                    </a:lnTo>
                    <a:lnTo>
                      <a:pt x="3096" y="6999"/>
                    </a:lnTo>
                    <a:cubicBezTo>
                      <a:pt x="3101" y="7004"/>
                      <a:pt x="3108" y="7006"/>
                      <a:pt x="3115" y="7006"/>
                    </a:cubicBezTo>
                    <a:cubicBezTo>
                      <a:pt x="3138" y="7006"/>
                      <a:pt x="3165" y="6979"/>
                      <a:pt x="3155" y="6951"/>
                    </a:cubicBezTo>
                    <a:lnTo>
                      <a:pt x="3060" y="6653"/>
                    </a:lnTo>
                    <a:lnTo>
                      <a:pt x="3310" y="6475"/>
                    </a:lnTo>
                    <a:cubicBezTo>
                      <a:pt x="3346" y="6451"/>
                      <a:pt x="3322" y="6403"/>
                      <a:pt x="3286" y="6403"/>
                    </a:cubicBezTo>
                    <a:lnTo>
                      <a:pt x="2989" y="6403"/>
                    </a:lnTo>
                    <a:lnTo>
                      <a:pt x="2893" y="6106"/>
                    </a:lnTo>
                    <a:cubicBezTo>
                      <a:pt x="2893" y="6070"/>
                      <a:pt x="2870" y="6052"/>
                      <a:pt x="2846" y="6052"/>
                    </a:cubicBezTo>
                    <a:close/>
                    <a:moveTo>
                      <a:pt x="5203" y="6070"/>
                    </a:moveTo>
                    <a:cubicBezTo>
                      <a:pt x="5188" y="6070"/>
                      <a:pt x="5173" y="6082"/>
                      <a:pt x="5167" y="6106"/>
                    </a:cubicBezTo>
                    <a:lnTo>
                      <a:pt x="5072" y="6403"/>
                    </a:lnTo>
                    <a:lnTo>
                      <a:pt x="4763" y="6403"/>
                    </a:lnTo>
                    <a:cubicBezTo>
                      <a:pt x="4727" y="6403"/>
                      <a:pt x="4703" y="6451"/>
                      <a:pt x="4739" y="6475"/>
                    </a:cubicBezTo>
                    <a:lnTo>
                      <a:pt x="4989" y="6653"/>
                    </a:lnTo>
                    <a:lnTo>
                      <a:pt x="4894" y="6951"/>
                    </a:lnTo>
                    <a:cubicBezTo>
                      <a:pt x="4884" y="6979"/>
                      <a:pt x="4904" y="7006"/>
                      <a:pt x="4930" y="7006"/>
                    </a:cubicBezTo>
                    <a:cubicBezTo>
                      <a:pt x="4937" y="7006"/>
                      <a:pt x="4945" y="7004"/>
                      <a:pt x="4953" y="6999"/>
                    </a:cubicBezTo>
                    <a:lnTo>
                      <a:pt x="5203" y="6820"/>
                    </a:lnTo>
                    <a:lnTo>
                      <a:pt x="5453" y="6999"/>
                    </a:lnTo>
                    <a:cubicBezTo>
                      <a:pt x="5461" y="7004"/>
                      <a:pt x="5469" y="7006"/>
                      <a:pt x="5477" y="7006"/>
                    </a:cubicBezTo>
                    <a:cubicBezTo>
                      <a:pt x="5503" y="7006"/>
                      <a:pt x="5522" y="6979"/>
                      <a:pt x="5513" y="6951"/>
                    </a:cubicBezTo>
                    <a:lnTo>
                      <a:pt x="5417" y="6653"/>
                    </a:lnTo>
                    <a:lnTo>
                      <a:pt x="5668" y="6475"/>
                    </a:lnTo>
                    <a:cubicBezTo>
                      <a:pt x="5703" y="6451"/>
                      <a:pt x="5679" y="6403"/>
                      <a:pt x="5644" y="6403"/>
                    </a:cubicBezTo>
                    <a:lnTo>
                      <a:pt x="5334" y="6403"/>
                    </a:lnTo>
                    <a:lnTo>
                      <a:pt x="5239" y="6106"/>
                    </a:lnTo>
                    <a:cubicBezTo>
                      <a:pt x="5233" y="6082"/>
                      <a:pt x="5218" y="6070"/>
                      <a:pt x="5203" y="6070"/>
                    </a:cubicBezTo>
                    <a:close/>
                    <a:moveTo>
                      <a:pt x="7547" y="6055"/>
                    </a:moveTo>
                    <a:cubicBezTo>
                      <a:pt x="7526" y="6055"/>
                      <a:pt x="7506" y="6067"/>
                      <a:pt x="7501" y="6094"/>
                    </a:cubicBezTo>
                    <a:lnTo>
                      <a:pt x="7406" y="6392"/>
                    </a:lnTo>
                    <a:lnTo>
                      <a:pt x="7108" y="6392"/>
                    </a:lnTo>
                    <a:cubicBezTo>
                      <a:pt x="7072" y="6392"/>
                      <a:pt x="7049" y="6439"/>
                      <a:pt x="7084" y="6463"/>
                    </a:cubicBezTo>
                    <a:lnTo>
                      <a:pt x="7334" y="6642"/>
                    </a:lnTo>
                    <a:lnTo>
                      <a:pt x="7239" y="6939"/>
                    </a:lnTo>
                    <a:cubicBezTo>
                      <a:pt x="7230" y="6967"/>
                      <a:pt x="7249" y="6995"/>
                      <a:pt x="7275" y="6995"/>
                    </a:cubicBezTo>
                    <a:cubicBezTo>
                      <a:pt x="7283" y="6995"/>
                      <a:pt x="7291" y="6992"/>
                      <a:pt x="7299" y="6987"/>
                    </a:cubicBezTo>
                    <a:lnTo>
                      <a:pt x="7549" y="6808"/>
                    </a:lnTo>
                    <a:lnTo>
                      <a:pt x="7799" y="6999"/>
                    </a:lnTo>
                    <a:cubicBezTo>
                      <a:pt x="7804" y="7004"/>
                      <a:pt x="7811" y="7006"/>
                      <a:pt x="7818" y="7006"/>
                    </a:cubicBezTo>
                    <a:cubicBezTo>
                      <a:pt x="7841" y="7006"/>
                      <a:pt x="7867" y="6979"/>
                      <a:pt x="7858" y="6951"/>
                    </a:cubicBezTo>
                    <a:lnTo>
                      <a:pt x="7763" y="6653"/>
                    </a:lnTo>
                    <a:lnTo>
                      <a:pt x="8013" y="6475"/>
                    </a:lnTo>
                    <a:cubicBezTo>
                      <a:pt x="8037" y="6451"/>
                      <a:pt x="8025" y="6403"/>
                      <a:pt x="7989" y="6403"/>
                    </a:cubicBezTo>
                    <a:lnTo>
                      <a:pt x="7692" y="6403"/>
                    </a:lnTo>
                    <a:lnTo>
                      <a:pt x="7596" y="6106"/>
                    </a:lnTo>
                    <a:cubicBezTo>
                      <a:pt x="7596" y="6073"/>
                      <a:pt x="7571" y="6055"/>
                      <a:pt x="7547" y="6055"/>
                    </a:cubicBezTo>
                    <a:close/>
                    <a:moveTo>
                      <a:pt x="9894" y="6052"/>
                    </a:moveTo>
                    <a:cubicBezTo>
                      <a:pt x="9870" y="6052"/>
                      <a:pt x="9847" y="6070"/>
                      <a:pt x="9847" y="6106"/>
                    </a:cubicBezTo>
                    <a:lnTo>
                      <a:pt x="9751" y="6403"/>
                    </a:lnTo>
                    <a:lnTo>
                      <a:pt x="9454" y="6403"/>
                    </a:lnTo>
                    <a:cubicBezTo>
                      <a:pt x="9418" y="6403"/>
                      <a:pt x="9406" y="6451"/>
                      <a:pt x="9430" y="6475"/>
                    </a:cubicBezTo>
                    <a:lnTo>
                      <a:pt x="9680" y="6653"/>
                    </a:lnTo>
                    <a:lnTo>
                      <a:pt x="9585" y="6951"/>
                    </a:lnTo>
                    <a:cubicBezTo>
                      <a:pt x="9575" y="6979"/>
                      <a:pt x="9602" y="7006"/>
                      <a:pt x="9625" y="7006"/>
                    </a:cubicBezTo>
                    <a:cubicBezTo>
                      <a:pt x="9632" y="7006"/>
                      <a:pt x="9639" y="7004"/>
                      <a:pt x="9644" y="6999"/>
                    </a:cubicBezTo>
                    <a:lnTo>
                      <a:pt x="9894" y="6820"/>
                    </a:lnTo>
                    <a:lnTo>
                      <a:pt x="10144" y="6999"/>
                    </a:lnTo>
                    <a:cubicBezTo>
                      <a:pt x="10152" y="7004"/>
                      <a:pt x="10160" y="7006"/>
                      <a:pt x="10168" y="7006"/>
                    </a:cubicBezTo>
                    <a:cubicBezTo>
                      <a:pt x="10194" y="7006"/>
                      <a:pt x="10213" y="6979"/>
                      <a:pt x="10204" y="6951"/>
                    </a:cubicBezTo>
                    <a:lnTo>
                      <a:pt x="10120" y="6653"/>
                    </a:lnTo>
                    <a:lnTo>
                      <a:pt x="10359" y="6475"/>
                    </a:lnTo>
                    <a:cubicBezTo>
                      <a:pt x="10394" y="6451"/>
                      <a:pt x="10382" y="6403"/>
                      <a:pt x="10335" y="6403"/>
                    </a:cubicBezTo>
                    <a:lnTo>
                      <a:pt x="10037" y="6403"/>
                    </a:lnTo>
                    <a:lnTo>
                      <a:pt x="9942" y="6106"/>
                    </a:lnTo>
                    <a:cubicBezTo>
                      <a:pt x="9942" y="6070"/>
                      <a:pt x="9918" y="6052"/>
                      <a:pt x="9894" y="60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137" name="Google Shape;13137;p42"/>
            <p:cNvSpPr/>
            <p:nvPr/>
          </p:nvSpPr>
          <p:spPr>
            <a:xfrm flipH="1">
              <a:off x="826633" y="3944669"/>
              <a:ext cx="373211" cy="395193"/>
            </a:xfrm>
            <a:custGeom>
              <a:rect b="b" l="l" r="r" t="t"/>
              <a:pathLst>
                <a:path extrusionOk="0" h="10678" w="8847">
                  <a:moveTo>
                    <a:pt x="3537" y="1"/>
                  </a:moveTo>
                  <a:lnTo>
                    <a:pt x="3513" y="6478"/>
                  </a:lnTo>
                  <a:lnTo>
                    <a:pt x="3537" y="6704"/>
                  </a:lnTo>
                  <a:lnTo>
                    <a:pt x="3334" y="6704"/>
                  </a:lnTo>
                  <a:cubicBezTo>
                    <a:pt x="417" y="6847"/>
                    <a:pt x="1" y="8692"/>
                    <a:pt x="1" y="9692"/>
                  </a:cubicBezTo>
                  <a:cubicBezTo>
                    <a:pt x="1" y="9811"/>
                    <a:pt x="12" y="9907"/>
                    <a:pt x="12" y="9990"/>
                  </a:cubicBezTo>
                  <a:cubicBezTo>
                    <a:pt x="24" y="10109"/>
                    <a:pt x="36" y="10228"/>
                    <a:pt x="60" y="10347"/>
                  </a:cubicBezTo>
                  <a:cubicBezTo>
                    <a:pt x="1513" y="10567"/>
                    <a:pt x="2980" y="10678"/>
                    <a:pt x="4449" y="10678"/>
                  </a:cubicBezTo>
                  <a:cubicBezTo>
                    <a:pt x="5918" y="10678"/>
                    <a:pt x="7388" y="10567"/>
                    <a:pt x="8847" y="10347"/>
                  </a:cubicBezTo>
                  <a:lnTo>
                    <a:pt x="8835" y="9823"/>
                  </a:lnTo>
                  <a:lnTo>
                    <a:pt x="8835" y="9526"/>
                  </a:lnTo>
                  <a:lnTo>
                    <a:pt x="88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8" name="Google Shape;13138;p42"/>
            <p:cNvSpPr/>
            <p:nvPr/>
          </p:nvSpPr>
          <p:spPr>
            <a:xfrm flipH="1">
              <a:off x="827139" y="3944225"/>
              <a:ext cx="372704" cy="382868"/>
            </a:xfrm>
            <a:custGeom>
              <a:rect b="b" l="l" r="r" t="t"/>
              <a:pathLst>
                <a:path extrusionOk="0" h="10345" w="8835">
                  <a:moveTo>
                    <a:pt x="7275" y="1"/>
                  </a:moveTo>
                  <a:cubicBezTo>
                    <a:pt x="7240" y="1930"/>
                    <a:pt x="6739" y="7918"/>
                    <a:pt x="6620" y="9895"/>
                  </a:cubicBezTo>
                  <a:cubicBezTo>
                    <a:pt x="5989" y="9978"/>
                    <a:pt x="5346" y="10026"/>
                    <a:pt x="4715" y="10050"/>
                  </a:cubicBezTo>
                  <a:cubicBezTo>
                    <a:pt x="4488" y="10056"/>
                    <a:pt x="4261" y="10060"/>
                    <a:pt x="4034" y="10060"/>
                  </a:cubicBezTo>
                  <a:cubicBezTo>
                    <a:pt x="2681" y="10060"/>
                    <a:pt x="1336" y="9939"/>
                    <a:pt x="1" y="9704"/>
                  </a:cubicBezTo>
                  <a:lnTo>
                    <a:pt x="1" y="9704"/>
                  </a:lnTo>
                  <a:cubicBezTo>
                    <a:pt x="1" y="9823"/>
                    <a:pt x="12" y="9919"/>
                    <a:pt x="12" y="10002"/>
                  </a:cubicBezTo>
                  <a:cubicBezTo>
                    <a:pt x="1327" y="10231"/>
                    <a:pt x="2657" y="10345"/>
                    <a:pt x="3989" y="10345"/>
                  </a:cubicBezTo>
                  <a:cubicBezTo>
                    <a:pt x="4323" y="10345"/>
                    <a:pt x="4656" y="10338"/>
                    <a:pt x="4989" y="10323"/>
                  </a:cubicBezTo>
                  <a:cubicBezTo>
                    <a:pt x="5823" y="10288"/>
                    <a:pt x="6644" y="10204"/>
                    <a:pt x="7466" y="10085"/>
                  </a:cubicBezTo>
                  <a:cubicBezTo>
                    <a:pt x="7918" y="10014"/>
                    <a:pt x="8383" y="9954"/>
                    <a:pt x="8835" y="9835"/>
                  </a:cubicBezTo>
                  <a:lnTo>
                    <a:pt x="8823" y="9526"/>
                  </a:lnTo>
                  <a:cubicBezTo>
                    <a:pt x="8359" y="9645"/>
                    <a:pt x="7871" y="9728"/>
                    <a:pt x="7394" y="9788"/>
                  </a:cubicBezTo>
                  <a:cubicBezTo>
                    <a:pt x="7228" y="9823"/>
                    <a:pt x="7073" y="9835"/>
                    <a:pt x="6906" y="9859"/>
                  </a:cubicBezTo>
                  <a:cubicBezTo>
                    <a:pt x="7025" y="7883"/>
                    <a:pt x="7525" y="1918"/>
                    <a:pt x="7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9" name="Google Shape;13139;p42"/>
            <p:cNvSpPr/>
            <p:nvPr/>
          </p:nvSpPr>
          <p:spPr>
            <a:xfrm flipH="1">
              <a:off x="921337" y="4184392"/>
              <a:ext cx="137861" cy="60067"/>
            </a:xfrm>
            <a:custGeom>
              <a:rect b="b" l="l" r="r" t="t"/>
              <a:pathLst>
                <a:path extrusionOk="0" h="1623" w="3268">
                  <a:moveTo>
                    <a:pt x="179" y="1"/>
                  </a:moveTo>
                  <a:lnTo>
                    <a:pt x="203" y="239"/>
                  </a:lnTo>
                  <a:lnTo>
                    <a:pt x="0" y="239"/>
                  </a:lnTo>
                  <a:cubicBezTo>
                    <a:pt x="1048" y="608"/>
                    <a:pt x="2060" y="1072"/>
                    <a:pt x="3036" y="1620"/>
                  </a:cubicBezTo>
                  <a:cubicBezTo>
                    <a:pt x="3046" y="1622"/>
                    <a:pt x="3056" y="1622"/>
                    <a:pt x="3066" y="1622"/>
                  </a:cubicBezTo>
                  <a:cubicBezTo>
                    <a:pt x="3192" y="1622"/>
                    <a:pt x="3268" y="1481"/>
                    <a:pt x="3179" y="1382"/>
                  </a:cubicBezTo>
                  <a:cubicBezTo>
                    <a:pt x="2215" y="834"/>
                    <a:pt x="1215" y="382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0" name="Google Shape;13140;p42"/>
            <p:cNvSpPr/>
            <p:nvPr/>
          </p:nvSpPr>
          <p:spPr>
            <a:xfrm flipH="1">
              <a:off x="869828" y="4194866"/>
              <a:ext cx="99472" cy="92229"/>
            </a:xfrm>
            <a:custGeom>
              <a:rect b="b" l="l" r="r" t="t"/>
              <a:pathLst>
                <a:path extrusionOk="0" h="2492" w="2358">
                  <a:moveTo>
                    <a:pt x="1179" y="0"/>
                  </a:moveTo>
                  <a:cubicBezTo>
                    <a:pt x="879" y="0"/>
                    <a:pt x="578" y="116"/>
                    <a:pt x="346" y="349"/>
                  </a:cubicBezTo>
                  <a:cubicBezTo>
                    <a:pt x="131" y="575"/>
                    <a:pt x="1" y="873"/>
                    <a:pt x="1" y="1182"/>
                  </a:cubicBezTo>
                  <a:lnTo>
                    <a:pt x="1" y="1301"/>
                  </a:lnTo>
                  <a:cubicBezTo>
                    <a:pt x="1" y="1623"/>
                    <a:pt x="131" y="1920"/>
                    <a:pt x="346" y="2146"/>
                  </a:cubicBezTo>
                  <a:cubicBezTo>
                    <a:pt x="572" y="2361"/>
                    <a:pt x="870" y="2480"/>
                    <a:pt x="1179" y="2492"/>
                  </a:cubicBezTo>
                  <a:cubicBezTo>
                    <a:pt x="1489" y="2492"/>
                    <a:pt x="1786" y="2361"/>
                    <a:pt x="2013" y="2146"/>
                  </a:cubicBezTo>
                  <a:cubicBezTo>
                    <a:pt x="2227" y="1920"/>
                    <a:pt x="2358" y="1623"/>
                    <a:pt x="2358" y="1301"/>
                  </a:cubicBezTo>
                  <a:lnTo>
                    <a:pt x="2358" y="1182"/>
                  </a:lnTo>
                  <a:cubicBezTo>
                    <a:pt x="2358" y="873"/>
                    <a:pt x="2227" y="575"/>
                    <a:pt x="2013" y="349"/>
                  </a:cubicBezTo>
                  <a:cubicBezTo>
                    <a:pt x="1780" y="116"/>
                    <a:pt x="1480" y="0"/>
                    <a:pt x="1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1" name="Google Shape;13141;p42"/>
            <p:cNvSpPr/>
            <p:nvPr/>
          </p:nvSpPr>
          <p:spPr>
            <a:xfrm flipH="1">
              <a:off x="884382" y="4208524"/>
              <a:ext cx="70365" cy="65027"/>
            </a:xfrm>
            <a:custGeom>
              <a:rect b="b" l="l" r="r" t="t"/>
              <a:pathLst>
                <a:path extrusionOk="0" h="1757" w="1668">
                  <a:moveTo>
                    <a:pt x="836" y="0"/>
                  </a:moveTo>
                  <a:cubicBezTo>
                    <a:pt x="623" y="0"/>
                    <a:pt x="412" y="81"/>
                    <a:pt x="251" y="242"/>
                  </a:cubicBezTo>
                  <a:cubicBezTo>
                    <a:pt x="96" y="396"/>
                    <a:pt x="1" y="611"/>
                    <a:pt x="1" y="837"/>
                  </a:cubicBezTo>
                  <a:lnTo>
                    <a:pt x="1" y="920"/>
                  </a:lnTo>
                  <a:cubicBezTo>
                    <a:pt x="1" y="1146"/>
                    <a:pt x="96" y="1361"/>
                    <a:pt x="251" y="1516"/>
                  </a:cubicBezTo>
                  <a:cubicBezTo>
                    <a:pt x="412" y="1676"/>
                    <a:pt x="623" y="1757"/>
                    <a:pt x="836" y="1757"/>
                  </a:cubicBezTo>
                  <a:cubicBezTo>
                    <a:pt x="1049" y="1757"/>
                    <a:pt x="1263" y="1676"/>
                    <a:pt x="1430" y="1516"/>
                  </a:cubicBezTo>
                  <a:cubicBezTo>
                    <a:pt x="1584" y="1361"/>
                    <a:pt x="1668" y="1146"/>
                    <a:pt x="1668" y="920"/>
                  </a:cubicBezTo>
                  <a:lnTo>
                    <a:pt x="1668" y="837"/>
                  </a:lnTo>
                  <a:cubicBezTo>
                    <a:pt x="1668" y="611"/>
                    <a:pt x="1584" y="396"/>
                    <a:pt x="1430" y="242"/>
                  </a:cubicBezTo>
                  <a:cubicBezTo>
                    <a:pt x="1263" y="81"/>
                    <a:pt x="1049" y="0"/>
                    <a:pt x="8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2" name="Google Shape;13142;p42"/>
            <p:cNvSpPr/>
            <p:nvPr/>
          </p:nvSpPr>
          <p:spPr>
            <a:xfrm flipH="1">
              <a:off x="1077507" y="4208524"/>
              <a:ext cx="120818" cy="112177"/>
            </a:xfrm>
            <a:custGeom>
              <a:rect b="b" l="l" r="r" t="t"/>
              <a:pathLst>
                <a:path extrusionOk="0" h="3031" w="2864">
                  <a:moveTo>
                    <a:pt x="2398" y="0"/>
                  </a:moveTo>
                  <a:cubicBezTo>
                    <a:pt x="2381" y="0"/>
                    <a:pt x="2364" y="1"/>
                    <a:pt x="2346" y="3"/>
                  </a:cubicBezTo>
                  <a:cubicBezTo>
                    <a:pt x="988" y="123"/>
                    <a:pt x="0" y="1325"/>
                    <a:pt x="131" y="2682"/>
                  </a:cubicBezTo>
                  <a:cubicBezTo>
                    <a:pt x="154" y="2919"/>
                    <a:pt x="336" y="3030"/>
                    <a:pt x="518" y="3030"/>
                  </a:cubicBezTo>
                  <a:cubicBezTo>
                    <a:pt x="721" y="3030"/>
                    <a:pt x="924" y="2892"/>
                    <a:pt x="905" y="2635"/>
                  </a:cubicBezTo>
                  <a:cubicBezTo>
                    <a:pt x="786" y="1706"/>
                    <a:pt x="1465" y="861"/>
                    <a:pt x="2393" y="777"/>
                  </a:cubicBezTo>
                  <a:cubicBezTo>
                    <a:pt x="2864" y="720"/>
                    <a:pt x="2837" y="0"/>
                    <a:pt x="2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3" name="Google Shape;13143;p42"/>
            <p:cNvSpPr/>
            <p:nvPr/>
          </p:nvSpPr>
          <p:spPr>
            <a:xfrm flipH="1">
              <a:off x="1030512" y="4200233"/>
              <a:ext cx="48808" cy="28757"/>
            </a:xfrm>
            <a:custGeom>
              <a:rect b="b" l="l" r="r" t="t"/>
              <a:pathLst>
                <a:path extrusionOk="0" h="777" w="1157">
                  <a:moveTo>
                    <a:pt x="642" y="0"/>
                  </a:moveTo>
                  <a:cubicBezTo>
                    <a:pt x="631" y="0"/>
                    <a:pt x="620" y="0"/>
                    <a:pt x="608" y="1"/>
                  </a:cubicBezTo>
                  <a:lnTo>
                    <a:pt x="501" y="1"/>
                  </a:lnTo>
                  <a:cubicBezTo>
                    <a:pt x="1" y="36"/>
                    <a:pt x="35" y="776"/>
                    <a:pt x="515" y="776"/>
                  </a:cubicBezTo>
                  <a:cubicBezTo>
                    <a:pt x="526" y="776"/>
                    <a:pt x="537" y="776"/>
                    <a:pt x="549" y="775"/>
                  </a:cubicBezTo>
                  <a:lnTo>
                    <a:pt x="656" y="775"/>
                  </a:lnTo>
                  <a:cubicBezTo>
                    <a:pt x="1156" y="740"/>
                    <a:pt x="1122" y="0"/>
                    <a:pt x="6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4" name="Google Shape;13144;p42"/>
            <p:cNvSpPr/>
            <p:nvPr/>
          </p:nvSpPr>
          <p:spPr>
            <a:xfrm>
              <a:off x="1224176" y="3944669"/>
              <a:ext cx="373211" cy="395193"/>
            </a:xfrm>
            <a:custGeom>
              <a:rect b="b" l="l" r="r" t="t"/>
              <a:pathLst>
                <a:path extrusionOk="0" h="10678" w="8847">
                  <a:moveTo>
                    <a:pt x="36" y="1"/>
                  </a:moveTo>
                  <a:lnTo>
                    <a:pt x="24" y="9526"/>
                  </a:lnTo>
                  <a:lnTo>
                    <a:pt x="24" y="9823"/>
                  </a:lnTo>
                  <a:lnTo>
                    <a:pt x="0" y="10347"/>
                  </a:lnTo>
                  <a:cubicBezTo>
                    <a:pt x="1459" y="10567"/>
                    <a:pt x="2926" y="10678"/>
                    <a:pt x="4393" y="10678"/>
                  </a:cubicBezTo>
                  <a:cubicBezTo>
                    <a:pt x="5861" y="10678"/>
                    <a:pt x="7328" y="10567"/>
                    <a:pt x="8787" y="10347"/>
                  </a:cubicBezTo>
                  <a:cubicBezTo>
                    <a:pt x="8811" y="10228"/>
                    <a:pt x="8823" y="10109"/>
                    <a:pt x="8834" y="9990"/>
                  </a:cubicBezTo>
                  <a:cubicBezTo>
                    <a:pt x="8834" y="9907"/>
                    <a:pt x="8846" y="9811"/>
                    <a:pt x="8846" y="9692"/>
                  </a:cubicBezTo>
                  <a:cubicBezTo>
                    <a:pt x="8846" y="8692"/>
                    <a:pt x="8430" y="6847"/>
                    <a:pt x="5513" y="6704"/>
                  </a:cubicBezTo>
                  <a:lnTo>
                    <a:pt x="5310" y="6704"/>
                  </a:lnTo>
                  <a:lnTo>
                    <a:pt x="5334" y="6478"/>
                  </a:lnTo>
                  <a:lnTo>
                    <a:pt x="5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5" name="Google Shape;13145;p42"/>
            <p:cNvSpPr/>
            <p:nvPr/>
          </p:nvSpPr>
          <p:spPr>
            <a:xfrm>
              <a:off x="1219491" y="3944225"/>
              <a:ext cx="372747" cy="382868"/>
            </a:xfrm>
            <a:custGeom>
              <a:rect b="b" l="l" r="r" t="t"/>
              <a:pathLst>
                <a:path extrusionOk="0" h="10345" w="8836">
                  <a:moveTo>
                    <a:pt x="1263" y="1"/>
                  </a:moveTo>
                  <a:cubicBezTo>
                    <a:pt x="1311" y="1918"/>
                    <a:pt x="1811" y="7883"/>
                    <a:pt x="1930" y="9859"/>
                  </a:cubicBezTo>
                  <a:cubicBezTo>
                    <a:pt x="1763" y="9835"/>
                    <a:pt x="1608" y="9823"/>
                    <a:pt x="1442" y="9788"/>
                  </a:cubicBezTo>
                  <a:cubicBezTo>
                    <a:pt x="953" y="9728"/>
                    <a:pt x="477" y="9645"/>
                    <a:pt x="13" y="9526"/>
                  </a:cubicBezTo>
                  <a:lnTo>
                    <a:pt x="1" y="9835"/>
                  </a:lnTo>
                  <a:cubicBezTo>
                    <a:pt x="453" y="9954"/>
                    <a:pt x="918" y="10014"/>
                    <a:pt x="1358" y="10085"/>
                  </a:cubicBezTo>
                  <a:cubicBezTo>
                    <a:pt x="2180" y="10204"/>
                    <a:pt x="3013" y="10288"/>
                    <a:pt x="3847" y="10323"/>
                  </a:cubicBezTo>
                  <a:cubicBezTo>
                    <a:pt x="4180" y="10338"/>
                    <a:pt x="4513" y="10345"/>
                    <a:pt x="4847" y="10345"/>
                  </a:cubicBezTo>
                  <a:cubicBezTo>
                    <a:pt x="6179" y="10345"/>
                    <a:pt x="7509" y="10231"/>
                    <a:pt x="8823" y="10002"/>
                  </a:cubicBezTo>
                  <a:cubicBezTo>
                    <a:pt x="8823" y="9919"/>
                    <a:pt x="8835" y="9823"/>
                    <a:pt x="8835" y="9704"/>
                  </a:cubicBezTo>
                  <a:lnTo>
                    <a:pt x="8835" y="9704"/>
                  </a:lnTo>
                  <a:cubicBezTo>
                    <a:pt x="7500" y="9939"/>
                    <a:pt x="6146" y="10060"/>
                    <a:pt x="4798" y="10060"/>
                  </a:cubicBezTo>
                  <a:cubicBezTo>
                    <a:pt x="4572" y="10060"/>
                    <a:pt x="4346" y="10056"/>
                    <a:pt x="4120" y="10050"/>
                  </a:cubicBezTo>
                  <a:cubicBezTo>
                    <a:pt x="3478" y="10026"/>
                    <a:pt x="2847" y="9978"/>
                    <a:pt x="2215" y="9895"/>
                  </a:cubicBezTo>
                  <a:cubicBezTo>
                    <a:pt x="2096" y="7918"/>
                    <a:pt x="1596" y="1930"/>
                    <a:pt x="1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6" name="Google Shape;13146;p42"/>
            <p:cNvSpPr/>
            <p:nvPr/>
          </p:nvSpPr>
          <p:spPr>
            <a:xfrm>
              <a:off x="1313227" y="4184392"/>
              <a:ext cx="138367" cy="60067"/>
            </a:xfrm>
            <a:custGeom>
              <a:rect b="b" l="l" r="r" t="t"/>
              <a:pathLst>
                <a:path extrusionOk="0" h="1623" w="3280">
                  <a:moveTo>
                    <a:pt x="3101" y="1"/>
                  </a:moveTo>
                  <a:lnTo>
                    <a:pt x="3101" y="1"/>
                  </a:lnTo>
                  <a:cubicBezTo>
                    <a:pt x="2065" y="382"/>
                    <a:pt x="1053" y="834"/>
                    <a:pt x="89" y="1382"/>
                  </a:cubicBezTo>
                  <a:cubicBezTo>
                    <a:pt x="0" y="1481"/>
                    <a:pt x="87" y="1622"/>
                    <a:pt x="205" y="1622"/>
                  </a:cubicBezTo>
                  <a:cubicBezTo>
                    <a:pt x="213" y="1622"/>
                    <a:pt x="222" y="1622"/>
                    <a:pt x="232" y="1620"/>
                  </a:cubicBezTo>
                  <a:cubicBezTo>
                    <a:pt x="1208" y="1072"/>
                    <a:pt x="2232" y="608"/>
                    <a:pt x="3280" y="239"/>
                  </a:cubicBezTo>
                  <a:lnTo>
                    <a:pt x="3077" y="239"/>
                  </a:lnTo>
                  <a:lnTo>
                    <a:pt x="31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7" name="Google Shape;13147;p42"/>
            <p:cNvSpPr/>
            <p:nvPr/>
          </p:nvSpPr>
          <p:spPr>
            <a:xfrm>
              <a:off x="1261718" y="4194866"/>
              <a:ext cx="99978" cy="92229"/>
            </a:xfrm>
            <a:custGeom>
              <a:rect b="b" l="l" r="r" t="t"/>
              <a:pathLst>
                <a:path extrusionOk="0" h="2492" w="2370">
                  <a:moveTo>
                    <a:pt x="1186" y="0"/>
                  </a:moveTo>
                  <a:cubicBezTo>
                    <a:pt x="884" y="0"/>
                    <a:pt x="583" y="116"/>
                    <a:pt x="357" y="349"/>
                  </a:cubicBezTo>
                  <a:cubicBezTo>
                    <a:pt x="131" y="575"/>
                    <a:pt x="12" y="873"/>
                    <a:pt x="0" y="1182"/>
                  </a:cubicBezTo>
                  <a:lnTo>
                    <a:pt x="0" y="1301"/>
                  </a:lnTo>
                  <a:cubicBezTo>
                    <a:pt x="12" y="1623"/>
                    <a:pt x="131" y="1920"/>
                    <a:pt x="357" y="2146"/>
                  </a:cubicBezTo>
                  <a:cubicBezTo>
                    <a:pt x="572" y="2361"/>
                    <a:pt x="869" y="2492"/>
                    <a:pt x="1191" y="2492"/>
                  </a:cubicBezTo>
                  <a:cubicBezTo>
                    <a:pt x="1500" y="2480"/>
                    <a:pt x="1798" y="2361"/>
                    <a:pt x="2024" y="2146"/>
                  </a:cubicBezTo>
                  <a:cubicBezTo>
                    <a:pt x="2238" y="1920"/>
                    <a:pt x="2357" y="1623"/>
                    <a:pt x="2369" y="1301"/>
                  </a:cubicBezTo>
                  <a:lnTo>
                    <a:pt x="2369" y="1182"/>
                  </a:lnTo>
                  <a:cubicBezTo>
                    <a:pt x="2357" y="873"/>
                    <a:pt x="2238" y="575"/>
                    <a:pt x="2024" y="349"/>
                  </a:cubicBezTo>
                  <a:cubicBezTo>
                    <a:pt x="1792" y="116"/>
                    <a:pt x="1488" y="0"/>
                    <a:pt x="1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8" name="Google Shape;13148;p42"/>
            <p:cNvSpPr/>
            <p:nvPr/>
          </p:nvSpPr>
          <p:spPr>
            <a:xfrm>
              <a:off x="1276272" y="4208524"/>
              <a:ext cx="70871" cy="65360"/>
            </a:xfrm>
            <a:custGeom>
              <a:rect b="b" l="l" r="r" t="t"/>
              <a:pathLst>
                <a:path extrusionOk="0" h="1766" w="1680">
                  <a:moveTo>
                    <a:pt x="840" y="0"/>
                  </a:moveTo>
                  <a:cubicBezTo>
                    <a:pt x="625" y="0"/>
                    <a:pt x="411" y="81"/>
                    <a:pt x="250" y="242"/>
                  </a:cubicBezTo>
                  <a:cubicBezTo>
                    <a:pt x="96" y="396"/>
                    <a:pt x="0" y="611"/>
                    <a:pt x="0" y="837"/>
                  </a:cubicBezTo>
                  <a:lnTo>
                    <a:pt x="0" y="920"/>
                  </a:lnTo>
                  <a:cubicBezTo>
                    <a:pt x="0" y="1146"/>
                    <a:pt x="84" y="1361"/>
                    <a:pt x="238" y="1516"/>
                  </a:cubicBezTo>
                  <a:cubicBezTo>
                    <a:pt x="393" y="1670"/>
                    <a:pt x="608" y="1766"/>
                    <a:pt x="834" y="1766"/>
                  </a:cubicBezTo>
                  <a:cubicBezTo>
                    <a:pt x="1060" y="1766"/>
                    <a:pt x="1274" y="1670"/>
                    <a:pt x="1429" y="1516"/>
                  </a:cubicBezTo>
                  <a:cubicBezTo>
                    <a:pt x="1584" y="1361"/>
                    <a:pt x="1667" y="1146"/>
                    <a:pt x="1679" y="920"/>
                  </a:cubicBezTo>
                  <a:lnTo>
                    <a:pt x="1679" y="837"/>
                  </a:lnTo>
                  <a:cubicBezTo>
                    <a:pt x="1667" y="611"/>
                    <a:pt x="1584" y="396"/>
                    <a:pt x="1429" y="242"/>
                  </a:cubicBezTo>
                  <a:cubicBezTo>
                    <a:pt x="1268" y="81"/>
                    <a:pt x="1054" y="0"/>
                    <a:pt x="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9" name="Google Shape;13149;p42"/>
            <p:cNvSpPr/>
            <p:nvPr/>
          </p:nvSpPr>
          <p:spPr>
            <a:xfrm>
              <a:off x="1469903" y="4208524"/>
              <a:ext cx="120818" cy="112177"/>
            </a:xfrm>
            <a:custGeom>
              <a:rect b="b" l="l" r="r" t="t"/>
              <a:pathLst>
                <a:path extrusionOk="0" h="3031" w="2864">
                  <a:moveTo>
                    <a:pt x="476" y="0"/>
                  </a:moveTo>
                  <a:cubicBezTo>
                    <a:pt x="27" y="0"/>
                    <a:pt x="1" y="720"/>
                    <a:pt x="482" y="777"/>
                  </a:cubicBezTo>
                  <a:cubicBezTo>
                    <a:pt x="1411" y="861"/>
                    <a:pt x="2078" y="1706"/>
                    <a:pt x="1971" y="2635"/>
                  </a:cubicBezTo>
                  <a:cubicBezTo>
                    <a:pt x="1946" y="2892"/>
                    <a:pt x="2149" y="3030"/>
                    <a:pt x="2352" y="3030"/>
                  </a:cubicBezTo>
                  <a:cubicBezTo>
                    <a:pt x="2534" y="3030"/>
                    <a:pt x="2716" y="2919"/>
                    <a:pt x="2733" y="2682"/>
                  </a:cubicBezTo>
                  <a:cubicBezTo>
                    <a:pt x="2864" y="1325"/>
                    <a:pt x="1875" y="123"/>
                    <a:pt x="530" y="3"/>
                  </a:cubicBezTo>
                  <a:cubicBezTo>
                    <a:pt x="512" y="1"/>
                    <a:pt x="494" y="0"/>
                    <a:pt x="4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0" name="Google Shape;13150;p42"/>
            <p:cNvSpPr/>
            <p:nvPr/>
          </p:nvSpPr>
          <p:spPr>
            <a:xfrm>
              <a:off x="1422403" y="4200233"/>
              <a:ext cx="49314" cy="28757"/>
            </a:xfrm>
            <a:custGeom>
              <a:rect b="b" l="l" r="r" t="t"/>
              <a:pathLst>
                <a:path extrusionOk="0" h="777" w="1169">
                  <a:moveTo>
                    <a:pt x="526" y="0"/>
                  </a:moveTo>
                  <a:cubicBezTo>
                    <a:pt x="35" y="0"/>
                    <a:pt x="1" y="740"/>
                    <a:pt x="501" y="775"/>
                  </a:cubicBezTo>
                  <a:lnTo>
                    <a:pt x="608" y="775"/>
                  </a:lnTo>
                  <a:cubicBezTo>
                    <a:pt x="620" y="776"/>
                    <a:pt x="631" y="776"/>
                    <a:pt x="642" y="776"/>
                  </a:cubicBezTo>
                  <a:cubicBezTo>
                    <a:pt x="1123" y="776"/>
                    <a:pt x="1168" y="36"/>
                    <a:pt x="668" y="1"/>
                  </a:cubicBezTo>
                  <a:lnTo>
                    <a:pt x="561" y="1"/>
                  </a:lnTo>
                  <a:cubicBezTo>
                    <a:pt x="549" y="0"/>
                    <a:pt x="53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1" name="Google Shape;13151;p42"/>
            <p:cNvSpPr/>
            <p:nvPr/>
          </p:nvSpPr>
          <p:spPr>
            <a:xfrm>
              <a:off x="786793" y="3694795"/>
              <a:ext cx="302418" cy="38271"/>
            </a:xfrm>
            <a:custGeom>
              <a:rect b="b" l="l" r="r" t="t"/>
              <a:pathLst>
                <a:path extrusionOk="0" h="1034" w="7895">
                  <a:moveTo>
                    <a:pt x="0" y="1"/>
                  </a:moveTo>
                  <a:lnTo>
                    <a:pt x="36" y="489"/>
                  </a:lnTo>
                  <a:cubicBezTo>
                    <a:pt x="1767" y="806"/>
                    <a:pt x="3507" y="1034"/>
                    <a:pt x="5248" y="1034"/>
                  </a:cubicBezTo>
                  <a:cubicBezTo>
                    <a:pt x="6119" y="1034"/>
                    <a:pt x="6989" y="977"/>
                    <a:pt x="7859" y="846"/>
                  </a:cubicBezTo>
                  <a:cubicBezTo>
                    <a:pt x="7870" y="679"/>
                    <a:pt x="7882" y="525"/>
                    <a:pt x="7894" y="358"/>
                  </a:cubicBezTo>
                  <a:lnTo>
                    <a:pt x="7894" y="358"/>
                  </a:lnTo>
                  <a:cubicBezTo>
                    <a:pt x="7008" y="502"/>
                    <a:pt x="6120" y="564"/>
                    <a:pt x="5232" y="564"/>
                  </a:cubicBezTo>
                  <a:cubicBezTo>
                    <a:pt x="3484" y="564"/>
                    <a:pt x="1737" y="32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2" name="Google Shape;13152;p42"/>
            <p:cNvSpPr/>
            <p:nvPr/>
          </p:nvSpPr>
          <p:spPr>
            <a:xfrm>
              <a:off x="1163052" y="3682026"/>
              <a:ext cx="315174" cy="45192"/>
            </a:xfrm>
            <a:custGeom>
              <a:rect b="b" l="l" r="r" t="t"/>
              <a:pathLst>
                <a:path extrusionOk="0" h="1221" w="8228">
                  <a:moveTo>
                    <a:pt x="8215" y="1"/>
                  </a:moveTo>
                  <a:cubicBezTo>
                    <a:pt x="6003" y="490"/>
                    <a:pt x="3743" y="738"/>
                    <a:pt x="1474" y="738"/>
                  </a:cubicBezTo>
                  <a:cubicBezTo>
                    <a:pt x="983" y="738"/>
                    <a:pt x="492" y="726"/>
                    <a:pt x="0" y="703"/>
                  </a:cubicBezTo>
                  <a:lnTo>
                    <a:pt x="0" y="703"/>
                  </a:lnTo>
                  <a:cubicBezTo>
                    <a:pt x="24" y="870"/>
                    <a:pt x="36" y="1024"/>
                    <a:pt x="60" y="1191"/>
                  </a:cubicBezTo>
                  <a:cubicBezTo>
                    <a:pt x="517" y="1211"/>
                    <a:pt x="975" y="1221"/>
                    <a:pt x="1432" y="1221"/>
                  </a:cubicBezTo>
                  <a:cubicBezTo>
                    <a:pt x="3712" y="1221"/>
                    <a:pt x="5986" y="975"/>
                    <a:pt x="8227" y="489"/>
                  </a:cubicBezTo>
                  <a:cubicBezTo>
                    <a:pt x="8227" y="322"/>
                    <a:pt x="8215" y="155"/>
                    <a:pt x="82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3" name="Google Shape;13153;p42"/>
            <p:cNvSpPr/>
            <p:nvPr/>
          </p:nvSpPr>
          <p:spPr>
            <a:xfrm>
              <a:off x="875420" y="3556002"/>
              <a:ext cx="244807" cy="275299"/>
            </a:xfrm>
            <a:custGeom>
              <a:rect b="b" l="l" r="r" t="t"/>
              <a:pathLst>
                <a:path extrusionOk="0" h="7438" w="6391">
                  <a:moveTo>
                    <a:pt x="3122" y="0"/>
                  </a:moveTo>
                  <a:cubicBezTo>
                    <a:pt x="2933" y="0"/>
                    <a:pt x="2748" y="20"/>
                    <a:pt x="2573" y="60"/>
                  </a:cubicBezTo>
                  <a:cubicBezTo>
                    <a:pt x="2180" y="143"/>
                    <a:pt x="1823" y="346"/>
                    <a:pt x="1549" y="631"/>
                  </a:cubicBezTo>
                  <a:cubicBezTo>
                    <a:pt x="37" y="2191"/>
                    <a:pt x="1" y="5251"/>
                    <a:pt x="1632" y="6763"/>
                  </a:cubicBezTo>
                  <a:cubicBezTo>
                    <a:pt x="2144" y="7223"/>
                    <a:pt x="2709" y="7437"/>
                    <a:pt x="3306" y="7437"/>
                  </a:cubicBezTo>
                  <a:cubicBezTo>
                    <a:pt x="3682" y="7437"/>
                    <a:pt x="4070" y="7353"/>
                    <a:pt x="4466" y="7192"/>
                  </a:cubicBezTo>
                  <a:cubicBezTo>
                    <a:pt x="6073" y="6537"/>
                    <a:pt x="6133" y="4287"/>
                    <a:pt x="6264" y="2751"/>
                  </a:cubicBezTo>
                  <a:cubicBezTo>
                    <a:pt x="6390" y="1197"/>
                    <a:pt x="4614" y="0"/>
                    <a:pt x="3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4" name="Google Shape;13154;p42"/>
            <p:cNvSpPr/>
            <p:nvPr/>
          </p:nvSpPr>
          <p:spPr>
            <a:xfrm>
              <a:off x="942031" y="3591311"/>
              <a:ext cx="120891" cy="97158"/>
            </a:xfrm>
            <a:custGeom>
              <a:rect b="b" l="l" r="r" t="t"/>
              <a:pathLst>
                <a:path extrusionOk="0" h="2625" w="3156">
                  <a:moveTo>
                    <a:pt x="1834" y="0"/>
                  </a:moveTo>
                  <a:cubicBezTo>
                    <a:pt x="1558" y="0"/>
                    <a:pt x="1281" y="97"/>
                    <a:pt x="1060" y="296"/>
                  </a:cubicBezTo>
                  <a:cubicBezTo>
                    <a:pt x="1048" y="308"/>
                    <a:pt x="1036" y="320"/>
                    <a:pt x="1012" y="332"/>
                  </a:cubicBezTo>
                  <a:cubicBezTo>
                    <a:pt x="655" y="451"/>
                    <a:pt x="357" y="725"/>
                    <a:pt x="226" y="1094"/>
                  </a:cubicBezTo>
                  <a:cubicBezTo>
                    <a:pt x="0" y="1761"/>
                    <a:pt x="512" y="2380"/>
                    <a:pt x="1143" y="2559"/>
                  </a:cubicBezTo>
                  <a:cubicBezTo>
                    <a:pt x="1289" y="2603"/>
                    <a:pt x="1439" y="2625"/>
                    <a:pt x="1587" y="2625"/>
                  </a:cubicBezTo>
                  <a:cubicBezTo>
                    <a:pt x="2033" y="2625"/>
                    <a:pt x="2471" y="2431"/>
                    <a:pt x="2774" y="2082"/>
                  </a:cubicBezTo>
                  <a:cubicBezTo>
                    <a:pt x="3155" y="1582"/>
                    <a:pt x="3132" y="892"/>
                    <a:pt x="2727" y="416"/>
                  </a:cubicBezTo>
                  <a:cubicBezTo>
                    <a:pt x="2499" y="142"/>
                    <a:pt x="2167" y="0"/>
                    <a:pt x="18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5" name="Google Shape;13155;p42"/>
            <p:cNvSpPr/>
            <p:nvPr/>
          </p:nvSpPr>
          <p:spPr>
            <a:xfrm>
              <a:off x="1268761" y="3556002"/>
              <a:ext cx="244769" cy="275299"/>
            </a:xfrm>
            <a:custGeom>
              <a:rect b="b" l="l" r="r" t="t"/>
              <a:pathLst>
                <a:path extrusionOk="0" h="7438" w="6390">
                  <a:moveTo>
                    <a:pt x="3269" y="0"/>
                  </a:moveTo>
                  <a:cubicBezTo>
                    <a:pt x="1777" y="0"/>
                    <a:pt x="0" y="1197"/>
                    <a:pt x="127" y="2751"/>
                  </a:cubicBezTo>
                  <a:cubicBezTo>
                    <a:pt x="258" y="4287"/>
                    <a:pt x="318" y="6537"/>
                    <a:pt x="1925" y="7192"/>
                  </a:cubicBezTo>
                  <a:cubicBezTo>
                    <a:pt x="2320" y="7353"/>
                    <a:pt x="2709" y="7437"/>
                    <a:pt x="3084" y="7437"/>
                  </a:cubicBezTo>
                  <a:cubicBezTo>
                    <a:pt x="3680" y="7437"/>
                    <a:pt x="4242" y="7223"/>
                    <a:pt x="4747" y="6763"/>
                  </a:cubicBezTo>
                  <a:cubicBezTo>
                    <a:pt x="6390" y="5251"/>
                    <a:pt x="6354" y="2191"/>
                    <a:pt x="4842" y="631"/>
                  </a:cubicBezTo>
                  <a:cubicBezTo>
                    <a:pt x="4568" y="346"/>
                    <a:pt x="4211" y="143"/>
                    <a:pt x="3818" y="60"/>
                  </a:cubicBezTo>
                  <a:cubicBezTo>
                    <a:pt x="3643" y="20"/>
                    <a:pt x="3458" y="0"/>
                    <a:pt x="3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6" name="Google Shape;13156;p42"/>
            <p:cNvSpPr/>
            <p:nvPr/>
          </p:nvSpPr>
          <p:spPr>
            <a:xfrm>
              <a:off x="1335665" y="3591311"/>
              <a:ext cx="120891" cy="97158"/>
            </a:xfrm>
            <a:custGeom>
              <a:rect b="b" l="l" r="r" t="t"/>
              <a:pathLst>
                <a:path extrusionOk="0" h="2625" w="3156">
                  <a:moveTo>
                    <a:pt x="1322" y="0"/>
                  </a:moveTo>
                  <a:cubicBezTo>
                    <a:pt x="989" y="0"/>
                    <a:pt x="657" y="142"/>
                    <a:pt x="429" y="416"/>
                  </a:cubicBezTo>
                  <a:cubicBezTo>
                    <a:pt x="24" y="892"/>
                    <a:pt x="0" y="1582"/>
                    <a:pt x="381" y="2082"/>
                  </a:cubicBezTo>
                  <a:cubicBezTo>
                    <a:pt x="685" y="2431"/>
                    <a:pt x="1122" y="2625"/>
                    <a:pt x="1568" y="2625"/>
                  </a:cubicBezTo>
                  <a:cubicBezTo>
                    <a:pt x="1717" y="2625"/>
                    <a:pt x="1867" y="2603"/>
                    <a:pt x="2012" y="2559"/>
                  </a:cubicBezTo>
                  <a:cubicBezTo>
                    <a:pt x="2644" y="2380"/>
                    <a:pt x="3155" y="1761"/>
                    <a:pt x="2929" y="1094"/>
                  </a:cubicBezTo>
                  <a:cubicBezTo>
                    <a:pt x="2798" y="725"/>
                    <a:pt x="2501" y="451"/>
                    <a:pt x="2143" y="332"/>
                  </a:cubicBezTo>
                  <a:lnTo>
                    <a:pt x="2096" y="296"/>
                  </a:lnTo>
                  <a:cubicBezTo>
                    <a:pt x="1875" y="97"/>
                    <a:pt x="1598" y="0"/>
                    <a:pt x="13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57" name="Google Shape;13157;p42"/>
          <p:cNvGrpSpPr/>
          <p:nvPr/>
        </p:nvGrpSpPr>
        <p:grpSpPr>
          <a:xfrm>
            <a:off x="1463605" y="3046087"/>
            <a:ext cx="104615" cy="306768"/>
            <a:chOff x="6908477" y="1822733"/>
            <a:chExt cx="509820" cy="356045"/>
          </a:xfrm>
        </p:grpSpPr>
        <p:sp>
          <p:nvSpPr>
            <p:cNvPr id="13158" name="Google Shape;13158;p42"/>
            <p:cNvSpPr/>
            <p:nvPr/>
          </p:nvSpPr>
          <p:spPr>
            <a:xfrm>
              <a:off x="6939740" y="1822733"/>
              <a:ext cx="478483" cy="133922"/>
            </a:xfrm>
            <a:custGeom>
              <a:rect b="b" l="l" r="r" t="t"/>
              <a:pathLst>
                <a:path extrusionOk="0" h="3919" w="14002">
                  <a:moveTo>
                    <a:pt x="14002" y="1"/>
                  </a:moveTo>
                  <a:lnTo>
                    <a:pt x="24" y="1323"/>
                  </a:lnTo>
                  <a:lnTo>
                    <a:pt x="0" y="3918"/>
                  </a:lnTo>
                  <a:lnTo>
                    <a:pt x="0" y="3918"/>
                  </a:lnTo>
                  <a:lnTo>
                    <a:pt x="13978" y="2739"/>
                  </a:lnTo>
                  <a:lnTo>
                    <a:pt x="140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9" name="Google Shape;13159;p42"/>
            <p:cNvSpPr/>
            <p:nvPr/>
          </p:nvSpPr>
          <p:spPr>
            <a:xfrm>
              <a:off x="6908477" y="1961099"/>
              <a:ext cx="509820" cy="217679"/>
            </a:xfrm>
            <a:custGeom>
              <a:rect b="b" l="l" r="r" t="t"/>
              <a:pathLst>
                <a:path extrusionOk="0" h="6370" w="14919">
                  <a:moveTo>
                    <a:pt x="14919" y="0"/>
                  </a:moveTo>
                  <a:lnTo>
                    <a:pt x="0" y="1167"/>
                  </a:lnTo>
                  <a:lnTo>
                    <a:pt x="572" y="6370"/>
                  </a:lnTo>
                  <a:lnTo>
                    <a:pt x="14871" y="5775"/>
                  </a:lnTo>
                  <a:lnTo>
                    <a:pt x="149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160" name="Google Shape;1316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871" y="2575712"/>
            <a:ext cx="1042234" cy="72955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161" name="Google Shape;13161;p42"/>
          <p:cNvSpPr txBox="1"/>
          <p:nvPr/>
        </p:nvSpPr>
        <p:spPr>
          <a:xfrm>
            <a:off x="676350" y="972525"/>
            <a:ext cx="51261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2F81B4"/>
                </a:solidFill>
                <a:latin typeface="Rajdhani"/>
                <a:ea typeface="Rajdhani"/>
                <a:cs typeface="Rajdhani"/>
                <a:sym typeface="Rajdhani"/>
              </a:rPr>
              <a:t>Funções Simples</a:t>
            </a:r>
            <a:endParaRPr sz="3500">
              <a:solidFill>
                <a:srgbClr val="2F81B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3162" name="Google Shape;13162;p42"/>
          <p:cNvSpPr txBox="1"/>
          <p:nvPr/>
        </p:nvSpPr>
        <p:spPr>
          <a:xfrm>
            <a:off x="3371375" y="1750525"/>
            <a:ext cx="55434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DD7EF"/>
              </a:buClr>
              <a:buSzPts val="1400"/>
              <a:buFont typeface="Cairo"/>
              <a:buChar char="●"/>
            </a:pPr>
            <a:r>
              <a:rPr b="1" lang="en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print(valor ou variável)</a:t>
            </a:r>
            <a:endParaRPr b="1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DD7EF"/>
              </a:buClr>
              <a:buSzPts val="1400"/>
              <a:buFont typeface="Cairo"/>
              <a:buChar char="○"/>
            </a:pPr>
            <a:r>
              <a:rPr b="1" lang="en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É usado para exibir informações na tela.</a:t>
            </a:r>
            <a:endParaRPr b="1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DD7EF"/>
              </a:buClr>
              <a:buSzPts val="1400"/>
              <a:buFont typeface="Cairo"/>
              <a:buChar char="●"/>
            </a:pPr>
            <a:r>
              <a:rPr b="1" lang="en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tonumber(string)</a:t>
            </a:r>
            <a:endParaRPr b="1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DD7EF"/>
              </a:buClr>
              <a:buSzPts val="1400"/>
              <a:buFont typeface="Cairo"/>
              <a:buChar char="○"/>
            </a:pPr>
            <a:r>
              <a:rPr b="1" lang="en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É usado para converter um texto em número.</a:t>
            </a:r>
            <a:endParaRPr b="1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F81B4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66" name="Shape 13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67" name="Google Shape;13167;p43"/>
          <p:cNvGrpSpPr/>
          <p:nvPr/>
        </p:nvGrpSpPr>
        <p:grpSpPr>
          <a:xfrm>
            <a:off x="12" y="2889529"/>
            <a:ext cx="9144166" cy="2254066"/>
            <a:chOff x="547595" y="4043711"/>
            <a:chExt cx="7853114" cy="1935817"/>
          </a:xfrm>
        </p:grpSpPr>
        <p:grpSp>
          <p:nvGrpSpPr>
            <p:cNvPr id="13168" name="Google Shape;13168;p43"/>
            <p:cNvGrpSpPr/>
            <p:nvPr/>
          </p:nvGrpSpPr>
          <p:grpSpPr>
            <a:xfrm>
              <a:off x="547595" y="4043711"/>
              <a:ext cx="7853114" cy="1935817"/>
              <a:chOff x="1927575" y="3812950"/>
              <a:chExt cx="5397700" cy="1330550"/>
            </a:xfrm>
          </p:grpSpPr>
          <p:sp>
            <p:nvSpPr>
              <p:cNvPr id="13169" name="Google Shape;13169;p43"/>
              <p:cNvSpPr/>
              <p:nvPr/>
            </p:nvSpPr>
            <p:spPr>
              <a:xfrm>
                <a:off x="1927575" y="3812950"/>
                <a:ext cx="5397700" cy="1330550"/>
              </a:xfrm>
              <a:custGeom>
                <a:rect b="b" l="l" r="r" t="t"/>
                <a:pathLst>
                  <a:path extrusionOk="0" h="53222" w="215908">
                    <a:moveTo>
                      <a:pt x="107945" y="1"/>
                    </a:moveTo>
                    <a:cubicBezTo>
                      <a:pt x="73342" y="1"/>
                      <a:pt x="38729" y="13116"/>
                      <a:pt x="12204" y="39387"/>
                    </a:cubicBezTo>
                    <a:cubicBezTo>
                      <a:pt x="7834" y="43721"/>
                      <a:pt x="3762" y="48340"/>
                      <a:pt x="0" y="53222"/>
                    </a:cubicBezTo>
                    <a:lnTo>
                      <a:pt x="215908" y="53222"/>
                    </a:lnTo>
                    <a:cubicBezTo>
                      <a:pt x="212419" y="48685"/>
                      <a:pt x="208657" y="44375"/>
                      <a:pt x="204633" y="40315"/>
                    </a:cubicBezTo>
                    <a:cubicBezTo>
                      <a:pt x="178022" y="13453"/>
                      <a:pt x="142988" y="1"/>
                      <a:pt x="1079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0" name="Google Shape;13170;p43"/>
              <p:cNvSpPr/>
              <p:nvPr/>
            </p:nvSpPr>
            <p:spPr>
              <a:xfrm>
                <a:off x="5862875" y="4044825"/>
                <a:ext cx="831075" cy="491575"/>
              </a:xfrm>
              <a:custGeom>
                <a:rect b="b" l="l" r="r" t="t"/>
                <a:pathLst>
                  <a:path extrusionOk="0" h="19663" w="33243">
                    <a:moveTo>
                      <a:pt x="1" y="1"/>
                    </a:moveTo>
                    <a:cubicBezTo>
                      <a:pt x="3472" y="11896"/>
                      <a:pt x="14346" y="19662"/>
                      <a:pt x="26182" y="19662"/>
                    </a:cubicBezTo>
                    <a:cubicBezTo>
                      <a:pt x="28514" y="19662"/>
                      <a:pt x="30885" y="19361"/>
                      <a:pt x="33243" y="18729"/>
                    </a:cubicBezTo>
                    <a:cubicBezTo>
                      <a:pt x="23111" y="10943"/>
                      <a:pt x="11919" y="4644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1" name="Google Shape;13171;p43"/>
              <p:cNvSpPr/>
              <p:nvPr/>
            </p:nvSpPr>
            <p:spPr>
              <a:xfrm>
                <a:off x="4393650" y="4961900"/>
                <a:ext cx="503650" cy="181600"/>
              </a:xfrm>
              <a:custGeom>
                <a:rect b="b" l="l" r="r" t="t"/>
                <a:pathLst>
                  <a:path extrusionOk="0" h="7264" w="20146">
                    <a:moveTo>
                      <a:pt x="10073" y="1"/>
                    </a:moveTo>
                    <a:cubicBezTo>
                      <a:pt x="5501" y="1"/>
                      <a:pt x="1441" y="2930"/>
                      <a:pt x="0" y="7264"/>
                    </a:cubicBezTo>
                    <a:lnTo>
                      <a:pt x="20146" y="7264"/>
                    </a:lnTo>
                    <a:cubicBezTo>
                      <a:pt x="18705" y="2930"/>
                      <a:pt x="14645" y="1"/>
                      <a:pt x="100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2" name="Google Shape;13172;p43"/>
              <p:cNvSpPr/>
              <p:nvPr/>
            </p:nvSpPr>
            <p:spPr>
              <a:xfrm>
                <a:off x="2474950" y="4658600"/>
                <a:ext cx="523000" cy="484800"/>
              </a:xfrm>
              <a:custGeom>
                <a:rect b="b" l="l" r="r" t="t"/>
                <a:pathLst>
                  <a:path extrusionOk="0" h="19392" w="20920">
                    <a:moveTo>
                      <a:pt x="10455" y="0"/>
                    </a:moveTo>
                    <a:cubicBezTo>
                      <a:pt x="6549" y="0"/>
                      <a:pt x="3029" y="2340"/>
                      <a:pt x="1525" y="5942"/>
                    </a:cubicBezTo>
                    <a:cubicBezTo>
                      <a:pt x="1" y="9561"/>
                      <a:pt x="810" y="13728"/>
                      <a:pt x="3572" y="16526"/>
                    </a:cubicBezTo>
                    <a:cubicBezTo>
                      <a:pt x="5470" y="18436"/>
                      <a:pt x="7963" y="19391"/>
                      <a:pt x="10458" y="19391"/>
                    </a:cubicBezTo>
                    <a:cubicBezTo>
                      <a:pt x="12925" y="19391"/>
                      <a:pt x="15394" y="18457"/>
                      <a:pt x="17288" y="16586"/>
                    </a:cubicBezTo>
                    <a:cubicBezTo>
                      <a:pt x="20075" y="13824"/>
                      <a:pt x="20920" y="9656"/>
                      <a:pt x="19444" y="6025"/>
                    </a:cubicBezTo>
                    <a:cubicBezTo>
                      <a:pt x="17955" y="2394"/>
                      <a:pt x="14431" y="24"/>
                      <a:pt x="10514" y="1"/>
                    </a:cubicBezTo>
                    <a:cubicBezTo>
                      <a:pt x="10494" y="0"/>
                      <a:pt x="10474" y="0"/>
                      <a:pt x="104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73" name="Google Shape;13173;p43"/>
              <p:cNvSpPr/>
              <p:nvPr/>
            </p:nvSpPr>
            <p:spPr>
              <a:xfrm>
                <a:off x="3380654" y="4197921"/>
                <a:ext cx="1284425" cy="852600"/>
              </a:xfrm>
              <a:custGeom>
                <a:rect b="b" l="l" r="r" t="t"/>
                <a:pathLst>
                  <a:path extrusionOk="0" h="34104" w="51377">
                    <a:moveTo>
                      <a:pt x="21027" y="1"/>
                    </a:moveTo>
                    <a:cubicBezTo>
                      <a:pt x="15429" y="1"/>
                      <a:pt x="9870" y="2613"/>
                      <a:pt x="6359" y="7660"/>
                    </a:cubicBezTo>
                    <a:cubicBezTo>
                      <a:pt x="1" y="16816"/>
                      <a:pt x="3489" y="29496"/>
                      <a:pt x="13657" y="34104"/>
                    </a:cubicBezTo>
                    <a:lnTo>
                      <a:pt x="28385" y="34104"/>
                    </a:lnTo>
                    <a:cubicBezTo>
                      <a:pt x="35422" y="30901"/>
                      <a:pt x="39601" y="23531"/>
                      <a:pt x="38744" y="15852"/>
                    </a:cubicBezTo>
                    <a:lnTo>
                      <a:pt x="38744" y="15852"/>
                    </a:lnTo>
                    <a:cubicBezTo>
                      <a:pt x="39919" y="16450"/>
                      <a:pt x="41189" y="16741"/>
                      <a:pt x="42450" y="16741"/>
                    </a:cubicBezTo>
                    <a:cubicBezTo>
                      <a:pt x="44500" y="16741"/>
                      <a:pt x="46528" y="15973"/>
                      <a:pt x="48090" y="14506"/>
                    </a:cubicBezTo>
                    <a:cubicBezTo>
                      <a:pt x="50614" y="12125"/>
                      <a:pt x="51376" y="8434"/>
                      <a:pt x="49995" y="5255"/>
                    </a:cubicBezTo>
                    <a:cubicBezTo>
                      <a:pt x="48686" y="2242"/>
                      <a:pt x="45720" y="320"/>
                      <a:pt x="42474" y="320"/>
                    </a:cubicBezTo>
                    <a:cubicBezTo>
                      <a:pt x="42295" y="320"/>
                      <a:pt x="42115" y="326"/>
                      <a:pt x="41935" y="338"/>
                    </a:cubicBezTo>
                    <a:cubicBezTo>
                      <a:pt x="38470" y="552"/>
                      <a:pt x="35529" y="2921"/>
                      <a:pt x="34565" y="6255"/>
                    </a:cubicBezTo>
                    <a:cubicBezTo>
                      <a:pt x="34291" y="5922"/>
                      <a:pt x="34005" y="5600"/>
                      <a:pt x="33696" y="5291"/>
                    </a:cubicBezTo>
                    <a:cubicBezTo>
                      <a:pt x="30169" y="1732"/>
                      <a:pt x="25585" y="1"/>
                      <a:pt x="210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174" name="Google Shape;13174;p43"/>
            <p:cNvSpPr/>
            <p:nvPr/>
          </p:nvSpPr>
          <p:spPr>
            <a:xfrm>
              <a:off x="4590275" y="4095646"/>
              <a:ext cx="428442" cy="227565"/>
            </a:xfrm>
            <a:custGeom>
              <a:rect b="b" l="l" r="r" t="t"/>
              <a:pathLst>
                <a:path extrusionOk="0" h="19392" w="20920">
                  <a:moveTo>
                    <a:pt x="10455" y="0"/>
                  </a:moveTo>
                  <a:cubicBezTo>
                    <a:pt x="6549" y="0"/>
                    <a:pt x="3029" y="2340"/>
                    <a:pt x="1525" y="5942"/>
                  </a:cubicBezTo>
                  <a:cubicBezTo>
                    <a:pt x="1" y="9561"/>
                    <a:pt x="810" y="13728"/>
                    <a:pt x="3572" y="16526"/>
                  </a:cubicBezTo>
                  <a:cubicBezTo>
                    <a:pt x="5470" y="18436"/>
                    <a:pt x="7963" y="19391"/>
                    <a:pt x="10458" y="19391"/>
                  </a:cubicBezTo>
                  <a:cubicBezTo>
                    <a:pt x="12925" y="19391"/>
                    <a:pt x="15394" y="18457"/>
                    <a:pt x="17288" y="16586"/>
                  </a:cubicBezTo>
                  <a:cubicBezTo>
                    <a:pt x="20075" y="13824"/>
                    <a:pt x="20920" y="9656"/>
                    <a:pt x="19444" y="6025"/>
                  </a:cubicBezTo>
                  <a:cubicBezTo>
                    <a:pt x="17955" y="2394"/>
                    <a:pt x="14431" y="24"/>
                    <a:pt x="10514" y="1"/>
                  </a:cubicBezTo>
                  <a:cubicBezTo>
                    <a:pt x="10494" y="0"/>
                    <a:pt x="10474" y="0"/>
                    <a:pt x="10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75" name="Google Shape;13175;p43"/>
          <p:cNvGrpSpPr/>
          <p:nvPr/>
        </p:nvGrpSpPr>
        <p:grpSpPr>
          <a:xfrm flipH="1" rot="1172199">
            <a:off x="6045017" y="1958327"/>
            <a:ext cx="1078850" cy="1583849"/>
            <a:chOff x="3657125" y="2404050"/>
            <a:chExt cx="1322500" cy="1941550"/>
          </a:xfrm>
        </p:grpSpPr>
        <p:sp>
          <p:nvSpPr>
            <p:cNvPr id="13176" name="Google Shape;13176;p43"/>
            <p:cNvSpPr/>
            <p:nvPr/>
          </p:nvSpPr>
          <p:spPr>
            <a:xfrm>
              <a:off x="4252150" y="3774375"/>
              <a:ext cx="107775" cy="498300"/>
            </a:xfrm>
            <a:custGeom>
              <a:rect b="b" l="l" r="r" t="t"/>
              <a:pathLst>
                <a:path extrusionOk="0" h="19932" w="4311">
                  <a:moveTo>
                    <a:pt x="2060" y="1"/>
                  </a:moveTo>
                  <a:lnTo>
                    <a:pt x="0" y="7049"/>
                  </a:lnTo>
                  <a:lnTo>
                    <a:pt x="2762" y="19932"/>
                  </a:lnTo>
                  <a:lnTo>
                    <a:pt x="4310" y="19932"/>
                  </a:lnTo>
                  <a:lnTo>
                    <a:pt x="1524" y="7049"/>
                  </a:lnTo>
                  <a:lnTo>
                    <a:pt x="36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7" name="Google Shape;13177;p43"/>
            <p:cNvSpPr/>
            <p:nvPr/>
          </p:nvSpPr>
          <p:spPr>
            <a:xfrm>
              <a:off x="4656050" y="3701450"/>
              <a:ext cx="323575" cy="644150"/>
            </a:xfrm>
            <a:custGeom>
              <a:rect b="b" l="l" r="r" t="t"/>
              <a:pathLst>
                <a:path extrusionOk="0" h="25766" w="12943">
                  <a:moveTo>
                    <a:pt x="5490" y="1"/>
                  </a:moveTo>
                  <a:lnTo>
                    <a:pt x="1620" y="2513"/>
                  </a:lnTo>
                  <a:lnTo>
                    <a:pt x="6204" y="8073"/>
                  </a:lnTo>
                  <a:lnTo>
                    <a:pt x="7371" y="7180"/>
                  </a:lnTo>
                  <a:lnTo>
                    <a:pt x="11145" y="12883"/>
                  </a:lnTo>
                  <a:lnTo>
                    <a:pt x="1" y="25766"/>
                  </a:lnTo>
                  <a:lnTo>
                    <a:pt x="1442" y="25766"/>
                  </a:lnTo>
                  <a:lnTo>
                    <a:pt x="12943" y="12836"/>
                  </a:lnTo>
                  <a:lnTo>
                    <a:pt x="8347" y="5835"/>
                  </a:lnTo>
                  <a:lnTo>
                    <a:pt x="8895" y="5025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8" name="Google Shape;13178;p43"/>
            <p:cNvSpPr/>
            <p:nvPr/>
          </p:nvSpPr>
          <p:spPr>
            <a:xfrm>
              <a:off x="3657125" y="3701450"/>
              <a:ext cx="323275" cy="644150"/>
            </a:xfrm>
            <a:custGeom>
              <a:rect b="b" l="l" r="r" t="t"/>
              <a:pathLst>
                <a:path extrusionOk="0" h="25766" w="12931">
                  <a:moveTo>
                    <a:pt x="7454" y="1"/>
                  </a:moveTo>
                  <a:lnTo>
                    <a:pt x="4049" y="5025"/>
                  </a:lnTo>
                  <a:lnTo>
                    <a:pt x="4596" y="5835"/>
                  </a:lnTo>
                  <a:lnTo>
                    <a:pt x="1" y="12836"/>
                  </a:lnTo>
                  <a:lnTo>
                    <a:pt x="11502" y="25766"/>
                  </a:lnTo>
                  <a:lnTo>
                    <a:pt x="12931" y="25766"/>
                  </a:lnTo>
                  <a:lnTo>
                    <a:pt x="1798" y="12883"/>
                  </a:lnTo>
                  <a:lnTo>
                    <a:pt x="5573" y="7180"/>
                  </a:lnTo>
                  <a:lnTo>
                    <a:pt x="6739" y="8073"/>
                  </a:lnTo>
                  <a:lnTo>
                    <a:pt x="11323" y="2513"/>
                  </a:lnTo>
                  <a:lnTo>
                    <a:pt x="7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9" name="Google Shape;13179;p43"/>
            <p:cNvSpPr/>
            <p:nvPr/>
          </p:nvSpPr>
          <p:spPr>
            <a:xfrm>
              <a:off x="3868450" y="3719325"/>
              <a:ext cx="905500" cy="161650"/>
            </a:xfrm>
            <a:custGeom>
              <a:rect b="b" l="l" r="r" t="t"/>
              <a:pathLst>
                <a:path extrusionOk="0" h="6466" w="36220">
                  <a:moveTo>
                    <a:pt x="1" y="0"/>
                  </a:moveTo>
                  <a:cubicBezTo>
                    <a:pt x="1" y="0"/>
                    <a:pt x="3466" y="6465"/>
                    <a:pt x="18337" y="6465"/>
                  </a:cubicBezTo>
                  <a:cubicBezTo>
                    <a:pt x="33219" y="6465"/>
                    <a:pt x="36220" y="131"/>
                    <a:pt x="36220" y="1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0" name="Google Shape;13180;p43"/>
            <p:cNvSpPr/>
            <p:nvPr/>
          </p:nvSpPr>
          <p:spPr>
            <a:xfrm>
              <a:off x="3719325" y="2812350"/>
              <a:ext cx="1215375" cy="940000"/>
            </a:xfrm>
            <a:custGeom>
              <a:rect b="b" l="l" r="r" t="t"/>
              <a:pathLst>
                <a:path extrusionOk="0" h="37600" w="48615">
                  <a:moveTo>
                    <a:pt x="24302" y="1"/>
                  </a:moveTo>
                  <a:cubicBezTo>
                    <a:pt x="1" y="1"/>
                    <a:pt x="2156" y="35684"/>
                    <a:pt x="2156" y="35684"/>
                  </a:cubicBezTo>
                  <a:cubicBezTo>
                    <a:pt x="2156" y="35684"/>
                    <a:pt x="12051" y="37600"/>
                    <a:pt x="25178" y="37600"/>
                  </a:cubicBezTo>
                  <a:cubicBezTo>
                    <a:pt x="31742" y="37600"/>
                    <a:pt x="39113" y="37121"/>
                    <a:pt x="46459" y="35684"/>
                  </a:cubicBezTo>
                  <a:cubicBezTo>
                    <a:pt x="46459" y="35684"/>
                    <a:pt x="48614" y="1"/>
                    <a:pt x="24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1" name="Google Shape;13181;p43"/>
            <p:cNvSpPr/>
            <p:nvPr/>
          </p:nvSpPr>
          <p:spPr>
            <a:xfrm>
              <a:off x="3825600" y="2854925"/>
              <a:ext cx="426575" cy="617375"/>
            </a:xfrm>
            <a:custGeom>
              <a:rect b="b" l="l" r="r" t="t"/>
              <a:pathLst>
                <a:path extrusionOk="0" h="24695" w="17063">
                  <a:moveTo>
                    <a:pt x="17062" y="1"/>
                  </a:moveTo>
                  <a:lnTo>
                    <a:pt x="17062" y="1"/>
                  </a:lnTo>
                  <a:cubicBezTo>
                    <a:pt x="17061" y="1"/>
                    <a:pt x="2429" y="2787"/>
                    <a:pt x="0" y="23265"/>
                  </a:cubicBezTo>
                  <a:cubicBezTo>
                    <a:pt x="0" y="23265"/>
                    <a:pt x="7097" y="24254"/>
                    <a:pt x="14550" y="24694"/>
                  </a:cubicBezTo>
                  <a:cubicBezTo>
                    <a:pt x="14550" y="24694"/>
                    <a:pt x="11764" y="3060"/>
                    <a:pt x="170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2" name="Google Shape;13182;p43"/>
            <p:cNvSpPr/>
            <p:nvPr/>
          </p:nvSpPr>
          <p:spPr>
            <a:xfrm>
              <a:off x="4595350" y="3119850"/>
              <a:ext cx="251825" cy="353450"/>
            </a:xfrm>
            <a:custGeom>
              <a:rect b="b" l="l" r="r" t="t"/>
              <a:pathLst>
                <a:path extrusionOk="0" h="14138" w="10073">
                  <a:moveTo>
                    <a:pt x="6025" y="0"/>
                  </a:moveTo>
                  <a:cubicBezTo>
                    <a:pt x="6025" y="6465"/>
                    <a:pt x="12" y="14097"/>
                    <a:pt x="0" y="14097"/>
                  </a:cubicBezTo>
                  <a:cubicBezTo>
                    <a:pt x="174" y="14125"/>
                    <a:pt x="410" y="14137"/>
                    <a:pt x="694" y="14137"/>
                  </a:cubicBezTo>
                  <a:cubicBezTo>
                    <a:pt x="3217" y="14137"/>
                    <a:pt x="9525" y="13157"/>
                    <a:pt x="9525" y="13157"/>
                  </a:cubicBezTo>
                  <a:cubicBezTo>
                    <a:pt x="10073" y="6299"/>
                    <a:pt x="6025" y="0"/>
                    <a:pt x="60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3" name="Google Shape;13183;p43"/>
            <p:cNvSpPr/>
            <p:nvPr/>
          </p:nvSpPr>
          <p:spPr>
            <a:xfrm>
              <a:off x="3801775" y="3502325"/>
              <a:ext cx="420325" cy="225950"/>
            </a:xfrm>
            <a:custGeom>
              <a:rect b="b" l="l" r="r" t="t"/>
              <a:pathLst>
                <a:path extrusionOk="0" h="9038" w="16813">
                  <a:moveTo>
                    <a:pt x="596" y="1"/>
                  </a:moveTo>
                  <a:cubicBezTo>
                    <a:pt x="132" y="2430"/>
                    <a:pt x="1" y="4906"/>
                    <a:pt x="180" y="7359"/>
                  </a:cubicBezTo>
                  <a:cubicBezTo>
                    <a:pt x="180" y="7359"/>
                    <a:pt x="11252" y="8740"/>
                    <a:pt x="16813" y="9037"/>
                  </a:cubicBezTo>
                  <a:cubicBezTo>
                    <a:pt x="16813" y="9037"/>
                    <a:pt x="15384" y="2941"/>
                    <a:pt x="15682" y="1441"/>
                  </a:cubicBezTo>
                  <a:cubicBezTo>
                    <a:pt x="15682" y="1441"/>
                    <a:pt x="2394" y="655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4" name="Google Shape;13184;p43"/>
            <p:cNvSpPr/>
            <p:nvPr/>
          </p:nvSpPr>
          <p:spPr>
            <a:xfrm>
              <a:off x="4579850" y="3494875"/>
              <a:ext cx="279825" cy="233400"/>
            </a:xfrm>
            <a:custGeom>
              <a:rect b="b" l="l" r="r" t="t"/>
              <a:pathLst>
                <a:path extrusionOk="0" h="9336" w="11193">
                  <a:moveTo>
                    <a:pt x="10538" y="1"/>
                  </a:moveTo>
                  <a:cubicBezTo>
                    <a:pt x="10538" y="1"/>
                    <a:pt x="4964" y="1318"/>
                    <a:pt x="1105" y="1318"/>
                  </a:cubicBezTo>
                  <a:cubicBezTo>
                    <a:pt x="944" y="1318"/>
                    <a:pt x="786" y="1315"/>
                    <a:pt x="632" y="1311"/>
                  </a:cubicBezTo>
                  <a:lnTo>
                    <a:pt x="632" y="1311"/>
                  </a:lnTo>
                  <a:cubicBezTo>
                    <a:pt x="632" y="1311"/>
                    <a:pt x="1323" y="7538"/>
                    <a:pt x="1" y="9335"/>
                  </a:cubicBezTo>
                  <a:cubicBezTo>
                    <a:pt x="1" y="9335"/>
                    <a:pt x="8740" y="8264"/>
                    <a:pt x="10836" y="7835"/>
                  </a:cubicBezTo>
                  <a:cubicBezTo>
                    <a:pt x="10836" y="7835"/>
                    <a:pt x="11193" y="3347"/>
                    <a:pt x="105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5" name="Google Shape;13185;p43"/>
            <p:cNvSpPr/>
            <p:nvPr/>
          </p:nvSpPr>
          <p:spPr>
            <a:xfrm>
              <a:off x="4279225" y="2626025"/>
              <a:ext cx="83075" cy="186350"/>
            </a:xfrm>
            <a:custGeom>
              <a:rect b="b" l="l" r="r" t="t"/>
              <a:pathLst>
                <a:path extrusionOk="0" h="7454" w="3323">
                  <a:moveTo>
                    <a:pt x="2239" y="1"/>
                  </a:moveTo>
                  <a:lnTo>
                    <a:pt x="1" y="3311"/>
                  </a:lnTo>
                  <a:lnTo>
                    <a:pt x="1882" y="7454"/>
                  </a:lnTo>
                  <a:lnTo>
                    <a:pt x="3322" y="7454"/>
                  </a:lnTo>
                  <a:lnTo>
                    <a:pt x="763" y="3311"/>
                  </a:lnTo>
                  <a:lnTo>
                    <a:pt x="2239" y="536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6" name="Google Shape;13186;p43"/>
            <p:cNvSpPr/>
            <p:nvPr/>
          </p:nvSpPr>
          <p:spPr>
            <a:xfrm>
              <a:off x="4252150" y="2413800"/>
              <a:ext cx="248850" cy="294825"/>
            </a:xfrm>
            <a:custGeom>
              <a:rect b="b" l="l" r="r" t="t"/>
              <a:pathLst>
                <a:path extrusionOk="0" h="11793" w="9954">
                  <a:moveTo>
                    <a:pt x="5370" y="1"/>
                  </a:moveTo>
                  <a:cubicBezTo>
                    <a:pt x="5370" y="1"/>
                    <a:pt x="0" y="3775"/>
                    <a:pt x="2512" y="9025"/>
                  </a:cubicBezTo>
                  <a:cubicBezTo>
                    <a:pt x="3533" y="11160"/>
                    <a:pt x="4954" y="11793"/>
                    <a:pt x="6280" y="11793"/>
                  </a:cubicBezTo>
                  <a:cubicBezTo>
                    <a:pt x="8217" y="11793"/>
                    <a:pt x="9954" y="10442"/>
                    <a:pt x="9954" y="10442"/>
                  </a:cubicBezTo>
                  <a:lnTo>
                    <a:pt x="5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7" name="Google Shape;13187;p43"/>
            <p:cNvSpPr/>
            <p:nvPr/>
          </p:nvSpPr>
          <p:spPr>
            <a:xfrm>
              <a:off x="4320000" y="2404050"/>
              <a:ext cx="250350" cy="279500"/>
            </a:xfrm>
            <a:custGeom>
              <a:rect b="b" l="l" r="r" t="t"/>
              <a:pathLst>
                <a:path extrusionOk="0" h="11180" w="10014">
                  <a:moveTo>
                    <a:pt x="4186" y="0"/>
                  </a:moveTo>
                  <a:cubicBezTo>
                    <a:pt x="3843" y="0"/>
                    <a:pt x="3501" y="53"/>
                    <a:pt x="3168" y="164"/>
                  </a:cubicBezTo>
                  <a:cubicBezTo>
                    <a:pt x="965" y="914"/>
                    <a:pt x="1" y="3951"/>
                    <a:pt x="1013" y="6939"/>
                  </a:cubicBezTo>
                  <a:cubicBezTo>
                    <a:pt x="1871" y="9483"/>
                    <a:pt x="3876" y="11180"/>
                    <a:pt x="5809" y="11180"/>
                  </a:cubicBezTo>
                  <a:cubicBezTo>
                    <a:pt x="6156" y="11180"/>
                    <a:pt x="6500" y="11125"/>
                    <a:pt x="6835" y="11011"/>
                  </a:cubicBezTo>
                  <a:cubicBezTo>
                    <a:pt x="9050" y="10273"/>
                    <a:pt x="10014" y="7237"/>
                    <a:pt x="9002" y="4236"/>
                  </a:cubicBezTo>
                  <a:cubicBezTo>
                    <a:pt x="8142" y="1697"/>
                    <a:pt x="6130" y="0"/>
                    <a:pt x="4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8" name="Google Shape;13188;p43"/>
            <p:cNvSpPr/>
            <p:nvPr/>
          </p:nvSpPr>
          <p:spPr>
            <a:xfrm>
              <a:off x="4410800" y="2457550"/>
              <a:ext cx="220875" cy="121475"/>
            </a:xfrm>
            <a:custGeom>
              <a:rect b="b" l="l" r="r" t="t"/>
              <a:pathLst>
                <a:path extrusionOk="0" h="4859" w="8835">
                  <a:moveTo>
                    <a:pt x="8835" y="1"/>
                  </a:moveTo>
                  <a:lnTo>
                    <a:pt x="0" y="3775"/>
                  </a:lnTo>
                  <a:lnTo>
                    <a:pt x="750" y="4859"/>
                  </a:lnTo>
                  <a:lnTo>
                    <a:pt x="88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9" name="Google Shape;13189;p43"/>
            <p:cNvSpPr/>
            <p:nvPr/>
          </p:nvSpPr>
          <p:spPr>
            <a:xfrm>
              <a:off x="4186350" y="3051675"/>
              <a:ext cx="351575" cy="351850"/>
            </a:xfrm>
            <a:custGeom>
              <a:rect b="b" l="l" r="r" t="t"/>
              <a:pathLst>
                <a:path extrusionOk="0" h="14074" w="14063">
                  <a:moveTo>
                    <a:pt x="7026" y="1"/>
                  </a:moveTo>
                  <a:cubicBezTo>
                    <a:pt x="3144" y="1"/>
                    <a:pt x="1" y="3156"/>
                    <a:pt x="1" y="7037"/>
                  </a:cubicBezTo>
                  <a:cubicBezTo>
                    <a:pt x="1" y="10931"/>
                    <a:pt x="3144" y="14074"/>
                    <a:pt x="7026" y="14074"/>
                  </a:cubicBezTo>
                  <a:cubicBezTo>
                    <a:pt x="10919" y="14074"/>
                    <a:pt x="14062" y="10931"/>
                    <a:pt x="14062" y="7037"/>
                  </a:cubicBezTo>
                  <a:cubicBezTo>
                    <a:pt x="14062" y="3156"/>
                    <a:pt x="10919" y="1"/>
                    <a:pt x="70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0" name="Google Shape;13190;p43"/>
            <p:cNvSpPr/>
            <p:nvPr/>
          </p:nvSpPr>
          <p:spPr>
            <a:xfrm>
              <a:off x="4208675" y="3074300"/>
              <a:ext cx="306925" cy="306900"/>
            </a:xfrm>
            <a:custGeom>
              <a:rect b="b" l="l" r="r" t="t"/>
              <a:pathLst>
                <a:path extrusionOk="0" h="12276" w="12277">
                  <a:moveTo>
                    <a:pt x="6133" y="0"/>
                  </a:moveTo>
                  <a:cubicBezTo>
                    <a:pt x="2751" y="0"/>
                    <a:pt x="1" y="2751"/>
                    <a:pt x="1" y="6132"/>
                  </a:cubicBezTo>
                  <a:cubicBezTo>
                    <a:pt x="1" y="9525"/>
                    <a:pt x="2751" y="12276"/>
                    <a:pt x="6133" y="12276"/>
                  </a:cubicBezTo>
                  <a:cubicBezTo>
                    <a:pt x="9526" y="12276"/>
                    <a:pt x="12276" y="9525"/>
                    <a:pt x="12276" y="6132"/>
                  </a:cubicBezTo>
                  <a:cubicBezTo>
                    <a:pt x="12276" y="2751"/>
                    <a:pt x="9526" y="0"/>
                    <a:pt x="6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91" name="Google Shape;13191;p43"/>
          <p:cNvGrpSpPr/>
          <p:nvPr/>
        </p:nvGrpSpPr>
        <p:grpSpPr>
          <a:xfrm>
            <a:off x="4389050" y="2231037"/>
            <a:ext cx="627212" cy="836157"/>
            <a:chOff x="4282650" y="3153025"/>
            <a:chExt cx="662875" cy="883700"/>
          </a:xfrm>
        </p:grpSpPr>
        <p:sp>
          <p:nvSpPr>
            <p:cNvPr id="13192" name="Google Shape;13192;p43"/>
            <p:cNvSpPr/>
            <p:nvPr/>
          </p:nvSpPr>
          <p:spPr>
            <a:xfrm>
              <a:off x="4730900" y="3390600"/>
              <a:ext cx="214625" cy="338150"/>
            </a:xfrm>
            <a:custGeom>
              <a:rect b="b" l="l" r="r" t="t"/>
              <a:pathLst>
                <a:path extrusionOk="0" h="13526" w="8585">
                  <a:moveTo>
                    <a:pt x="0" y="0"/>
                  </a:moveTo>
                  <a:lnTo>
                    <a:pt x="0" y="13525"/>
                  </a:lnTo>
                  <a:lnTo>
                    <a:pt x="7739" y="13525"/>
                  </a:lnTo>
                  <a:cubicBezTo>
                    <a:pt x="8203" y="13525"/>
                    <a:pt x="8584" y="13144"/>
                    <a:pt x="8584" y="12680"/>
                  </a:cubicBezTo>
                  <a:lnTo>
                    <a:pt x="8584" y="2107"/>
                  </a:lnTo>
                  <a:cubicBezTo>
                    <a:pt x="8584" y="941"/>
                    <a:pt x="7644" y="0"/>
                    <a:pt x="64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3" name="Google Shape;13193;p43"/>
            <p:cNvSpPr/>
            <p:nvPr/>
          </p:nvSpPr>
          <p:spPr>
            <a:xfrm>
              <a:off x="4697850" y="3416775"/>
              <a:ext cx="214925" cy="311975"/>
            </a:xfrm>
            <a:custGeom>
              <a:rect b="b" l="l" r="r" t="t"/>
              <a:pathLst>
                <a:path extrusionOk="0" h="12479" w="8597">
                  <a:moveTo>
                    <a:pt x="0" y="1"/>
                  </a:moveTo>
                  <a:lnTo>
                    <a:pt x="0" y="12478"/>
                  </a:lnTo>
                  <a:lnTo>
                    <a:pt x="8597" y="12478"/>
                  </a:lnTo>
                  <a:lnTo>
                    <a:pt x="8597" y="2096"/>
                  </a:lnTo>
                  <a:cubicBezTo>
                    <a:pt x="8597" y="941"/>
                    <a:pt x="7656" y="1"/>
                    <a:pt x="6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4" name="Google Shape;13194;p43"/>
            <p:cNvSpPr/>
            <p:nvPr/>
          </p:nvSpPr>
          <p:spPr>
            <a:xfrm>
              <a:off x="4649325" y="3445050"/>
              <a:ext cx="183975" cy="227150"/>
            </a:xfrm>
            <a:custGeom>
              <a:rect b="b" l="l" r="r" t="t"/>
              <a:pathLst>
                <a:path extrusionOk="0" h="9086" w="7359">
                  <a:moveTo>
                    <a:pt x="894" y="1"/>
                  </a:moveTo>
                  <a:cubicBezTo>
                    <a:pt x="394" y="1"/>
                    <a:pt x="1" y="394"/>
                    <a:pt x="1" y="894"/>
                  </a:cubicBezTo>
                  <a:lnTo>
                    <a:pt x="1" y="9085"/>
                  </a:lnTo>
                  <a:lnTo>
                    <a:pt x="7359" y="9085"/>
                  </a:lnTo>
                  <a:lnTo>
                    <a:pt x="7359" y="894"/>
                  </a:lnTo>
                  <a:cubicBezTo>
                    <a:pt x="7359" y="394"/>
                    <a:pt x="6954" y="1"/>
                    <a:pt x="6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5" name="Google Shape;13195;p43"/>
            <p:cNvSpPr/>
            <p:nvPr/>
          </p:nvSpPr>
          <p:spPr>
            <a:xfrm>
              <a:off x="4649325" y="3662350"/>
              <a:ext cx="183975" cy="18175"/>
            </a:xfrm>
            <a:custGeom>
              <a:rect b="b" l="l" r="r" t="t"/>
              <a:pathLst>
                <a:path extrusionOk="0" h="727" w="7359">
                  <a:moveTo>
                    <a:pt x="1" y="0"/>
                  </a:moveTo>
                  <a:lnTo>
                    <a:pt x="1" y="727"/>
                  </a:lnTo>
                  <a:lnTo>
                    <a:pt x="7359" y="727"/>
                  </a:lnTo>
                  <a:lnTo>
                    <a:pt x="73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6" name="Google Shape;13196;p43"/>
            <p:cNvSpPr/>
            <p:nvPr/>
          </p:nvSpPr>
          <p:spPr>
            <a:xfrm>
              <a:off x="4685350" y="3595075"/>
              <a:ext cx="108975" cy="22950"/>
            </a:xfrm>
            <a:custGeom>
              <a:rect b="b" l="l" r="r" t="t"/>
              <a:pathLst>
                <a:path extrusionOk="0" h="918" w="4359">
                  <a:moveTo>
                    <a:pt x="0" y="1"/>
                  </a:moveTo>
                  <a:lnTo>
                    <a:pt x="0" y="477"/>
                  </a:lnTo>
                  <a:cubicBezTo>
                    <a:pt x="0" y="715"/>
                    <a:pt x="191" y="917"/>
                    <a:pt x="441" y="917"/>
                  </a:cubicBezTo>
                  <a:lnTo>
                    <a:pt x="3918" y="917"/>
                  </a:lnTo>
                  <a:cubicBezTo>
                    <a:pt x="4168" y="917"/>
                    <a:pt x="4358" y="715"/>
                    <a:pt x="4358" y="477"/>
                  </a:cubicBezTo>
                  <a:lnTo>
                    <a:pt x="43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7" name="Google Shape;13197;p43"/>
            <p:cNvSpPr/>
            <p:nvPr/>
          </p:nvSpPr>
          <p:spPr>
            <a:xfrm>
              <a:off x="4424600" y="3465600"/>
              <a:ext cx="227725" cy="89925"/>
            </a:xfrm>
            <a:custGeom>
              <a:rect b="b" l="l" r="r" t="t"/>
              <a:pathLst>
                <a:path extrusionOk="0" h="3597" w="9109">
                  <a:moveTo>
                    <a:pt x="9109" y="0"/>
                  </a:moveTo>
                  <a:lnTo>
                    <a:pt x="1" y="1251"/>
                  </a:lnTo>
                  <a:lnTo>
                    <a:pt x="1" y="3596"/>
                  </a:lnTo>
                  <a:lnTo>
                    <a:pt x="8990" y="3596"/>
                  </a:lnTo>
                  <a:lnTo>
                    <a:pt x="91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8" name="Google Shape;13198;p43"/>
            <p:cNvSpPr/>
            <p:nvPr/>
          </p:nvSpPr>
          <p:spPr>
            <a:xfrm>
              <a:off x="4573125" y="3473625"/>
              <a:ext cx="18775" cy="81900"/>
            </a:xfrm>
            <a:custGeom>
              <a:rect b="b" l="l" r="r" t="t"/>
              <a:pathLst>
                <a:path extrusionOk="0" h="3276" w="751">
                  <a:moveTo>
                    <a:pt x="751" y="1"/>
                  </a:moveTo>
                  <a:lnTo>
                    <a:pt x="1" y="108"/>
                  </a:lnTo>
                  <a:lnTo>
                    <a:pt x="1" y="3275"/>
                  </a:lnTo>
                  <a:lnTo>
                    <a:pt x="751" y="3275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9" name="Google Shape;13199;p43"/>
            <p:cNvSpPr/>
            <p:nvPr/>
          </p:nvSpPr>
          <p:spPr>
            <a:xfrm>
              <a:off x="4519550" y="3481075"/>
              <a:ext cx="18775" cy="74450"/>
            </a:xfrm>
            <a:custGeom>
              <a:rect b="b" l="l" r="r" t="t"/>
              <a:pathLst>
                <a:path extrusionOk="0" h="2978" w="751">
                  <a:moveTo>
                    <a:pt x="751" y="0"/>
                  </a:moveTo>
                  <a:lnTo>
                    <a:pt x="1" y="108"/>
                  </a:lnTo>
                  <a:lnTo>
                    <a:pt x="1" y="2977"/>
                  </a:lnTo>
                  <a:lnTo>
                    <a:pt x="751" y="2977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0" name="Google Shape;13200;p43"/>
            <p:cNvSpPr/>
            <p:nvPr/>
          </p:nvSpPr>
          <p:spPr>
            <a:xfrm>
              <a:off x="4499900" y="3484350"/>
              <a:ext cx="3600" cy="72950"/>
            </a:xfrm>
            <a:custGeom>
              <a:rect b="b" l="l" r="r" t="t"/>
              <a:pathLst>
                <a:path extrusionOk="0" h="2918" w="144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lnTo>
                    <a:pt x="1" y="2846"/>
                  </a:lnTo>
                  <a:cubicBezTo>
                    <a:pt x="1" y="2882"/>
                    <a:pt x="37" y="2917"/>
                    <a:pt x="72" y="2917"/>
                  </a:cubicBezTo>
                  <a:cubicBezTo>
                    <a:pt x="108" y="2917"/>
                    <a:pt x="144" y="2882"/>
                    <a:pt x="144" y="2846"/>
                  </a:cubicBezTo>
                  <a:lnTo>
                    <a:pt x="144" y="72"/>
                  </a:lnTo>
                  <a:cubicBezTo>
                    <a:pt x="144" y="36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1" name="Google Shape;13201;p43"/>
            <p:cNvSpPr/>
            <p:nvPr/>
          </p:nvSpPr>
          <p:spPr>
            <a:xfrm>
              <a:off x="4480550" y="3487250"/>
              <a:ext cx="3300" cy="70050"/>
            </a:xfrm>
            <a:custGeom>
              <a:rect b="b" l="l" r="r" t="t"/>
              <a:pathLst>
                <a:path extrusionOk="0" h="2802" w="132">
                  <a:moveTo>
                    <a:pt x="66" y="1"/>
                  </a:moveTo>
                  <a:cubicBezTo>
                    <a:pt x="37" y="1"/>
                    <a:pt x="7" y="21"/>
                    <a:pt x="1" y="63"/>
                  </a:cubicBezTo>
                  <a:lnTo>
                    <a:pt x="1" y="2730"/>
                  </a:lnTo>
                  <a:cubicBezTo>
                    <a:pt x="1" y="2766"/>
                    <a:pt x="25" y="2801"/>
                    <a:pt x="60" y="2801"/>
                  </a:cubicBezTo>
                  <a:cubicBezTo>
                    <a:pt x="108" y="2801"/>
                    <a:pt x="132" y="2766"/>
                    <a:pt x="132" y="2730"/>
                  </a:cubicBezTo>
                  <a:lnTo>
                    <a:pt x="132" y="63"/>
                  </a:lnTo>
                  <a:cubicBezTo>
                    <a:pt x="126" y="21"/>
                    <a:pt x="96" y="1"/>
                    <a:pt x="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2" name="Google Shape;13202;p43"/>
            <p:cNvSpPr/>
            <p:nvPr/>
          </p:nvSpPr>
          <p:spPr>
            <a:xfrm>
              <a:off x="4460925" y="3489700"/>
              <a:ext cx="3575" cy="67600"/>
            </a:xfrm>
            <a:custGeom>
              <a:rect b="b" l="l" r="r" t="t"/>
              <a:pathLst>
                <a:path extrusionOk="0" h="2704" w="143">
                  <a:moveTo>
                    <a:pt x="72" y="1"/>
                  </a:moveTo>
                  <a:cubicBezTo>
                    <a:pt x="36" y="1"/>
                    <a:pt x="0" y="36"/>
                    <a:pt x="0" y="72"/>
                  </a:cubicBezTo>
                  <a:lnTo>
                    <a:pt x="0" y="2632"/>
                  </a:lnTo>
                  <a:cubicBezTo>
                    <a:pt x="0" y="2668"/>
                    <a:pt x="36" y="2703"/>
                    <a:pt x="72" y="2703"/>
                  </a:cubicBezTo>
                  <a:cubicBezTo>
                    <a:pt x="107" y="2703"/>
                    <a:pt x="143" y="2668"/>
                    <a:pt x="143" y="2632"/>
                  </a:cubicBezTo>
                  <a:lnTo>
                    <a:pt x="143" y="72"/>
                  </a:lnTo>
                  <a:cubicBezTo>
                    <a:pt x="143" y="36"/>
                    <a:pt x="107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3" name="Google Shape;13203;p43"/>
            <p:cNvSpPr/>
            <p:nvPr/>
          </p:nvSpPr>
          <p:spPr>
            <a:xfrm>
              <a:off x="4441575" y="3492675"/>
              <a:ext cx="3600" cy="64625"/>
            </a:xfrm>
            <a:custGeom>
              <a:rect b="b" l="l" r="r" t="t"/>
              <a:pathLst>
                <a:path extrusionOk="0" h="2585" w="144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lnTo>
                    <a:pt x="0" y="2513"/>
                  </a:lnTo>
                  <a:cubicBezTo>
                    <a:pt x="0" y="2549"/>
                    <a:pt x="36" y="2584"/>
                    <a:pt x="72" y="2584"/>
                  </a:cubicBezTo>
                  <a:cubicBezTo>
                    <a:pt x="107" y="2584"/>
                    <a:pt x="143" y="2549"/>
                    <a:pt x="143" y="2513"/>
                  </a:cubicBezTo>
                  <a:lnTo>
                    <a:pt x="143" y="72"/>
                  </a:lnTo>
                  <a:cubicBezTo>
                    <a:pt x="143" y="25"/>
                    <a:pt x="107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4" name="Google Shape;13204;p43"/>
            <p:cNvSpPr/>
            <p:nvPr/>
          </p:nvSpPr>
          <p:spPr>
            <a:xfrm>
              <a:off x="4685350" y="3502200"/>
              <a:ext cx="108975" cy="106600"/>
            </a:xfrm>
            <a:custGeom>
              <a:rect b="b" l="l" r="r" t="t"/>
              <a:pathLst>
                <a:path extrusionOk="0" h="4264" w="4359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lnTo>
                    <a:pt x="0" y="3978"/>
                  </a:lnTo>
                  <a:cubicBezTo>
                    <a:pt x="0" y="4132"/>
                    <a:pt x="119" y="4263"/>
                    <a:pt x="274" y="4263"/>
                  </a:cubicBezTo>
                  <a:lnTo>
                    <a:pt x="4072" y="4263"/>
                  </a:lnTo>
                  <a:cubicBezTo>
                    <a:pt x="4227" y="4263"/>
                    <a:pt x="4358" y="4132"/>
                    <a:pt x="4358" y="3978"/>
                  </a:cubicBezTo>
                  <a:lnTo>
                    <a:pt x="4358" y="275"/>
                  </a:lnTo>
                  <a:cubicBezTo>
                    <a:pt x="4358" y="120"/>
                    <a:pt x="4227" y="1"/>
                    <a:pt x="4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5" name="Google Shape;13205;p43"/>
            <p:cNvSpPr/>
            <p:nvPr/>
          </p:nvSpPr>
          <p:spPr>
            <a:xfrm>
              <a:off x="4699050" y="3573350"/>
              <a:ext cx="81575" cy="24425"/>
            </a:xfrm>
            <a:custGeom>
              <a:rect b="b" l="l" r="r" t="t"/>
              <a:pathLst>
                <a:path extrusionOk="0" h="977" w="3263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786"/>
                  </a:lnTo>
                  <a:cubicBezTo>
                    <a:pt x="0" y="893"/>
                    <a:pt x="83" y="977"/>
                    <a:pt x="191" y="977"/>
                  </a:cubicBezTo>
                  <a:lnTo>
                    <a:pt x="3072" y="977"/>
                  </a:lnTo>
                  <a:cubicBezTo>
                    <a:pt x="3179" y="977"/>
                    <a:pt x="3262" y="893"/>
                    <a:pt x="3262" y="786"/>
                  </a:cubicBezTo>
                  <a:lnTo>
                    <a:pt x="3262" y="191"/>
                  </a:lnTo>
                  <a:cubicBezTo>
                    <a:pt x="3262" y="84"/>
                    <a:pt x="3179" y="0"/>
                    <a:pt x="3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6" name="Google Shape;13206;p43"/>
            <p:cNvSpPr/>
            <p:nvPr/>
          </p:nvSpPr>
          <p:spPr>
            <a:xfrm>
              <a:off x="4699050" y="3514700"/>
              <a:ext cx="36925" cy="49750"/>
            </a:xfrm>
            <a:custGeom>
              <a:rect b="b" l="l" r="r" t="t"/>
              <a:pathLst>
                <a:path extrusionOk="0" h="1990" w="1477">
                  <a:moveTo>
                    <a:pt x="226" y="1"/>
                  </a:moveTo>
                  <a:cubicBezTo>
                    <a:pt x="95" y="1"/>
                    <a:pt x="0" y="96"/>
                    <a:pt x="0" y="227"/>
                  </a:cubicBezTo>
                  <a:lnTo>
                    <a:pt x="0" y="1763"/>
                  </a:lnTo>
                  <a:cubicBezTo>
                    <a:pt x="0" y="1894"/>
                    <a:pt x="95" y="1989"/>
                    <a:pt x="226" y="1989"/>
                  </a:cubicBezTo>
                  <a:lnTo>
                    <a:pt x="1238" y="1989"/>
                  </a:lnTo>
                  <a:cubicBezTo>
                    <a:pt x="1369" y="1989"/>
                    <a:pt x="1476" y="1894"/>
                    <a:pt x="1476" y="1763"/>
                  </a:cubicBezTo>
                  <a:lnTo>
                    <a:pt x="1476" y="227"/>
                  </a:lnTo>
                  <a:cubicBezTo>
                    <a:pt x="1476" y="96"/>
                    <a:pt x="1369" y="1"/>
                    <a:pt x="1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7" name="Google Shape;13207;p43"/>
            <p:cNvSpPr/>
            <p:nvPr/>
          </p:nvSpPr>
          <p:spPr>
            <a:xfrm>
              <a:off x="4751425" y="3539500"/>
              <a:ext cx="29200" cy="24950"/>
            </a:xfrm>
            <a:custGeom>
              <a:rect b="b" l="l" r="r" t="t"/>
              <a:pathLst>
                <a:path extrusionOk="0" h="998" w="1168">
                  <a:moveTo>
                    <a:pt x="667" y="1"/>
                  </a:moveTo>
                  <a:cubicBezTo>
                    <a:pt x="542" y="1"/>
                    <a:pt x="415" y="47"/>
                    <a:pt x="310" y="152"/>
                  </a:cubicBezTo>
                  <a:cubicBezTo>
                    <a:pt x="1" y="461"/>
                    <a:pt x="227" y="997"/>
                    <a:pt x="667" y="997"/>
                  </a:cubicBezTo>
                  <a:cubicBezTo>
                    <a:pt x="941" y="997"/>
                    <a:pt x="1167" y="783"/>
                    <a:pt x="1167" y="497"/>
                  </a:cubicBezTo>
                  <a:cubicBezTo>
                    <a:pt x="1167" y="200"/>
                    <a:pt x="924" y="1"/>
                    <a:pt x="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8" name="Google Shape;13208;p43"/>
            <p:cNvSpPr/>
            <p:nvPr/>
          </p:nvSpPr>
          <p:spPr>
            <a:xfrm>
              <a:off x="4766025" y="3514675"/>
              <a:ext cx="14600" cy="12550"/>
            </a:xfrm>
            <a:custGeom>
              <a:rect b="b" l="l" r="r" t="t"/>
              <a:pathLst>
                <a:path extrusionOk="0" h="502" w="584">
                  <a:moveTo>
                    <a:pt x="329" y="1"/>
                  </a:moveTo>
                  <a:cubicBezTo>
                    <a:pt x="268" y="1"/>
                    <a:pt x="205" y="23"/>
                    <a:pt x="155" y="73"/>
                  </a:cubicBezTo>
                  <a:cubicBezTo>
                    <a:pt x="0" y="228"/>
                    <a:pt x="107" y="502"/>
                    <a:pt x="333" y="502"/>
                  </a:cubicBezTo>
                  <a:cubicBezTo>
                    <a:pt x="476" y="502"/>
                    <a:pt x="583" y="383"/>
                    <a:pt x="583" y="252"/>
                  </a:cubicBezTo>
                  <a:cubicBezTo>
                    <a:pt x="583" y="99"/>
                    <a:pt x="458" y="1"/>
                    <a:pt x="3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9" name="Google Shape;13209;p43"/>
            <p:cNvSpPr/>
            <p:nvPr/>
          </p:nvSpPr>
          <p:spPr>
            <a:xfrm>
              <a:off x="4747250" y="3514675"/>
              <a:ext cx="14625" cy="12550"/>
            </a:xfrm>
            <a:custGeom>
              <a:rect b="b" l="l" r="r" t="t"/>
              <a:pathLst>
                <a:path extrusionOk="0" h="502" w="585">
                  <a:moveTo>
                    <a:pt x="330" y="1"/>
                  </a:moveTo>
                  <a:cubicBezTo>
                    <a:pt x="269" y="1"/>
                    <a:pt x="206" y="23"/>
                    <a:pt x="156" y="73"/>
                  </a:cubicBezTo>
                  <a:cubicBezTo>
                    <a:pt x="1" y="228"/>
                    <a:pt x="108" y="502"/>
                    <a:pt x="334" y="502"/>
                  </a:cubicBezTo>
                  <a:cubicBezTo>
                    <a:pt x="477" y="502"/>
                    <a:pt x="584" y="383"/>
                    <a:pt x="584" y="252"/>
                  </a:cubicBezTo>
                  <a:cubicBezTo>
                    <a:pt x="584" y="99"/>
                    <a:pt x="459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210" name="Google Shape;13210;p43"/>
            <p:cNvGrpSpPr/>
            <p:nvPr/>
          </p:nvGrpSpPr>
          <p:grpSpPr>
            <a:xfrm>
              <a:off x="4705300" y="3572150"/>
              <a:ext cx="69075" cy="27125"/>
              <a:chOff x="4705300" y="3572150"/>
              <a:chExt cx="69075" cy="27125"/>
            </a:xfrm>
          </p:grpSpPr>
          <p:sp>
            <p:nvSpPr>
              <p:cNvPr id="13211" name="Google Shape;13211;p43"/>
              <p:cNvSpPr/>
              <p:nvPr/>
            </p:nvSpPr>
            <p:spPr>
              <a:xfrm>
                <a:off x="4705300" y="3572225"/>
                <a:ext cx="2400" cy="27050"/>
              </a:xfrm>
              <a:custGeom>
                <a:rect b="b" l="l" r="r" t="t"/>
                <a:pathLst>
                  <a:path extrusionOk="0" h="1082" w="96">
                    <a:moveTo>
                      <a:pt x="48" y="1"/>
                    </a:moveTo>
                    <a:cubicBezTo>
                      <a:pt x="24" y="1"/>
                      <a:pt x="0" y="16"/>
                      <a:pt x="0" y="45"/>
                    </a:cubicBezTo>
                    <a:lnTo>
                      <a:pt x="0" y="1034"/>
                    </a:lnTo>
                    <a:cubicBezTo>
                      <a:pt x="0" y="1057"/>
                      <a:pt x="12" y="1081"/>
                      <a:pt x="48" y="1081"/>
                    </a:cubicBezTo>
                    <a:cubicBezTo>
                      <a:pt x="72" y="1081"/>
                      <a:pt x="95" y="1057"/>
                      <a:pt x="95" y="1034"/>
                    </a:cubicBezTo>
                    <a:lnTo>
                      <a:pt x="95" y="45"/>
                    </a:lnTo>
                    <a:cubicBezTo>
                      <a:pt x="95" y="16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2" name="Google Shape;13212;p43"/>
              <p:cNvSpPr/>
              <p:nvPr/>
            </p:nvSpPr>
            <p:spPr>
              <a:xfrm>
                <a:off x="4711700" y="3572450"/>
                <a:ext cx="2700" cy="26825"/>
              </a:xfrm>
              <a:custGeom>
                <a:rect b="b" l="l" r="r" t="t"/>
                <a:pathLst>
                  <a:path extrusionOk="0" h="1073" w="108">
                    <a:moveTo>
                      <a:pt x="54" y="1"/>
                    </a:moveTo>
                    <a:cubicBezTo>
                      <a:pt x="27" y="1"/>
                      <a:pt x="0" y="13"/>
                      <a:pt x="6" y="36"/>
                    </a:cubicBezTo>
                    <a:lnTo>
                      <a:pt x="6" y="1025"/>
                    </a:lnTo>
                    <a:cubicBezTo>
                      <a:pt x="6" y="1048"/>
                      <a:pt x="30" y="1072"/>
                      <a:pt x="54" y="1072"/>
                    </a:cubicBezTo>
                    <a:cubicBezTo>
                      <a:pt x="89" y="1072"/>
                      <a:pt x="101" y="1048"/>
                      <a:pt x="101" y="1025"/>
                    </a:cubicBezTo>
                    <a:lnTo>
                      <a:pt x="101" y="36"/>
                    </a:lnTo>
                    <a:cubicBezTo>
                      <a:pt x="107" y="13"/>
                      <a:pt x="80" y="1"/>
                      <a:pt x="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3" name="Google Shape;13213;p43"/>
              <p:cNvSpPr/>
              <p:nvPr/>
            </p:nvSpPr>
            <p:spPr>
              <a:xfrm>
                <a:off x="4718675" y="3572225"/>
                <a:ext cx="2425" cy="27050"/>
              </a:xfrm>
              <a:custGeom>
                <a:rect b="b" l="l" r="r" t="t"/>
                <a:pathLst>
                  <a:path extrusionOk="0" h="1082" w="97">
                    <a:moveTo>
                      <a:pt x="49" y="1"/>
                    </a:moveTo>
                    <a:cubicBezTo>
                      <a:pt x="25" y="1"/>
                      <a:pt x="1" y="16"/>
                      <a:pt x="1" y="45"/>
                    </a:cubicBezTo>
                    <a:lnTo>
                      <a:pt x="1" y="1034"/>
                    </a:lnTo>
                    <a:cubicBezTo>
                      <a:pt x="1" y="1057"/>
                      <a:pt x="13" y="1081"/>
                      <a:pt x="49" y="1081"/>
                    </a:cubicBezTo>
                    <a:cubicBezTo>
                      <a:pt x="72" y="1081"/>
                      <a:pt x="96" y="1057"/>
                      <a:pt x="96" y="1034"/>
                    </a:cubicBezTo>
                    <a:lnTo>
                      <a:pt x="96" y="45"/>
                    </a:lnTo>
                    <a:cubicBezTo>
                      <a:pt x="96" y="16"/>
                      <a:pt x="72" y="1"/>
                      <a:pt x="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4" name="Google Shape;13214;p43"/>
              <p:cNvSpPr/>
              <p:nvPr/>
            </p:nvSpPr>
            <p:spPr>
              <a:xfrm>
                <a:off x="4724925" y="3572225"/>
                <a:ext cx="2725" cy="27050"/>
              </a:xfrm>
              <a:custGeom>
                <a:rect b="b" l="l" r="r" t="t"/>
                <a:pathLst>
                  <a:path extrusionOk="0" h="1082" w="109">
                    <a:moveTo>
                      <a:pt x="55" y="1"/>
                    </a:moveTo>
                    <a:cubicBezTo>
                      <a:pt x="28" y="1"/>
                      <a:pt x="1" y="16"/>
                      <a:pt x="1" y="45"/>
                    </a:cubicBezTo>
                    <a:lnTo>
                      <a:pt x="1" y="1034"/>
                    </a:lnTo>
                    <a:cubicBezTo>
                      <a:pt x="1" y="1057"/>
                      <a:pt x="25" y="1081"/>
                      <a:pt x="60" y="1081"/>
                    </a:cubicBezTo>
                    <a:cubicBezTo>
                      <a:pt x="84" y="1081"/>
                      <a:pt x="108" y="1057"/>
                      <a:pt x="108" y="1034"/>
                    </a:cubicBezTo>
                    <a:lnTo>
                      <a:pt x="108" y="45"/>
                    </a:lnTo>
                    <a:cubicBezTo>
                      <a:pt x="108" y="16"/>
                      <a:pt x="81" y="1"/>
                      <a:pt x="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5" name="Google Shape;13215;p43"/>
              <p:cNvSpPr/>
              <p:nvPr/>
            </p:nvSpPr>
            <p:spPr>
              <a:xfrm>
                <a:off x="4731775" y="3572150"/>
                <a:ext cx="2700" cy="27125"/>
              </a:xfrm>
              <a:custGeom>
                <a:rect b="b" l="l" r="r" t="t"/>
                <a:pathLst>
                  <a:path extrusionOk="0" h="1085" w="108">
                    <a:moveTo>
                      <a:pt x="60" y="1"/>
                    </a:moveTo>
                    <a:cubicBezTo>
                      <a:pt x="25" y="1"/>
                      <a:pt x="1" y="25"/>
                      <a:pt x="1" y="48"/>
                    </a:cubicBezTo>
                    <a:lnTo>
                      <a:pt x="1" y="1037"/>
                    </a:lnTo>
                    <a:cubicBezTo>
                      <a:pt x="1" y="1060"/>
                      <a:pt x="25" y="1084"/>
                      <a:pt x="60" y="1084"/>
                    </a:cubicBezTo>
                    <a:cubicBezTo>
                      <a:pt x="84" y="1084"/>
                      <a:pt x="108" y="1060"/>
                      <a:pt x="108" y="1037"/>
                    </a:cubicBezTo>
                    <a:lnTo>
                      <a:pt x="108" y="48"/>
                    </a:lnTo>
                    <a:cubicBezTo>
                      <a:pt x="108" y="25"/>
                      <a:pt x="84" y="1"/>
                      <a:pt x="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6" name="Google Shape;13216;p43"/>
              <p:cNvSpPr/>
              <p:nvPr/>
            </p:nvSpPr>
            <p:spPr>
              <a:xfrm>
                <a:off x="4738625" y="3572225"/>
                <a:ext cx="2400" cy="27050"/>
              </a:xfrm>
              <a:custGeom>
                <a:rect b="b" l="l" r="r" t="t"/>
                <a:pathLst>
                  <a:path extrusionOk="0" h="1082" w="96">
                    <a:moveTo>
                      <a:pt x="48" y="1"/>
                    </a:moveTo>
                    <a:cubicBezTo>
                      <a:pt x="24" y="1"/>
                      <a:pt x="1" y="16"/>
                      <a:pt x="1" y="45"/>
                    </a:cubicBezTo>
                    <a:lnTo>
                      <a:pt x="1" y="1034"/>
                    </a:lnTo>
                    <a:cubicBezTo>
                      <a:pt x="1" y="1057"/>
                      <a:pt x="24" y="1081"/>
                      <a:pt x="48" y="1081"/>
                    </a:cubicBezTo>
                    <a:cubicBezTo>
                      <a:pt x="72" y="1081"/>
                      <a:pt x="96" y="1057"/>
                      <a:pt x="96" y="1034"/>
                    </a:cubicBezTo>
                    <a:lnTo>
                      <a:pt x="96" y="45"/>
                    </a:lnTo>
                    <a:cubicBezTo>
                      <a:pt x="96" y="16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7" name="Google Shape;13217;p43"/>
              <p:cNvSpPr/>
              <p:nvPr/>
            </p:nvSpPr>
            <p:spPr>
              <a:xfrm>
                <a:off x="4745175" y="3572225"/>
                <a:ext cx="2400" cy="27050"/>
              </a:xfrm>
              <a:custGeom>
                <a:rect b="b" l="l" r="r" t="t"/>
                <a:pathLst>
                  <a:path extrusionOk="0" h="1082" w="96">
                    <a:moveTo>
                      <a:pt x="48" y="1"/>
                    </a:moveTo>
                    <a:cubicBezTo>
                      <a:pt x="24" y="1"/>
                      <a:pt x="1" y="16"/>
                      <a:pt x="1" y="45"/>
                    </a:cubicBezTo>
                    <a:lnTo>
                      <a:pt x="1" y="1034"/>
                    </a:lnTo>
                    <a:cubicBezTo>
                      <a:pt x="1" y="1057"/>
                      <a:pt x="24" y="1081"/>
                      <a:pt x="48" y="1081"/>
                    </a:cubicBezTo>
                    <a:cubicBezTo>
                      <a:pt x="84" y="1081"/>
                      <a:pt x="96" y="1057"/>
                      <a:pt x="96" y="1034"/>
                    </a:cubicBezTo>
                    <a:lnTo>
                      <a:pt x="96" y="45"/>
                    </a:lnTo>
                    <a:cubicBezTo>
                      <a:pt x="96" y="16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8" name="Google Shape;13218;p43"/>
              <p:cNvSpPr/>
              <p:nvPr/>
            </p:nvSpPr>
            <p:spPr>
              <a:xfrm>
                <a:off x="4752025" y="3572150"/>
                <a:ext cx="2400" cy="27125"/>
              </a:xfrm>
              <a:custGeom>
                <a:rect b="b" l="l" r="r" t="t"/>
                <a:pathLst>
                  <a:path extrusionOk="0" h="1085" w="96">
                    <a:moveTo>
                      <a:pt x="48" y="1"/>
                    </a:moveTo>
                    <a:cubicBezTo>
                      <a:pt x="12" y="1"/>
                      <a:pt x="0" y="25"/>
                      <a:pt x="0" y="48"/>
                    </a:cubicBezTo>
                    <a:lnTo>
                      <a:pt x="0" y="1037"/>
                    </a:lnTo>
                    <a:cubicBezTo>
                      <a:pt x="0" y="1060"/>
                      <a:pt x="12" y="1084"/>
                      <a:pt x="48" y="1084"/>
                    </a:cubicBezTo>
                    <a:cubicBezTo>
                      <a:pt x="72" y="1084"/>
                      <a:pt x="96" y="1060"/>
                      <a:pt x="96" y="1037"/>
                    </a:cubicBezTo>
                    <a:lnTo>
                      <a:pt x="96" y="48"/>
                    </a:lnTo>
                    <a:cubicBezTo>
                      <a:pt x="96" y="25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9" name="Google Shape;13219;p43"/>
              <p:cNvSpPr/>
              <p:nvPr/>
            </p:nvSpPr>
            <p:spPr>
              <a:xfrm>
                <a:off x="4758575" y="3572225"/>
                <a:ext cx="2400" cy="27050"/>
              </a:xfrm>
              <a:custGeom>
                <a:rect b="b" l="l" r="r" t="t"/>
                <a:pathLst>
                  <a:path extrusionOk="0" h="1082" w="96">
                    <a:moveTo>
                      <a:pt x="48" y="1"/>
                    </a:moveTo>
                    <a:cubicBezTo>
                      <a:pt x="24" y="1"/>
                      <a:pt x="0" y="16"/>
                      <a:pt x="0" y="45"/>
                    </a:cubicBezTo>
                    <a:lnTo>
                      <a:pt x="0" y="1034"/>
                    </a:lnTo>
                    <a:cubicBezTo>
                      <a:pt x="0" y="1057"/>
                      <a:pt x="24" y="1081"/>
                      <a:pt x="48" y="1081"/>
                    </a:cubicBezTo>
                    <a:cubicBezTo>
                      <a:pt x="72" y="1081"/>
                      <a:pt x="96" y="1057"/>
                      <a:pt x="96" y="1034"/>
                    </a:cubicBezTo>
                    <a:lnTo>
                      <a:pt x="96" y="45"/>
                    </a:lnTo>
                    <a:cubicBezTo>
                      <a:pt x="96" y="16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0" name="Google Shape;13220;p43"/>
              <p:cNvSpPr/>
              <p:nvPr/>
            </p:nvSpPr>
            <p:spPr>
              <a:xfrm>
                <a:off x="4765125" y="3572225"/>
                <a:ext cx="2700" cy="27050"/>
              </a:xfrm>
              <a:custGeom>
                <a:rect b="b" l="l" r="r" t="t"/>
                <a:pathLst>
                  <a:path extrusionOk="0" h="1082" w="108">
                    <a:moveTo>
                      <a:pt x="54" y="1"/>
                    </a:moveTo>
                    <a:cubicBezTo>
                      <a:pt x="27" y="1"/>
                      <a:pt x="0" y="16"/>
                      <a:pt x="0" y="45"/>
                    </a:cubicBezTo>
                    <a:lnTo>
                      <a:pt x="0" y="1034"/>
                    </a:lnTo>
                    <a:cubicBezTo>
                      <a:pt x="0" y="1057"/>
                      <a:pt x="24" y="1081"/>
                      <a:pt x="60" y="1081"/>
                    </a:cubicBezTo>
                    <a:cubicBezTo>
                      <a:pt x="84" y="1081"/>
                      <a:pt x="107" y="1057"/>
                      <a:pt x="107" y="1034"/>
                    </a:cubicBezTo>
                    <a:lnTo>
                      <a:pt x="107" y="45"/>
                    </a:lnTo>
                    <a:cubicBezTo>
                      <a:pt x="107" y="16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21" name="Google Shape;13221;p43"/>
              <p:cNvSpPr/>
              <p:nvPr/>
            </p:nvSpPr>
            <p:spPr>
              <a:xfrm>
                <a:off x="4771975" y="3572225"/>
                <a:ext cx="2400" cy="27050"/>
              </a:xfrm>
              <a:custGeom>
                <a:rect b="b" l="l" r="r" t="t"/>
                <a:pathLst>
                  <a:path extrusionOk="0" h="1082" w="96">
                    <a:moveTo>
                      <a:pt x="48" y="1"/>
                    </a:moveTo>
                    <a:cubicBezTo>
                      <a:pt x="24" y="1"/>
                      <a:pt x="0" y="16"/>
                      <a:pt x="0" y="45"/>
                    </a:cubicBezTo>
                    <a:lnTo>
                      <a:pt x="0" y="1034"/>
                    </a:lnTo>
                    <a:cubicBezTo>
                      <a:pt x="0" y="1057"/>
                      <a:pt x="24" y="1081"/>
                      <a:pt x="48" y="1081"/>
                    </a:cubicBezTo>
                    <a:cubicBezTo>
                      <a:pt x="72" y="1081"/>
                      <a:pt x="95" y="1057"/>
                      <a:pt x="95" y="1034"/>
                    </a:cubicBezTo>
                    <a:lnTo>
                      <a:pt x="95" y="45"/>
                    </a:lnTo>
                    <a:cubicBezTo>
                      <a:pt x="95" y="16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222" name="Google Shape;13222;p43"/>
            <p:cNvSpPr/>
            <p:nvPr/>
          </p:nvSpPr>
          <p:spPr>
            <a:xfrm>
              <a:off x="4338875" y="3485250"/>
              <a:ext cx="85750" cy="82450"/>
            </a:xfrm>
            <a:custGeom>
              <a:rect b="b" l="l" r="r" t="t"/>
              <a:pathLst>
                <a:path extrusionOk="0" h="3298" w="3430">
                  <a:moveTo>
                    <a:pt x="1275" y="0"/>
                  </a:moveTo>
                  <a:cubicBezTo>
                    <a:pt x="370" y="0"/>
                    <a:pt x="1" y="1858"/>
                    <a:pt x="429" y="2810"/>
                  </a:cubicBezTo>
                  <a:cubicBezTo>
                    <a:pt x="588" y="3174"/>
                    <a:pt x="1063" y="3298"/>
                    <a:pt x="1589" y="3298"/>
                  </a:cubicBezTo>
                  <a:cubicBezTo>
                    <a:pt x="2442" y="3298"/>
                    <a:pt x="3430" y="2972"/>
                    <a:pt x="3430" y="2810"/>
                  </a:cubicBezTo>
                  <a:lnTo>
                    <a:pt x="3430" y="465"/>
                  </a:lnTo>
                  <a:cubicBezTo>
                    <a:pt x="3430" y="465"/>
                    <a:pt x="2191" y="12"/>
                    <a:pt x="1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3" name="Google Shape;13223;p43"/>
            <p:cNvSpPr/>
            <p:nvPr/>
          </p:nvSpPr>
          <p:spPr>
            <a:xfrm>
              <a:off x="4373700" y="3476300"/>
              <a:ext cx="50925" cy="20575"/>
            </a:xfrm>
            <a:custGeom>
              <a:rect b="b" l="l" r="r" t="t"/>
              <a:pathLst>
                <a:path extrusionOk="0" h="823" w="2037">
                  <a:moveTo>
                    <a:pt x="819" y="1"/>
                  </a:moveTo>
                  <a:cubicBezTo>
                    <a:pt x="808" y="1"/>
                    <a:pt x="797" y="1"/>
                    <a:pt x="786" y="1"/>
                  </a:cubicBezTo>
                  <a:cubicBezTo>
                    <a:pt x="1" y="13"/>
                    <a:pt x="274" y="823"/>
                    <a:pt x="274" y="823"/>
                  </a:cubicBezTo>
                  <a:lnTo>
                    <a:pt x="2037" y="823"/>
                  </a:lnTo>
                  <a:cubicBezTo>
                    <a:pt x="2037" y="823"/>
                    <a:pt x="1585" y="1"/>
                    <a:pt x="8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4" name="Google Shape;13224;p43"/>
            <p:cNvSpPr/>
            <p:nvPr/>
          </p:nvSpPr>
          <p:spPr>
            <a:xfrm>
              <a:off x="4578500" y="3701350"/>
              <a:ext cx="162825" cy="322375"/>
            </a:xfrm>
            <a:custGeom>
              <a:rect b="b" l="l" r="r" t="t"/>
              <a:pathLst>
                <a:path extrusionOk="0" h="12895" w="6513">
                  <a:moveTo>
                    <a:pt x="2834" y="0"/>
                  </a:moveTo>
                  <a:lnTo>
                    <a:pt x="2834" y="10061"/>
                  </a:lnTo>
                  <a:cubicBezTo>
                    <a:pt x="1274" y="10061"/>
                    <a:pt x="0" y="11335"/>
                    <a:pt x="0" y="12895"/>
                  </a:cubicBezTo>
                  <a:lnTo>
                    <a:pt x="6513" y="12895"/>
                  </a:lnTo>
                  <a:lnTo>
                    <a:pt x="65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5" name="Google Shape;13225;p43"/>
            <p:cNvSpPr/>
            <p:nvPr/>
          </p:nvSpPr>
          <p:spPr>
            <a:xfrm>
              <a:off x="4649325" y="3680500"/>
              <a:ext cx="183975" cy="85750"/>
            </a:xfrm>
            <a:custGeom>
              <a:rect b="b" l="l" r="r" t="t"/>
              <a:pathLst>
                <a:path extrusionOk="0" h="3430" w="7359">
                  <a:moveTo>
                    <a:pt x="1" y="1"/>
                  </a:moveTo>
                  <a:lnTo>
                    <a:pt x="1" y="834"/>
                  </a:lnTo>
                  <a:lnTo>
                    <a:pt x="3680" y="3430"/>
                  </a:lnTo>
                  <a:lnTo>
                    <a:pt x="7359" y="834"/>
                  </a:lnTo>
                  <a:lnTo>
                    <a:pt x="73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6" name="Google Shape;13226;p43"/>
            <p:cNvSpPr/>
            <p:nvPr/>
          </p:nvSpPr>
          <p:spPr>
            <a:xfrm>
              <a:off x="4649325" y="3886175"/>
              <a:ext cx="92000" cy="19075"/>
            </a:xfrm>
            <a:custGeom>
              <a:rect b="b" l="l" r="r" t="t"/>
              <a:pathLst>
                <a:path extrusionOk="0" h="763" w="3680">
                  <a:moveTo>
                    <a:pt x="1" y="1"/>
                  </a:moveTo>
                  <a:lnTo>
                    <a:pt x="1" y="763"/>
                  </a:lnTo>
                  <a:lnTo>
                    <a:pt x="3680" y="763"/>
                  </a:lnTo>
                  <a:lnTo>
                    <a:pt x="36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7" name="Google Shape;13227;p43"/>
            <p:cNvSpPr/>
            <p:nvPr/>
          </p:nvSpPr>
          <p:spPr>
            <a:xfrm>
              <a:off x="4647550" y="3854925"/>
              <a:ext cx="95275" cy="3600"/>
            </a:xfrm>
            <a:custGeom>
              <a:rect b="b" l="l" r="r" t="t"/>
              <a:pathLst>
                <a:path extrusionOk="0" h="144" w="3811"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3751" y="144"/>
                  </a:lnTo>
                  <a:cubicBezTo>
                    <a:pt x="3787" y="144"/>
                    <a:pt x="3810" y="108"/>
                    <a:pt x="3810" y="72"/>
                  </a:cubicBezTo>
                  <a:cubicBezTo>
                    <a:pt x="3810" y="36"/>
                    <a:pt x="3787" y="1"/>
                    <a:pt x="3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8" name="Google Shape;13228;p43"/>
            <p:cNvSpPr/>
            <p:nvPr/>
          </p:nvSpPr>
          <p:spPr>
            <a:xfrm>
              <a:off x="4647550" y="3826350"/>
              <a:ext cx="95275" cy="3300"/>
            </a:xfrm>
            <a:custGeom>
              <a:rect b="b" l="l" r="r" t="t"/>
              <a:pathLst>
                <a:path extrusionOk="0" h="132" w="3811">
                  <a:moveTo>
                    <a:pt x="72" y="1"/>
                  </a:moveTo>
                  <a:cubicBezTo>
                    <a:pt x="24" y="1"/>
                    <a:pt x="0" y="25"/>
                    <a:pt x="0" y="72"/>
                  </a:cubicBezTo>
                  <a:cubicBezTo>
                    <a:pt x="0" y="108"/>
                    <a:pt x="24" y="132"/>
                    <a:pt x="72" y="132"/>
                  </a:cubicBezTo>
                  <a:lnTo>
                    <a:pt x="3751" y="132"/>
                  </a:lnTo>
                  <a:cubicBezTo>
                    <a:pt x="3787" y="132"/>
                    <a:pt x="3810" y="108"/>
                    <a:pt x="3810" y="72"/>
                  </a:cubicBezTo>
                  <a:cubicBezTo>
                    <a:pt x="3810" y="25"/>
                    <a:pt x="3787" y="1"/>
                    <a:pt x="3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9" name="Google Shape;13229;p43"/>
            <p:cNvSpPr/>
            <p:nvPr/>
          </p:nvSpPr>
          <p:spPr>
            <a:xfrm>
              <a:off x="4647550" y="3797725"/>
              <a:ext cx="95275" cy="3350"/>
            </a:xfrm>
            <a:custGeom>
              <a:rect b="b" l="l" r="r" t="t"/>
              <a:pathLst>
                <a:path extrusionOk="0" h="134" w="3811">
                  <a:moveTo>
                    <a:pt x="54" y="0"/>
                  </a:moveTo>
                  <a:cubicBezTo>
                    <a:pt x="18" y="0"/>
                    <a:pt x="0" y="31"/>
                    <a:pt x="0" y="62"/>
                  </a:cubicBezTo>
                  <a:cubicBezTo>
                    <a:pt x="0" y="98"/>
                    <a:pt x="24" y="134"/>
                    <a:pt x="72" y="134"/>
                  </a:cubicBezTo>
                  <a:lnTo>
                    <a:pt x="3751" y="134"/>
                  </a:lnTo>
                  <a:cubicBezTo>
                    <a:pt x="3787" y="134"/>
                    <a:pt x="3810" y="98"/>
                    <a:pt x="3810" y="62"/>
                  </a:cubicBezTo>
                  <a:cubicBezTo>
                    <a:pt x="3810" y="27"/>
                    <a:pt x="3787" y="3"/>
                    <a:pt x="3751" y="3"/>
                  </a:cubicBezTo>
                  <a:lnTo>
                    <a:pt x="72" y="3"/>
                  </a:lnTo>
                  <a:cubicBezTo>
                    <a:pt x="65" y="1"/>
                    <a:pt x="59" y="0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0" name="Google Shape;13230;p43"/>
            <p:cNvSpPr/>
            <p:nvPr/>
          </p:nvSpPr>
          <p:spPr>
            <a:xfrm>
              <a:off x="4647550" y="3768900"/>
              <a:ext cx="95275" cy="3600"/>
            </a:xfrm>
            <a:custGeom>
              <a:rect b="b" l="l" r="r" t="t"/>
              <a:pathLst>
                <a:path extrusionOk="0" h="144" w="3811">
                  <a:moveTo>
                    <a:pt x="72" y="1"/>
                  </a:moveTo>
                  <a:cubicBezTo>
                    <a:pt x="24" y="1"/>
                    <a:pt x="0" y="37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3751" y="144"/>
                  </a:lnTo>
                  <a:cubicBezTo>
                    <a:pt x="3787" y="144"/>
                    <a:pt x="3810" y="108"/>
                    <a:pt x="3810" y="72"/>
                  </a:cubicBezTo>
                  <a:cubicBezTo>
                    <a:pt x="3810" y="37"/>
                    <a:pt x="3787" y="1"/>
                    <a:pt x="3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1" name="Google Shape;13231;p43"/>
            <p:cNvSpPr/>
            <p:nvPr/>
          </p:nvSpPr>
          <p:spPr>
            <a:xfrm>
              <a:off x="4647250" y="3740325"/>
              <a:ext cx="61575" cy="3325"/>
            </a:xfrm>
            <a:custGeom>
              <a:rect b="b" l="l" r="r" t="t"/>
              <a:pathLst>
                <a:path extrusionOk="0" h="133" w="2463">
                  <a:moveTo>
                    <a:pt x="2391" y="0"/>
                  </a:moveTo>
                  <a:cubicBezTo>
                    <a:pt x="2388" y="0"/>
                    <a:pt x="2385" y="0"/>
                    <a:pt x="2382" y="1"/>
                  </a:cubicBezTo>
                  <a:lnTo>
                    <a:pt x="84" y="1"/>
                  </a:lnTo>
                  <a:cubicBezTo>
                    <a:pt x="0" y="13"/>
                    <a:pt x="0" y="120"/>
                    <a:pt x="84" y="132"/>
                  </a:cubicBezTo>
                  <a:lnTo>
                    <a:pt x="2382" y="132"/>
                  </a:lnTo>
                  <a:cubicBezTo>
                    <a:pt x="2385" y="132"/>
                    <a:pt x="2388" y="132"/>
                    <a:pt x="2391" y="132"/>
                  </a:cubicBezTo>
                  <a:cubicBezTo>
                    <a:pt x="2462" y="132"/>
                    <a:pt x="2462" y="0"/>
                    <a:pt x="2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2" name="Google Shape;13232;p43"/>
            <p:cNvSpPr/>
            <p:nvPr/>
          </p:nvSpPr>
          <p:spPr>
            <a:xfrm>
              <a:off x="4670475" y="3701350"/>
              <a:ext cx="162525" cy="322375"/>
            </a:xfrm>
            <a:custGeom>
              <a:rect b="b" l="l" r="r" t="t"/>
              <a:pathLst>
                <a:path extrusionOk="0" h="12895" w="6501">
                  <a:moveTo>
                    <a:pt x="2834" y="0"/>
                  </a:moveTo>
                  <a:lnTo>
                    <a:pt x="2834" y="10061"/>
                  </a:lnTo>
                  <a:cubicBezTo>
                    <a:pt x="1262" y="10061"/>
                    <a:pt x="0" y="11335"/>
                    <a:pt x="0" y="12895"/>
                  </a:cubicBezTo>
                  <a:lnTo>
                    <a:pt x="6501" y="12895"/>
                  </a:lnTo>
                  <a:lnTo>
                    <a:pt x="6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3" name="Google Shape;13233;p43"/>
            <p:cNvSpPr/>
            <p:nvPr/>
          </p:nvSpPr>
          <p:spPr>
            <a:xfrm>
              <a:off x="4741300" y="3886175"/>
              <a:ext cx="92000" cy="19075"/>
            </a:xfrm>
            <a:custGeom>
              <a:rect b="b" l="l" r="r" t="t"/>
              <a:pathLst>
                <a:path extrusionOk="0" h="763" w="3680">
                  <a:moveTo>
                    <a:pt x="1" y="1"/>
                  </a:moveTo>
                  <a:lnTo>
                    <a:pt x="1" y="763"/>
                  </a:lnTo>
                  <a:lnTo>
                    <a:pt x="3680" y="763"/>
                  </a:lnTo>
                  <a:lnTo>
                    <a:pt x="36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4" name="Google Shape;13234;p43"/>
            <p:cNvSpPr/>
            <p:nvPr/>
          </p:nvSpPr>
          <p:spPr>
            <a:xfrm>
              <a:off x="4739525" y="3854925"/>
              <a:ext cx="95275" cy="3600"/>
            </a:xfrm>
            <a:custGeom>
              <a:rect b="b" l="l" r="r" t="t"/>
              <a:pathLst>
                <a:path extrusionOk="0" h="144" w="3811"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3751" y="144"/>
                  </a:lnTo>
                  <a:cubicBezTo>
                    <a:pt x="3787" y="144"/>
                    <a:pt x="3810" y="108"/>
                    <a:pt x="3810" y="72"/>
                  </a:cubicBezTo>
                  <a:cubicBezTo>
                    <a:pt x="3810" y="36"/>
                    <a:pt x="3787" y="1"/>
                    <a:pt x="3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5" name="Google Shape;13235;p43"/>
            <p:cNvSpPr/>
            <p:nvPr/>
          </p:nvSpPr>
          <p:spPr>
            <a:xfrm>
              <a:off x="4739525" y="3826350"/>
              <a:ext cx="95275" cy="3300"/>
            </a:xfrm>
            <a:custGeom>
              <a:rect b="b" l="l" r="r" t="t"/>
              <a:pathLst>
                <a:path extrusionOk="0" h="132" w="3811">
                  <a:moveTo>
                    <a:pt x="72" y="1"/>
                  </a:moveTo>
                  <a:cubicBezTo>
                    <a:pt x="24" y="1"/>
                    <a:pt x="0" y="25"/>
                    <a:pt x="0" y="72"/>
                  </a:cubicBezTo>
                  <a:cubicBezTo>
                    <a:pt x="0" y="108"/>
                    <a:pt x="24" y="132"/>
                    <a:pt x="72" y="132"/>
                  </a:cubicBezTo>
                  <a:lnTo>
                    <a:pt x="3751" y="132"/>
                  </a:lnTo>
                  <a:cubicBezTo>
                    <a:pt x="3787" y="132"/>
                    <a:pt x="3810" y="108"/>
                    <a:pt x="3810" y="72"/>
                  </a:cubicBezTo>
                  <a:cubicBezTo>
                    <a:pt x="3810" y="25"/>
                    <a:pt x="3787" y="1"/>
                    <a:pt x="3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6" name="Google Shape;13236;p43"/>
            <p:cNvSpPr/>
            <p:nvPr/>
          </p:nvSpPr>
          <p:spPr>
            <a:xfrm>
              <a:off x="4739525" y="3797725"/>
              <a:ext cx="95275" cy="3350"/>
            </a:xfrm>
            <a:custGeom>
              <a:rect b="b" l="l" r="r" t="t"/>
              <a:pathLst>
                <a:path extrusionOk="0" h="134" w="3811">
                  <a:moveTo>
                    <a:pt x="3757" y="0"/>
                  </a:moveTo>
                  <a:cubicBezTo>
                    <a:pt x="3751" y="0"/>
                    <a:pt x="3745" y="1"/>
                    <a:pt x="3739" y="3"/>
                  </a:cubicBezTo>
                  <a:lnTo>
                    <a:pt x="72" y="3"/>
                  </a:lnTo>
                  <a:cubicBezTo>
                    <a:pt x="24" y="3"/>
                    <a:pt x="0" y="27"/>
                    <a:pt x="0" y="62"/>
                  </a:cubicBezTo>
                  <a:cubicBezTo>
                    <a:pt x="0" y="98"/>
                    <a:pt x="24" y="134"/>
                    <a:pt x="72" y="134"/>
                  </a:cubicBezTo>
                  <a:lnTo>
                    <a:pt x="3751" y="134"/>
                  </a:lnTo>
                  <a:cubicBezTo>
                    <a:pt x="3787" y="134"/>
                    <a:pt x="3810" y="98"/>
                    <a:pt x="3810" y="62"/>
                  </a:cubicBezTo>
                  <a:cubicBezTo>
                    <a:pt x="3810" y="31"/>
                    <a:pt x="3792" y="0"/>
                    <a:pt x="37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7" name="Google Shape;13237;p43"/>
            <p:cNvSpPr/>
            <p:nvPr/>
          </p:nvSpPr>
          <p:spPr>
            <a:xfrm>
              <a:off x="4739525" y="3768900"/>
              <a:ext cx="95275" cy="3600"/>
            </a:xfrm>
            <a:custGeom>
              <a:rect b="b" l="l" r="r" t="t"/>
              <a:pathLst>
                <a:path extrusionOk="0" h="144" w="3811">
                  <a:moveTo>
                    <a:pt x="72" y="1"/>
                  </a:moveTo>
                  <a:cubicBezTo>
                    <a:pt x="24" y="1"/>
                    <a:pt x="0" y="37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3751" y="144"/>
                  </a:lnTo>
                  <a:cubicBezTo>
                    <a:pt x="3787" y="132"/>
                    <a:pt x="3810" y="108"/>
                    <a:pt x="3810" y="72"/>
                  </a:cubicBezTo>
                  <a:cubicBezTo>
                    <a:pt x="3810" y="37"/>
                    <a:pt x="3787" y="1"/>
                    <a:pt x="3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8" name="Google Shape;13238;p43"/>
            <p:cNvSpPr/>
            <p:nvPr/>
          </p:nvSpPr>
          <p:spPr>
            <a:xfrm>
              <a:off x="4773825" y="3740325"/>
              <a:ext cx="61275" cy="3325"/>
            </a:xfrm>
            <a:custGeom>
              <a:rect b="b" l="l" r="r" t="t"/>
              <a:pathLst>
                <a:path extrusionOk="0" h="133" w="2451">
                  <a:moveTo>
                    <a:pt x="61" y="0"/>
                  </a:moveTo>
                  <a:cubicBezTo>
                    <a:pt x="0" y="0"/>
                    <a:pt x="0" y="132"/>
                    <a:pt x="61" y="132"/>
                  </a:cubicBezTo>
                  <a:cubicBezTo>
                    <a:pt x="64" y="132"/>
                    <a:pt x="66" y="132"/>
                    <a:pt x="69" y="132"/>
                  </a:cubicBezTo>
                  <a:lnTo>
                    <a:pt x="2379" y="132"/>
                  </a:lnTo>
                  <a:cubicBezTo>
                    <a:pt x="2450" y="120"/>
                    <a:pt x="2450" y="13"/>
                    <a:pt x="2379" y="1"/>
                  </a:cubicBezTo>
                  <a:lnTo>
                    <a:pt x="69" y="1"/>
                  </a:lnTo>
                  <a:cubicBezTo>
                    <a:pt x="66" y="0"/>
                    <a:pt x="64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9" name="Google Shape;13239;p43"/>
            <p:cNvSpPr/>
            <p:nvPr/>
          </p:nvSpPr>
          <p:spPr>
            <a:xfrm>
              <a:off x="4833275" y="3484050"/>
              <a:ext cx="63725" cy="63725"/>
            </a:xfrm>
            <a:custGeom>
              <a:rect b="b" l="l" r="r" t="t"/>
              <a:pathLst>
                <a:path extrusionOk="0" h="2549" w="2549">
                  <a:moveTo>
                    <a:pt x="1" y="1"/>
                  </a:moveTo>
                  <a:lnTo>
                    <a:pt x="1" y="2548"/>
                  </a:lnTo>
                  <a:lnTo>
                    <a:pt x="2549" y="2548"/>
                  </a:lnTo>
                  <a:cubicBezTo>
                    <a:pt x="2549" y="1144"/>
                    <a:pt x="1406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0" name="Google Shape;13240;p43"/>
            <p:cNvSpPr/>
            <p:nvPr/>
          </p:nvSpPr>
          <p:spPr>
            <a:xfrm>
              <a:off x="4833275" y="3740625"/>
              <a:ext cx="63725" cy="64025"/>
            </a:xfrm>
            <a:custGeom>
              <a:rect b="b" l="l" r="r" t="t"/>
              <a:pathLst>
                <a:path extrusionOk="0" h="2561" w="2549">
                  <a:moveTo>
                    <a:pt x="1" y="1"/>
                  </a:moveTo>
                  <a:lnTo>
                    <a:pt x="1" y="2561"/>
                  </a:lnTo>
                  <a:cubicBezTo>
                    <a:pt x="1406" y="2561"/>
                    <a:pt x="2549" y="1406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1" name="Google Shape;13241;p43"/>
            <p:cNvSpPr/>
            <p:nvPr/>
          </p:nvSpPr>
          <p:spPr>
            <a:xfrm>
              <a:off x="4833275" y="3547750"/>
              <a:ext cx="63725" cy="192900"/>
            </a:xfrm>
            <a:custGeom>
              <a:rect b="b" l="l" r="r" t="t"/>
              <a:pathLst>
                <a:path extrusionOk="0" h="7716" w="2549">
                  <a:moveTo>
                    <a:pt x="1" y="0"/>
                  </a:moveTo>
                  <a:lnTo>
                    <a:pt x="1" y="7716"/>
                  </a:lnTo>
                  <a:lnTo>
                    <a:pt x="2549" y="7716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2" name="Google Shape;13242;p43"/>
            <p:cNvSpPr/>
            <p:nvPr/>
          </p:nvSpPr>
          <p:spPr>
            <a:xfrm>
              <a:off x="4833275" y="3484050"/>
              <a:ext cx="22650" cy="320600"/>
            </a:xfrm>
            <a:custGeom>
              <a:rect b="b" l="l" r="r" t="t"/>
              <a:pathLst>
                <a:path extrusionOk="0" h="12824" w="906">
                  <a:moveTo>
                    <a:pt x="1" y="1"/>
                  </a:moveTo>
                  <a:lnTo>
                    <a:pt x="1" y="12824"/>
                  </a:lnTo>
                  <a:cubicBezTo>
                    <a:pt x="310" y="12812"/>
                    <a:pt x="620" y="12764"/>
                    <a:pt x="906" y="12645"/>
                  </a:cubicBezTo>
                  <a:lnTo>
                    <a:pt x="906" y="167"/>
                  </a:lnTo>
                  <a:cubicBezTo>
                    <a:pt x="620" y="60"/>
                    <a:pt x="310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3" name="Google Shape;13243;p43"/>
            <p:cNvSpPr/>
            <p:nvPr/>
          </p:nvSpPr>
          <p:spPr>
            <a:xfrm>
              <a:off x="4833275" y="3599850"/>
              <a:ext cx="63725" cy="18775"/>
            </a:xfrm>
            <a:custGeom>
              <a:rect b="b" l="l" r="r" t="t"/>
              <a:pathLst>
                <a:path extrusionOk="0" h="751" w="2549">
                  <a:moveTo>
                    <a:pt x="1" y="0"/>
                  </a:moveTo>
                  <a:lnTo>
                    <a:pt x="1" y="750"/>
                  </a:lnTo>
                  <a:lnTo>
                    <a:pt x="2549" y="750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4" name="Google Shape;13244;p43"/>
            <p:cNvSpPr/>
            <p:nvPr/>
          </p:nvSpPr>
          <p:spPr>
            <a:xfrm>
              <a:off x="4833275" y="3547750"/>
              <a:ext cx="63725" cy="18775"/>
            </a:xfrm>
            <a:custGeom>
              <a:rect b="b" l="l" r="r" t="t"/>
              <a:pathLst>
                <a:path extrusionOk="0" h="751" w="2549">
                  <a:moveTo>
                    <a:pt x="1" y="0"/>
                  </a:moveTo>
                  <a:lnTo>
                    <a:pt x="1" y="751"/>
                  </a:lnTo>
                  <a:lnTo>
                    <a:pt x="2549" y="751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5" name="Google Shape;13245;p43"/>
            <p:cNvSpPr/>
            <p:nvPr/>
          </p:nvSpPr>
          <p:spPr>
            <a:xfrm>
              <a:off x="4833275" y="3599850"/>
              <a:ext cx="22650" cy="18775"/>
            </a:xfrm>
            <a:custGeom>
              <a:rect b="b" l="l" r="r" t="t"/>
              <a:pathLst>
                <a:path extrusionOk="0" h="751" w="906">
                  <a:moveTo>
                    <a:pt x="1" y="0"/>
                  </a:moveTo>
                  <a:lnTo>
                    <a:pt x="1" y="750"/>
                  </a:lnTo>
                  <a:lnTo>
                    <a:pt x="906" y="750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6" name="Google Shape;13246;p43"/>
            <p:cNvSpPr/>
            <p:nvPr/>
          </p:nvSpPr>
          <p:spPr>
            <a:xfrm>
              <a:off x="4833275" y="3547750"/>
              <a:ext cx="22650" cy="18775"/>
            </a:xfrm>
            <a:custGeom>
              <a:rect b="b" l="l" r="r" t="t"/>
              <a:pathLst>
                <a:path extrusionOk="0" h="751" w="906">
                  <a:moveTo>
                    <a:pt x="1" y="0"/>
                  </a:moveTo>
                  <a:lnTo>
                    <a:pt x="1" y="751"/>
                  </a:lnTo>
                  <a:lnTo>
                    <a:pt x="906" y="751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7" name="Google Shape;13247;p43"/>
            <p:cNvSpPr/>
            <p:nvPr/>
          </p:nvSpPr>
          <p:spPr>
            <a:xfrm>
              <a:off x="4831200" y="3716825"/>
              <a:ext cx="67900" cy="3600"/>
            </a:xfrm>
            <a:custGeom>
              <a:rect b="b" l="l" r="r" t="t"/>
              <a:pathLst>
                <a:path extrusionOk="0" h="144" w="2716">
                  <a:moveTo>
                    <a:pt x="84" y="0"/>
                  </a:moveTo>
                  <a:cubicBezTo>
                    <a:pt x="0" y="12"/>
                    <a:pt x="0" y="131"/>
                    <a:pt x="84" y="143"/>
                  </a:cubicBezTo>
                  <a:lnTo>
                    <a:pt x="2632" y="143"/>
                  </a:lnTo>
                  <a:cubicBezTo>
                    <a:pt x="2715" y="131"/>
                    <a:pt x="2715" y="12"/>
                    <a:pt x="26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8" name="Google Shape;13248;p43"/>
            <p:cNvSpPr/>
            <p:nvPr/>
          </p:nvSpPr>
          <p:spPr>
            <a:xfrm>
              <a:off x="4831500" y="3692125"/>
              <a:ext cx="67300" cy="3275"/>
            </a:xfrm>
            <a:custGeom>
              <a:rect b="b" l="l" r="r" t="t"/>
              <a:pathLst>
                <a:path extrusionOk="0" h="131" w="2692">
                  <a:moveTo>
                    <a:pt x="72" y="0"/>
                  </a:moveTo>
                  <a:cubicBezTo>
                    <a:pt x="24" y="0"/>
                    <a:pt x="0" y="24"/>
                    <a:pt x="0" y="60"/>
                  </a:cubicBezTo>
                  <a:cubicBezTo>
                    <a:pt x="0" y="107"/>
                    <a:pt x="24" y="131"/>
                    <a:pt x="72" y="131"/>
                  </a:cubicBezTo>
                  <a:lnTo>
                    <a:pt x="2620" y="131"/>
                  </a:lnTo>
                  <a:cubicBezTo>
                    <a:pt x="2655" y="131"/>
                    <a:pt x="2691" y="107"/>
                    <a:pt x="2691" y="60"/>
                  </a:cubicBezTo>
                  <a:cubicBezTo>
                    <a:pt x="2691" y="24"/>
                    <a:pt x="2655" y="0"/>
                    <a:pt x="2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9" name="Google Shape;13249;p43"/>
            <p:cNvSpPr/>
            <p:nvPr/>
          </p:nvSpPr>
          <p:spPr>
            <a:xfrm>
              <a:off x="4831500" y="3667100"/>
              <a:ext cx="67300" cy="3600"/>
            </a:xfrm>
            <a:custGeom>
              <a:rect b="b" l="l" r="r" t="t"/>
              <a:pathLst>
                <a:path extrusionOk="0" h="144" w="2692">
                  <a:moveTo>
                    <a:pt x="72" y="1"/>
                  </a:moveTo>
                  <a:cubicBezTo>
                    <a:pt x="24" y="1"/>
                    <a:pt x="0" y="37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2620" y="144"/>
                  </a:lnTo>
                  <a:cubicBezTo>
                    <a:pt x="2655" y="144"/>
                    <a:pt x="2691" y="108"/>
                    <a:pt x="2691" y="72"/>
                  </a:cubicBezTo>
                  <a:cubicBezTo>
                    <a:pt x="2691" y="37"/>
                    <a:pt x="2655" y="1"/>
                    <a:pt x="2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0" name="Google Shape;13250;p43"/>
            <p:cNvSpPr/>
            <p:nvPr/>
          </p:nvSpPr>
          <p:spPr>
            <a:xfrm>
              <a:off x="4831500" y="3642400"/>
              <a:ext cx="67300" cy="3300"/>
            </a:xfrm>
            <a:custGeom>
              <a:rect b="b" l="l" r="r" t="t"/>
              <a:pathLst>
                <a:path extrusionOk="0" h="132" w="2692">
                  <a:moveTo>
                    <a:pt x="72" y="1"/>
                  </a:moveTo>
                  <a:cubicBezTo>
                    <a:pt x="24" y="1"/>
                    <a:pt x="0" y="24"/>
                    <a:pt x="0" y="60"/>
                  </a:cubicBezTo>
                  <a:cubicBezTo>
                    <a:pt x="0" y="108"/>
                    <a:pt x="24" y="132"/>
                    <a:pt x="72" y="132"/>
                  </a:cubicBezTo>
                  <a:lnTo>
                    <a:pt x="2620" y="132"/>
                  </a:lnTo>
                  <a:cubicBezTo>
                    <a:pt x="2655" y="132"/>
                    <a:pt x="2691" y="108"/>
                    <a:pt x="2691" y="60"/>
                  </a:cubicBezTo>
                  <a:cubicBezTo>
                    <a:pt x="2691" y="24"/>
                    <a:pt x="2655" y="1"/>
                    <a:pt x="2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1" name="Google Shape;13251;p43"/>
            <p:cNvSpPr/>
            <p:nvPr/>
          </p:nvSpPr>
          <p:spPr>
            <a:xfrm>
              <a:off x="4667200" y="3445050"/>
              <a:ext cx="145575" cy="31275"/>
            </a:xfrm>
            <a:custGeom>
              <a:rect b="b" l="l" r="r" t="t"/>
              <a:pathLst>
                <a:path extrusionOk="0" h="1251" w="5823">
                  <a:moveTo>
                    <a:pt x="655" y="1"/>
                  </a:moveTo>
                  <a:cubicBezTo>
                    <a:pt x="429" y="1"/>
                    <a:pt x="203" y="48"/>
                    <a:pt x="0" y="156"/>
                  </a:cubicBezTo>
                  <a:cubicBezTo>
                    <a:pt x="631" y="703"/>
                    <a:pt x="1393" y="1060"/>
                    <a:pt x="2215" y="1191"/>
                  </a:cubicBezTo>
                  <a:cubicBezTo>
                    <a:pt x="2274" y="1203"/>
                    <a:pt x="2334" y="1203"/>
                    <a:pt x="2381" y="1215"/>
                  </a:cubicBezTo>
                  <a:lnTo>
                    <a:pt x="2524" y="1227"/>
                  </a:lnTo>
                  <a:cubicBezTo>
                    <a:pt x="2655" y="1239"/>
                    <a:pt x="2774" y="1251"/>
                    <a:pt x="2905" y="1251"/>
                  </a:cubicBezTo>
                  <a:cubicBezTo>
                    <a:pt x="3024" y="1251"/>
                    <a:pt x="3155" y="1251"/>
                    <a:pt x="3274" y="1227"/>
                  </a:cubicBezTo>
                  <a:lnTo>
                    <a:pt x="3417" y="1215"/>
                  </a:lnTo>
                  <a:cubicBezTo>
                    <a:pt x="3477" y="1215"/>
                    <a:pt x="3524" y="1191"/>
                    <a:pt x="3572" y="1191"/>
                  </a:cubicBezTo>
                  <a:cubicBezTo>
                    <a:pt x="4405" y="1060"/>
                    <a:pt x="5191" y="691"/>
                    <a:pt x="5822" y="120"/>
                  </a:cubicBezTo>
                  <a:cubicBezTo>
                    <a:pt x="5644" y="37"/>
                    <a:pt x="5453" y="1"/>
                    <a:pt x="52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2" name="Google Shape;13252;p43"/>
            <p:cNvSpPr/>
            <p:nvPr/>
          </p:nvSpPr>
          <p:spPr>
            <a:xfrm>
              <a:off x="4618675" y="3244150"/>
              <a:ext cx="242325" cy="220800"/>
            </a:xfrm>
            <a:custGeom>
              <a:rect b="b" l="l" r="r" t="t"/>
              <a:pathLst>
                <a:path extrusionOk="0" h="8832" w="9693">
                  <a:moveTo>
                    <a:pt x="4842" y="0"/>
                  </a:moveTo>
                  <a:cubicBezTo>
                    <a:pt x="3712" y="0"/>
                    <a:pt x="2584" y="429"/>
                    <a:pt x="1727" y="1286"/>
                  </a:cubicBezTo>
                  <a:cubicBezTo>
                    <a:pt x="0" y="3012"/>
                    <a:pt x="0" y="5810"/>
                    <a:pt x="1727" y="7537"/>
                  </a:cubicBezTo>
                  <a:cubicBezTo>
                    <a:pt x="2584" y="8400"/>
                    <a:pt x="3712" y="8832"/>
                    <a:pt x="4842" y="8832"/>
                  </a:cubicBezTo>
                  <a:cubicBezTo>
                    <a:pt x="5971" y="8832"/>
                    <a:pt x="7102" y="8400"/>
                    <a:pt x="7966" y="7537"/>
                  </a:cubicBezTo>
                  <a:cubicBezTo>
                    <a:pt x="9692" y="5810"/>
                    <a:pt x="9692" y="3012"/>
                    <a:pt x="7966" y="1286"/>
                  </a:cubicBezTo>
                  <a:cubicBezTo>
                    <a:pt x="7102" y="429"/>
                    <a:pt x="5971" y="0"/>
                    <a:pt x="4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3" name="Google Shape;13253;p43"/>
            <p:cNvSpPr/>
            <p:nvPr/>
          </p:nvSpPr>
          <p:spPr>
            <a:xfrm>
              <a:off x="4646350" y="3289975"/>
              <a:ext cx="186950" cy="130700"/>
            </a:xfrm>
            <a:custGeom>
              <a:rect b="b" l="l" r="r" t="t"/>
              <a:pathLst>
                <a:path extrusionOk="0" h="5228" w="7478">
                  <a:moveTo>
                    <a:pt x="1156" y="1"/>
                  </a:moveTo>
                  <a:cubicBezTo>
                    <a:pt x="513" y="1"/>
                    <a:pt x="1" y="513"/>
                    <a:pt x="1" y="1156"/>
                  </a:cubicBezTo>
                  <a:lnTo>
                    <a:pt x="1" y="4073"/>
                  </a:lnTo>
                  <a:cubicBezTo>
                    <a:pt x="1" y="4716"/>
                    <a:pt x="513" y="5228"/>
                    <a:pt x="1156" y="5228"/>
                  </a:cubicBezTo>
                  <a:lnTo>
                    <a:pt x="6323" y="5228"/>
                  </a:lnTo>
                  <a:cubicBezTo>
                    <a:pt x="6954" y="5228"/>
                    <a:pt x="7478" y="4716"/>
                    <a:pt x="7478" y="4073"/>
                  </a:cubicBezTo>
                  <a:lnTo>
                    <a:pt x="7478" y="1156"/>
                  </a:lnTo>
                  <a:cubicBezTo>
                    <a:pt x="7478" y="513"/>
                    <a:pt x="6954" y="1"/>
                    <a:pt x="6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4" name="Google Shape;13254;p43"/>
            <p:cNvSpPr/>
            <p:nvPr/>
          </p:nvSpPr>
          <p:spPr>
            <a:xfrm>
              <a:off x="4713025" y="3444900"/>
              <a:ext cx="53600" cy="20125"/>
            </a:xfrm>
            <a:custGeom>
              <a:rect b="b" l="l" r="r" t="t"/>
              <a:pathLst>
                <a:path extrusionOk="0" h="805" w="2144">
                  <a:moveTo>
                    <a:pt x="1072" y="1"/>
                  </a:moveTo>
                  <a:cubicBezTo>
                    <a:pt x="647" y="1"/>
                    <a:pt x="221" y="221"/>
                    <a:pt x="1" y="662"/>
                  </a:cubicBezTo>
                  <a:cubicBezTo>
                    <a:pt x="346" y="757"/>
                    <a:pt x="703" y="805"/>
                    <a:pt x="1072" y="805"/>
                  </a:cubicBezTo>
                  <a:cubicBezTo>
                    <a:pt x="1429" y="805"/>
                    <a:pt x="1799" y="757"/>
                    <a:pt x="2144" y="662"/>
                  </a:cubicBezTo>
                  <a:cubicBezTo>
                    <a:pt x="1924" y="221"/>
                    <a:pt x="1498" y="1"/>
                    <a:pt x="1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5" name="Google Shape;13255;p43"/>
            <p:cNvSpPr/>
            <p:nvPr/>
          </p:nvSpPr>
          <p:spPr>
            <a:xfrm>
              <a:off x="4686550" y="3289975"/>
              <a:ext cx="49425" cy="130700"/>
            </a:xfrm>
            <a:custGeom>
              <a:rect b="b" l="l" r="r" t="t"/>
              <a:pathLst>
                <a:path extrusionOk="0" h="5228" w="1977">
                  <a:moveTo>
                    <a:pt x="1000" y="1"/>
                  </a:moveTo>
                  <a:lnTo>
                    <a:pt x="0" y="5228"/>
                  </a:lnTo>
                  <a:lnTo>
                    <a:pt x="964" y="5228"/>
                  </a:lnTo>
                  <a:lnTo>
                    <a:pt x="19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6" name="Google Shape;13256;p43"/>
            <p:cNvSpPr/>
            <p:nvPr/>
          </p:nvSpPr>
          <p:spPr>
            <a:xfrm>
              <a:off x="4722550" y="3289975"/>
              <a:ext cx="37525" cy="130700"/>
            </a:xfrm>
            <a:custGeom>
              <a:rect b="b" l="l" r="r" t="t"/>
              <a:pathLst>
                <a:path extrusionOk="0" h="5228" w="1501">
                  <a:moveTo>
                    <a:pt x="1001" y="1"/>
                  </a:moveTo>
                  <a:lnTo>
                    <a:pt x="1" y="5228"/>
                  </a:lnTo>
                  <a:lnTo>
                    <a:pt x="489" y="5228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7" name="Google Shape;13257;p43"/>
            <p:cNvSpPr/>
            <p:nvPr/>
          </p:nvSpPr>
          <p:spPr>
            <a:xfrm>
              <a:off x="4282650" y="3153025"/>
              <a:ext cx="247950" cy="883700"/>
            </a:xfrm>
            <a:custGeom>
              <a:rect b="b" l="l" r="r" t="t"/>
              <a:pathLst>
                <a:path extrusionOk="0" h="35348" w="9918">
                  <a:moveTo>
                    <a:pt x="306" y="1"/>
                  </a:moveTo>
                  <a:cubicBezTo>
                    <a:pt x="153" y="1"/>
                    <a:pt x="1" y="127"/>
                    <a:pt x="71" y="323"/>
                  </a:cubicBezTo>
                  <a:lnTo>
                    <a:pt x="9417" y="35161"/>
                  </a:lnTo>
                  <a:cubicBezTo>
                    <a:pt x="9437" y="35271"/>
                    <a:pt x="9542" y="35348"/>
                    <a:pt x="9653" y="35348"/>
                  </a:cubicBezTo>
                  <a:cubicBezTo>
                    <a:pt x="9673" y="35348"/>
                    <a:pt x="9694" y="35345"/>
                    <a:pt x="9715" y="35340"/>
                  </a:cubicBezTo>
                  <a:cubicBezTo>
                    <a:pt x="9834" y="35304"/>
                    <a:pt x="9917" y="35173"/>
                    <a:pt x="9881" y="35042"/>
                  </a:cubicBezTo>
                  <a:lnTo>
                    <a:pt x="547" y="204"/>
                  </a:lnTo>
                  <a:cubicBezTo>
                    <a:pt x="518" y="62"/>
                    <a:pt x="412" y="1"/>
                    <a:pt x="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8" name="Google Shape;13258;p43"/>
            <p:cNvSpPr/>
            <p:nvPr/>
          </p:nvSpPr>
          <p:spPr>
            <a:xfrm>
              <a:off x="4343225" y="3483350"/>
              <a:ext cx="63550" cy="84400"/>
            </a:xfrm>
            <a:custGeom>
              <a:rect b="b" l="l" r="r" t="t"/>
              <a:pathLst>
                <a:path extrusionOk="0" h="3376" w="2542">
                  <a:moveTo>
                    <a:pt x="1184" y="0"/>
                  </a:moveTo>
                  <a:cubicBezTo>
                    <a:pt x="1044" y="0"/>
                    <a:pt x="905" y="9"/>
                    <a:pt x="779" y="17"/>
                  </a:cubicBezTo>
                  <a:cubicBezTo>
                    <a:pt x="184" y="52"/>
                    <a:pt x="124" y="802"/>
                    <a:pt x="77" y="1719"/>
                  </a:cubicBezTo>
                  <a:cubicBezTo>
                    <a:pt x="1" y="3209"/>
                    <a:pt x="697" y="3375"/>
                    <a:pt x="1271" y="3375"/>
                  </a:cubicBezTo>
                  <a:cubicBezTo>
                    <a:pt x="1418" y="3375"/>
                    <a:pt x="1556" y="3365"/>
                    <a:pt x="1672" y="3362"/>
                  </a:cubicBezTo>
                  <a:cubicBezTo>
                    <a:pt x="2541" y="3338"/>
                    <a:pt x="2315" y="1898"/>
                    <a:pt x="2279" y="862"/>
                  </a:cubicBezTo>
                  <a:cubicBezTo>
                    <a:pt x="2260" y="120"/>
                    <a:pt x="1709" y="0"/>
                    <a:pt x="11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59" name="Google Shape;13259;p43"/>
          <p:cNvGrpSpPr/>
          <p:nvPr/>
        </p:nvGrpSpPr>
        <p:grpSpPr>
          <a:xfrm flipH="1" rot="-906021">
            <a:off x="3982160" y="2291842"/>
            <a:ext cx="458572" cy="300253"/>
            <a:chOff x="4045391" y="1910950"/>
            <a:chExt cx="558237" cy="365509"/>
          </a:xfrm>
        </p:grpSpPr>
        <p:sp>
          <p:nvSpPr>
            <p:cNvPr id="13260" name="Google Shape;13260;p43"/>
            <p:cNvSpPr/>
            <p:nvPr/>
          </p:nvSpPr>
          <p:spPr>
            <a:xfrm>
              <a:off x="4045655" y="1910950"/>
              <a:ext cx="557708" cy="365498"/>
            </a:xfrm>
            <a:custGeom>
              <a:rect b="b" l="l" r="r" t="t"/>
              <a:pathLst>
                <a:path extrusionOk="0" h="16574" w="25290">
                  <a:moveTo>
                    <a:pt x="429" y="0"/>
                  </a:moveTo>
                  <a:cubicBezTo>
                    <a:pt x="191" y="0"/>
                    <a:pt x="0" y="191"/>
                    <a:pt x="0" y="429"/>
                  </a:cubicBezTo>
                  <a:lnTo>
                    <a:pt x="0" y="16133"/>
                  </a:lnTo>
                  <a:cubicBezTo>
                    <a:pt x="0" y="16371"/>
                    <a:pt x="191" y="16574"/>
                    <a:pt x="429" y="16574"/>
                  </a:cubicBezTo>
                  <a:lnTo>
                    <a:pt x="24861" y="16574"/>
                  </a:lnTo>
                  <a:cubicBezTo>
                    <a:pt x="25099" y="16574"/>
                    <a:pt x="25289" y="16371"/>
                    <a:pt x="25289" y="16133"/>
                  </a:cubicBezTo>
                  <a:lnTo>
                    <a:pt x="25289" y="429"/>
                  </a:lnTo>
                  <a:cubicBezTo>
                    <a:pt x="25289" y="191"/>
                    <a:pt x="25099" y="0"/>
                    <a:pt x="248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1" name="Google Shape;13261;p43"/>
            <p:cNvSpPr/>
            <p:nvPr/>
          </p:nvSpPr>
          <p:spPr>
            <a:xfrm>
              <a:off x="4045391" y="1910950"/>
              <a:ext cx="557972" cy="28382"/>
            </a:xfrm>
            <a:custGeom>
              <a:rect b="b" l="l" r="r" t="t"/>
              <a:pathLst>
                <a:path extrusionOk="0" h="1287" w="25302">
                  <a:moveTo>
                    <a:pt x="441" y="0"/>
                  </a:moveTo>
                  <a:cubicBezTo>
                    <a:pt x="203" y="0"/>
                    <a:pt x="1" y="203"/>
                    <a:pt x="1" y="441"/>
                  </a:cubicBezTo>
                  <a:lnTo>
                    <a:pt x="1" y="1286"/>
                  </a:lnTo>
                  <a:lnTo>
                    <a:pt x="25301" y="1286"/>
                  </a:lnTo>
                  <a:lnTo>
                    <a:pt x="25301" y="441"/>
                  </a:lnTo>
                  <a:cubicBezTo>
                    <a:pt x="25301" y="203"/>
                    <a:pt x="25099" y="0"/>
                    <a:pt x="248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2" name="Google Shape;13262;p43"/>
            <p:cNvSpPr/>
            <p:nvPr/>
          </p:nvSpPr>
          <p:spPr>
            <a:xfrm>
              <a:off x="4045391" y="2023333"/>
              <a:ext cx="557972" cy="28117"/>
            </a:xfrm>
            <a:custGeom>
              <a:rect b="b" l="l" r="r" t="t"/>
              <a:pathLst>
                <a:path extrusionOk="0" h="1275" w="25302">
                  <a:moveTo>
                    <a:pt x="1" y="0"/>
                  </a:moveTo>
                  <a:lnTo>
                    <a:pt x="1" y="1274"/>
                  </a:lnTo>
                  <a:lnTo>
                    <a:pt x="25301" y="1274"/>
                  </a:lnTo>
                  <a:lnTo>
                    <a:pt x="2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3" name="Google Shape;13263;p43"/>
            <p:cNvSpPr/>
            <p:nvPr/>
          </p:nvSpPr>
          <p:spPr>
            <a:xfrm>
              <a:off x="4045391" y="1967142"/>
              <a:ext cx="557972" cy="28117"/>
            </a:xfrm>
            <a:custGeom>
              <a:rect b="b" l="l" r="r" t="t"/>
              <a:pathLst>
                <a:path extrusionOk="0" h="1275" w="25302">
                  <a:moveTo>
                    <a:pt x="1" y="0"/>
                  </a:moveTo>
                  <a:lnTo>
                    <a:pt x="1" y="1274"/>
                  </a:lnTo>
                  <a:lnTo>
                    <a:pt x="25301" y="1274"/>
                  </a:lnTo>
                  <a:lnTo>
                    <a:pt x="2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4" name="Google Shape;13264;p43"/>
            <p:cNvSpPr/>
            <p:nvPr/>
          </p:nvSpPr>
          <p:spPr>
            <a:xfrm>
              <a:off x="4045655" y="2079525"/>
              <a:ext cx="557972" cy="28117"/>
            </a:xfrm>
            <a:custGeom>
              <a:rect b="b" l="l" r="r" t="t"/>
              <a:pathLst>
                <a:path extrusionOk="0" h="1275" w="25302">
                  <a:moveTo>
                    <a:pt x="0" y="0"/>
                  </a:moveTo>
                  <a:lnTo>
                    <a:pt x="0" y="846"/>
                  </a:lnTo>
                  <a:cubicBezTo>
                    <a:pt x="0" y="1084"/>
                    <a:pt x="191" y="1274"/>
                    <a:pt x="441" y="1274"/>
                  </a:cubicBezTo>
                  <a:lnTo>
                    <a:pt x="25289" y="1274"/>
                  </a:lnTo>
                  <a:lnTo>
                    <a:pt x="2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5" name="Google Shape;13265;p43"/>
            <p:cNvSpPr/>
            <p:nvPr/>
          </p:nvSpPr>
          <p:spPr>
            <a:xfrm>
              <a:off x="4045391" y="2191908"/>
              <a:ext cx="557972" cy="28360"/>
            </a:xfrm>
            <a:custGeom>
              <a:rect b="b" l="l" r="r" t="t"/>
              <a:pathLst>
                <a:path extrusionOk="0" h="1286" w="25302">
                  <a:moveTo>
                    <a:pt x="1" y="0"/>
                  </a:moveTo>
                  <a:lnTo>
                    <a:pt x="1" y="1286"/>
                  </a:lnTo>
                  <a:lnTo>
                    <a:pt x="25301" y="1286"/>
                  </a:lnTo>
                  <a:lnTo>
                    <a:pt x="2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6" name="Google Shape;13266;p43"/>
            <p:cNvSpPr/>
            <p:nvPr/>
          </p:nvSpPr>
          <p:spPr>
            <a:xfrm>
              <a:off x="4045655" y="2248342"/>
              <a:ext cx="557972" cy="28117"/>
            </a:xfrm>
            <a:custGeom>
              <a:rect b="b" l="l" r="r" t="t"/>
              <a:pathLst>
                <a:path extrusionOk="0" h="1275" w="25302">
                  <a:moveTo>
                    <a:pt x="0" y="1"/>
                  </a:moveTo>
                  <a:lnTo>
                    <a:pt x="0" y="834"/>
                  </a:lnTo>
                  <a:cubicBezTo>
                    <a:pt x="0" y="1072"/>
                    <a:pt x="191" y="1275"/>
                    <a:pt x="429" y="1275"/>
                  </a:cubicBezTo>
                  <a:lnTo>
                    <a:pt x="24861" y="1275"/>
                  </a:lnTo>
                  <a:cubicBezTo>
                    <a:pt x="25099" y="1275"/>
                    <a:pt x="25301" y="1072"/>
                    <a:pt x="25301" y="834"/>
                  </a:cubicBezTo>
                  <a:lnTo>
                    <a:pt x="253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7" name="Google Shape;13267;p43"/>
            <p:cNvSpPr/>
            <p:nvPr/>
          </p:nvSpPr>
          <p:spPr>
            <a:xfrm>
              <a:off x="4045391" y="2135716"/>
              <a:ext cx="557972" cy="28117"/>
            </a:xfrm>
            <a:custGeom>
              <a:rect b="b" l="l" r="r" t="t"/>
              <a:pathLst>
                <a:path extrusionOk="0" h="1275" w="25302">
                  <a:moveTo>
                    <a:pt x="1" y="0"/>
                  </a:moveTo>
                  <a:lnTo>
                    <a:pt x="1" y="1274"/>
                  </a:lnTo>
                  <a:lnTo>
                    <a:pt x="25301" y="1274"/>
                  </a:lnTo>
                  <a:lnTo>
                    <a:pt x="2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8" name="Google Shape;13268;p43"/>
            <p:cNvSpPr/>
            <p:nvPr/>
          </p:nvSpPr>
          <p:spPr>
            <a:xfrm>
              <a:off x="4045655" y="1910950"/>
              <a:ext cx="259690" cy="196686"/>
            </a:xfrm>
            <a:custGeom>
              <a:rect b="b" l="l" r="r" t="t"/>
              <a:pathLst>
                <a:path extrusionOk="0" h="8919" w="11776">
                  <a:moveTo>
                    <a:pt x="429" y="0"/>
                  </a:moveTo>
                  <a:cubicBezTo>
                    <a:pt x="191" y="0"/>
                    <a:pt x="0" y="191"/>
                    <a:pt x="0" y="429"/>
                  </a:cubicBezTo>
                  <a:lnTo>
                    <a:pt x="0" y="8490"/>
                  </a:lnTo>
                  <a:cubicBezTo>
                    <a:pt x="0" y="8728"/>
                    <a:pt x="191" y="8918"/>
                    <a:pt x="429" y="8918"/>
                  </a:cubicBezTo>
                  <a:lnTo>
                    <a:pt x="11335" y="8918"/>
                  </a:lnTo>
                  <a:cubicBezTo>
                    <a:pt x="11573" y="8918"/>
                    <a:pt x="11776" y="8728"/>
                    <a:pt x="11776" y="8490"/>
                  </a:cubicBezTo>
                  <a:lnTo>
                    <a:pt x="11776" y="429"/>
                  </a:lnTo>
                  <a:cubicBezTo>
                    <a:pt x="11776" y="191"/>
                    <a:pt x="11573" y="0"/>
                    <a:pt x="11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9" name="Google Shape;13269;p43"/>
            <p:cNvSpPr/>
            <p:nvPr/>
          </p:nvSpPr>
          <p:spPr>
            <a:xfrm>
              <a:off x="4060630" y="1932011"/>
              <a:ext cx="229236" cy="154522"/>
            </a:xfrm>
            <a:custGeom>
              <a:rect b="b" l="l" r="r" t="t"/>
              <a:pathLst>
                <a:path extrusionOk="0" h="7007" w="10395">
                  <a:moveTo>
                    <a:pt x="2846" y="1"/>
                  </a:moveTo>
                  <a:cubicBezTo>
                    <a:pt x="2822" y="1"/>
                    <a:pt x="2798" y="16"/>
                    <a:pt x="2798" y="46"/>
                  </a:cubicBezTo>
                  <a:lnTo>
                    <a:pt x="2703" y="331"/>
                  </a:lnTo>
                  <a:lnTo>
                    <a:pt x="2405" y="331"/>
                  </a:lnTo>
                  <a:cubicBezTo>
                    <a:pt x="2369" y="331"/>
                    <a:pt x="2346" y="379"/>
                    <a:pt x="2381" y="403"/>
                  </a:cubicBezTo>
                  <a:lnTo>
                    <a:pt x="2631" y="581"/>
                  </a:lnTo>
                  <a:lnTo>
                    <a:pt x="2536" y="879"/>
                  </a:lnTo>
                  <a:cubicBezTo>
                    <a:pt x="2527" y="914"/>
                    <a:pt x="2544" y="936"/>
                    <a:pt x="2568" y="936"/>
                  </a:cubicBezTo>
                  <a:cubicBezTo>
                    <a:pt x="2577" y="936"/>
                    <a:pt x="2586" y="933"/>
                    <a:pt x="2596" y="927"/>
                  </a:cubicBezTo>
                  <a:lnTo>
                    <a:pt x="2846" y="748"/>
                  </a:lnTo>
                  <a:lnTo>
                    <a:pt x="3096" y="927"/>
                  </a:lnTo>
                  <a:cubicBezTo>
                    <a:pt x="3102" y="933"/>
                    <a:pt x="3110" y="936"/>
                    <a:pt x="3118" y="936"/>
                  </a:cubicBezTo>
                  <a:cubicBezTo>
                    <a:pt x="3141" y="936"/>
                    <a:pt x="3164" y="914"/>
                    <a:pt x="3155" y="879"/>
                  </a:cubicBezTo>
                  <a:lnTo>
                    <a:pt x="3060" y="581"/>
                  </a:lnTo>
                  <a:lnTo>
                    <a:pt x="3310" y="403"/>
                  </a:lnTo>
                  <a:cubicBezTo>
                    <a:pt x="3346" y="379"/>
                    <a:pt x="3322" y="331"/>
                    <a:pt x="3286" y="331"/>
                  </a:cubicBezTo>
                  <a:lnTo>
                    <a:pt x="2989" y="331"/>
                  </a:lnTo>
                  <a:lnTo>
                    <a:pt x="2893" y="46"/>
                  </a:lnTo>
                  <a:cubicBezTo>
                    <a:pt x="2893" y="16"/>
                    <a:pt x="2870" y="1"/>
                    <a:pt x="2846" y="1"/>
                  </a:cubicBezTo>
                  <a:close/>
                  <a:moveTo>
                    <a:pt x="5203" y="19"/>
                  </a:moveTo>
                  <a:cubicBezTo>
                    <a:pt x="5188" y="19"/>
                    <a:pt x="5173" y="28"/>
                    <a:pt x="5167" y="46"/>
                  </a:cubicBezTo>
                  <a:lnTo>
                    <a:pt x="5072" y="331"/>
                  </a:lnTo>
                  <a:lnTo>
                    <a:pt x="4763" y="331"/>
                  </a:lnTo>
                  <a:cubicBezTo>
                    <a:pt x="4715" y="331"/>
                    <a:pt x="4703" y="391"/>
                    <a:pt x="4739" y="403"/>
                  </a:cubicBezTo>
                  <a:lnTo>
                    <a:pt x="4989" y="581"/>
                  </a:lnTo>
                  <a:lnTo>
                    <a:pt x="4894" y="879"/>
                  </a:lnTo>
                  <a:cubicBezTo>
                    <a:pt x="4885" y="914"/>
                    <a:pt x="4902" y="936"/>
                    <a:pt x="4925" y="936"/>
                  </a:cubicBezTo>
                  <a:cubicBezTo>
                    <a:pt x="4934" y="936"/>
                    <a:pt x="4944" y="933"/>
                    <a:pt x="4953" y="927"/>
                  </a:cubicBezTo>
                  <a:lnTo>
                    <a:pt x="5203" y="748"/>
                  </a:lnTo>
                  <a:lnTo>
                    <a:pt x="5453" y="927"/>
                  </a:lnTo>
                  <a:cubicBezTo>
                    <a:pt x="5463" y="933"/>
                    <a:pt x="5472" y="936"/>
                    <a:pt x="5481" y="936"/>
                  </a:cubicBezTo>
                  <a:cubicBezTo>
                    <a:pt x="5505" y="936"/>
                    <a:pt x="5521" y="914"/>
                    <a:pt x="5513" y="879"/>
                  </a:cubicBezTo>
                  <a:lnTo>
                    <a:pt x="5417" y="581"/>
                  </a:lnTo>
                  <a:lnTo>
                    <a:pt x="5668" y="403"/>
                  </a:lnTo>
                  <a:cubicBezTo>
                    <a:pt x="5703" y="391"/>
                    <a:pt x="5691" y="331"/>
                    <a:pt x="5644" y="331"/>
                  </a:cubicBezTo>
                  <a:lnTo>
                    <a:pt x="5334" y="331"/>
                  </a:lnTo>
                  <a:lnTo>
                    <a:pt x="5239" y="46"/>
                  </a:lnTo>
                  <a:cubicBezTo>
                    <a:pt x="5233" y="28"/>
                    <a:pt x="5218" y="19"/>
                    <a:pt x="5203" y="19"/>
                  </a:cubicBezTo>
                  <a:close/>
                  <a:moveTo>
                    <a:pt x="7549" y="1"/>
                  </a:moveTo>
                  <a:cubicBezTo>
                    <a:pt x="7525" y="1"/>
                    <a:pt x="7501" y="16"/>
                    <a:pt x="7501" y="46"/>
                  </a:cubicBezTo>
                  <a:lnTo>
                    <a:pt x="7406" y="331"/>
                  </a:lnTo>
                  <a:lnTo>
                    <a:pt x="7108" y="331"/>
                  </a:lnTo>
                  <a:cubicBezTo>
                    <a:pt x="7061" y="331"/>
                    <a:pt x="7049" y="391"/>
                    <a:pt x="7084" y="403"/>
                  </a:cubicBezTo>
                  <a:lnTo>
                    <a:pt x="7334" y="581"/>
                  </a:lnTo>
                  <a:lnTo>
                    <a:pt x="7239" y="879"/>
                  </a:lnTo>
                  <a:cubicBezTo>
                    <a:pt x="7230" y="914"/>
                    <a:pt x="7247" y="936"/>
                    <a:pt x="7271" y="936"/>
                  </a:cubicBezTo>
                  <a:cubicBezTo>
                    <a:pt x="7280" y="936"/>
                    <a:pt x="7289" y="933"/>
                    <a:pt x="7299" y="927"/>
                  </a:cubicBezTo>
                  <a:lnTo>
                    <a:pt x="7549" y="748"/>
                  </a:lnTo>
                  <a:lnTo>
                    <a:pt x="7799" y="927"/>
                  </a:lnTo>
                  <a:cubicBezTo>
                    <a:pt x="7805" y="933"/>
                    <a:pt x="7813" y="936"/>
                    <a:pt x="7821" y="936"/>
                  </a:cubicBezTo>
                  <a:cubicBezTo>
                    <a:pt x="7844" y="936"/>
                    <a:pt x="7867" y="914"/>
                    <a:pt x="7858" y="879"/>
                  </a:cubicBezTo>
                  <a:lnTo>
                    <a:pt x="7763" y="581"/>
                  </a:lnTo>
                  <a:lnTo>
                    <a:pt x="8013" y="403"/>
                  </a:lnTo>
                  <a:cubicBezTo>
                    <a:pt x="8049" y="391"/>
                    <a:pt x="8025" y="331"/>
                    <a:pt x="7989" y="331"/>
                  </a:cubicBezTo>
                  <a:lnTo>
                    <a:pt x="7692" y="331"/>
                  </a:lnTo>
                  <a:lnTo>
                    <a:pt x="7596" y="46"/>
                  </a:lnTo>
                  <a:cubicBezTo>
                    <a:pt x="7596" y="16"/>
                    <a:pt x="7573" y="1"/>
                    <a:pt x="7549" y="1"/>
                  </a:cubicBezTo>
                  <a:close/>
                  <a:moveTo>
                    <a:pt x="9894" y="1"/>
                  </a:moveTo>
                  <a:cubicBezTo>
                    <a:pt x="9870" y="1"/>
                    <a:pt x="9847" y="16"/>
                    <a:pt x="9847" y="46"/>
                  </a:cubicBezTo>
                  <a:lnTo>
                    <a:pt x="9751" y="331"/>
                  </a:lnTo>
                  <a:lnTo>
                    <a:pt x="9454" y="331"/>
                  </a:lnTo>
                  <a:cubicBezTo>
                    <a:pt x="9418" y="331"/>
                    <a:pt x="9406" y="379"/>
                    <a:pt x="9430" y="403"/>
                  </a:cubicBezTo>
                  <a:lnTo>
                    <a:pt x="9680" y="581"/>
                  </a:lnTo>
                  <a:lnTo>
                    <a:pt x="9585" y="879"/>
                  </a:lnTo>
                  <a:cubicBezTo>
                    <a:pt x="9576" y="914"/>
                    <a:pt x="9599" y="936"/>
                    <a:pt x="9622" y="936"/>
                  </a:cubicBezTo>
                  <a:cubicBezTo>
                    <a:pt x="9630" y="936"/>
                    <a:pt x="9638" y="933"/>
                    <a:pt x="9644" y="927"/>
                  </a:cubicBezTo>
                  <a:lnTo>
                    <a:pt x="9894" y="748"/>
                  </a:lnTo>
                  <a:lnTo>
                    <a:pt x="10144" y="927"/>
                  </a:lnTo>
                  <a:cubicBezTo>
                    <a:pt x="10154" y="933"/>
                    <a:pt x="10163" y="936"/>
                    <a:pt x="10172" y="936"/>
                  </a:cubicBezTo>
                  <a:cubicBezTo>
                    <a:pt x="10196" y="936"/>
                    <a:pt x="10213" y="914"/>
                    <a:pt x="10204" y="879"/>
                  </a:cubicBezTo>
                  <a:lnTo>
                    <a:pt x="10120" y="581"/>
                  </a:lnTo>
                  <a:lnTo>
                    <a:pt x="10359" y="403"/>
                  </a:lnTo>
                  <a:cubicBezTo>
                    <a:pt x="10394" y="379"/>
                    <a:pt x="10382" y="331"/>
                    <a:pt x="10335" y="331"/>
                  </a:cubicBezTo>
                  <a:lnTo>
                    <a:pt x="10037" y="331"/>
                  </a:lnTo>
                  <a:lnTo>
                    <a:pt x="9942" y="46"/>
                  </a:lnTo>
                  <a:cubicBezTo>
                    <a:pt x="9942" y="16"/>
                    <a:pt x="9918" y="1"/>
                    <a:pt x="9894" y="1"/>
                  </a:cubicBezTo>
                  <a:close/>
                  <a:moveTo>
                    <a:pt x="500" y="19"/>
                  </a:moveTo>
                  <a:cubicBezTo>
                    <a:pt x="485" y="19"/>
                    <a:pt x="470" y="28"/>
                    <a:pt x="464" y="46"/>
                  </a:cubicBezTo>
                  <a:lnTo>
                    <a:pt x="369" y="331"/>
                  </a:lnTo>
                  <a:lnTo>
                    <a:pt x="60" y="331"/>
                  </a:lnTo>
                  <a:cubicBezTo>
                    <a:pt x="24" y="331"/>
                    <a:pt x="0" y="379"/>
                    <a:pt x="36" y="403"/>
                  </a:cubicBezTo>
                  <a:lnTo>
                    <a:pt x="286" y="593"/>
                  </a:lnTo>
                  <a:lnTo>
                    <a:pt x="191" y="891"/>
                  </a:lnTo>
                  <a:cubicBezTo>
                    <a:pt x="182" y="917"/>
                    <a:pt x="204" y="936"/>
                    <a:pt x="226" y="936"/>
                  </a:cubicBezTo>
                  <a:cubicBezTo>
                    <a:pt x="235" y="936"/>
                    <a:pt x="244" y="933"/>
                    <a:pt x="250" y="927"/>
                  </a:cubicBezTo>
                  <a:lnTo>
                    <a:pt x="500" y="748"/>
                  </a:lnTo>
                  <a:lnTo>
                    <a:pt x="750" y="927"/>
                  </a:lnTo>
                  <a:cubicBezTo>
                    <a:pt x="760" y="933"/>
                    <a:pt x="770" y="936"/>
                    <a:pt x="779" y="936"/>
                  </a:cubicBezTo>
                  <a:cubicBezTo>
                    <a:pt x="802" y="936"/>
                    <a:pt x="818" y="917"/>
                    <a:pt x="810" y="891"/>
                  </a:cubicBezTo>
                  <a:lnTo>
                    <a:pt x="715" y="593"/>
                  </a:lnTo>
                  <a:lnTo>
                    <a:pt x="965" y="403"/>
                  </a:lnTo>
                  <a:cubicBezTo>
                    <a:pt x="1000" y="379"/>
                    <a:pt x="976" y="331"/>
                    <a:pt x="941" y="331"/>
                  </a:cubicBezTo>
                  <a:lnTo>
                    <a:pt x="643" y="331"/>
                  </a:lnTo>
                  <a:lnTo>
                    <a:pt x="536" y="46"/>
                  </a:lnTo>
                  <a:cubicBezTo>
                    <a:pt x="530" y="28"/>
                    <a:pt x="515" y="19"/>
                    <a:pt x="500" y="19"/>
                  </a:cubicBezTo>
                  <a:close/>
                  <a:moveTo>
                    <a:pt x="4018" y="739"/>
                  </a:moveTo>
                  <a:cubicBezTo>
                    <a:pt x="3998" y="739"/>
                    <a:pt x="3977" y="754"/>
                    <a:pt x="3977" y="784"/>
                  </a:cubicBezTo>
                  <a:lnTo>
                    <a:pt x="3882" y="1069"/>
                  </a:lnTo>
                  <a:lnTo>
                    <a:pt x="3584" y="1069"/>
                  </a:lnTo>
                  <a:cubicBezTo>
                    <a:pt x="3536" y="1069"/>
                    <a:pt x="3524" y="1129"/>
                    <a:pt x="3560" y="1153"/>
                  </a:cubicBezTo>
                  <a:lnTo>
                    <a:pt x="3798" y="1331"/>
                  </a:lnTo>
                  <a:lnTo>
                    <a:pt x="3715" y="1629"/>
                  </a:lnTo>
                  <a:cubicBezTo>
                    <a:pt x="3705" y="1658"/>
                    <a:pt x="3728" y="1680"/>
                    <a:pt x="3756" y="1680"/>
                  </a:cubicBezTo>
                  <a:cubicBezTo>
                    <a:pt x="3762" y="1680"/>
                    <a:pt x="3768" y="1679"/>
                    <a:pt x="3774" y="1677"/>
                  </a:cubicBezTo>
                  <a:lnTo>
                    <a:pt x="4024" y="1498"/>
                  </a:lnTo>
                  <a:lnTo>
                    <a:pt x="4263" y="1677"/>
                  </a:lnTo>
                  <a:cubicBezTo>
                    <a:pt x="4269" y="1679"/>
                    <a:pt x="4276" y="1680"/>
                    <a:pt x="4282" y="1680"/>
                  </a:cubicBezTo>
                  <a:cubicBezTo>
                    <a:pt x="4313" y="1680"/>
                    <a:pt x="4344" y="1658"/>
                    <a:pt x="4334" y="1629"/>
                  </a:cubicBezTo>
                  <a:lnTo>
                    <a:pt x="4239" y="1331"/>
                  </a:lnTo>
                  <a:lnTo>
                    <a:pt x="4489" y="1153"/>
                  </a:lnTo>
                  <a:cubicBezTo>
                    <a:pt x="4525" y="1129"/>
                    <a:pt x="4501" y="1069"/>
                    <a:pt x="4465" y="1069"/>
                  </a:cubicBezTo>
                  <a:lnTo>
                    <a:pt x="4167" y="1069"/>
                  </a:lnTo>
                  <a:lnTo>
                    <a:pt x="4060" y="784"/>
                  </a:lnTo>
                  <a:cubicBezTo>
                    <a:pt x="4060" y="754"/>
                    <a:pt x="4039" y="739"/>
                    <a:pt x="4018" y="739"/>
                  </a:cubicBezTo>
                  <a:close/>
                  <a:moveTo>
                    <a:pt x="6376" y="748"/>
                  </a:moveTo>
                  <a:cubicBezTo>
                    <a:pt x="6355" y="748"/>
                    <a:pt x="6334" y="760"/>
                    <a:pt x="6334" y="784"/>
                  </a:cubicBezTo>
                  <a:lnTo>
                    <a:pt x="6239" y="1081"/>
                  </a:lnTo>
                  <a:lnTo>
                    <a:pt x="5941" y="1081"/>
                  </a:lnTo>
                  <a:cubicBezTo>
                    <a:pt x="5894" y="1081"/>
                    <a:pt x="5882" y="1129"/>
                    <a:pt x="5918" y="1153"/>
                  </a:cubicBezTo>
                  <a:lnTo>
                    <a:pt x="6156" y="1331"/>
                  </a:lnTo>
                  <a:lnTo>
                    <a:pt x="6072" y="1629"/>
                  </a:lnTo>
                  <a:cubicBezTo>
                    <a:pt x="6063" y="1658"/>
                    <a:pt x="6085" y="1680"/>
                    <a:pt x="6113" y="1680"/>
                  </a:cubicBezTo>
                  <a:cubicBezTo>
                    <a:pt x="6119" y="1680"/>
                    <a:pt x="6126" y="1679"/>
                    <a:pt x="6132" y="1677"/>
                  </a:cubicBezTo>
                  <a:lnTo>
                    <a:pt x="6382" y="1498"/>
                  </a:lnTo>
                  <a:lnTo>
                    <a:pt x="6632" y="1677"/>
                  </a:lnTo>
                  <a:cubicBezTo>
                    <a:pt x="6636" y="1679"/>
                    <a:pt x="6641" y="1680"/>
                    <a:pt x="6646" y="1680"/>
                  </a:cubicBezTo>
                  <a:cubicBezTo>
                    <a:pt x="6671" y="1680"/>
                    <a:pt x="6701" y="1658"/>
                    <a:pt x="6691" y="1629"/>
                  </a:cubicBezTo>
                  <a:lnTo>
                    <a:pt x="6596" y="1331"/>
                  </a:lnTo>
                  <a:lnTo>
                    <a:pt x="6846" y="1153"/>
                  </a:lnTo>
                  <a:cubicBezTo>
                    <a:pt x="6870" y="1129"/>
                    <a:pt x="6858" y="1069"/>
                    <a:pt x="6822" y="1069"/>
                  </a:cubicBezTo>
                  <a:lnTo>
                    <a:pt x="6513" y="1069"/>
                  </a:lnTo>
                  <a:lnTo>
                    <a:pt x="6418" y="784"/>
                  </a:lnTo>
                  <a:cubicBezTo>
                    <a:pt x="6418" y="760"/>
                    <a:pt x="6397" y="748"/>
                    <a:pt x="6376" y="748"/>
                  </a:cubicBezTo>
                  <a:close/>
                  <a:moveTo>
                    <a:pt x="8726" y="739"/>
                  </a:moveTo>
                  <a:cubicBezTo>
                    <a:pt x="8704" y="739"/>
                    <a:pt x="8680" y="754"/>
                    <a:pt x="8680" y="784"/>
                  </a:cubicBezTo>
                  <a:lnTo>
                    <a:pt x="8585" y="1069"/>
                  </a:lnTo>
                  <a:lnTo>
                    <a:pt x="8287" y="1069"/>
                  </a:lnTo>
                  <a:cubicBezTo>
                    <a:pt x="8239" y="1069"/>
                    <a:pt x="8227" y="1129"/>
                    <a:pt x="8263" y="1153"/>
                  </a:cubicBezTo>
                  <a:lnTo>
                    <a:pt x="8501" y="1331"/>
                  </a:lnTo>
                  <a:lnTo>
                    <a:pt x="8418" y="1629"/>
                  </a:lnTo>
                  <a:cubicBezTo>
                    <a:pt x="8408" y="1658"/>
                    <a:pt x="8431" y="1680"/>
                    <a:pt x="8459" y="1680"/>
                  </a:cubicBezTo>
                  <a:cubicBezTo>
                    <a:pt x="8465" y="1680"/>
                    <a:pt x="8471" y="1679"/>
                    <a:pt x="8477" y="1677"/>
                  </a:cubicBezTo>
                  <a:lnTo>
                    <a:pt x="8727" y="1498"/>
                  </a:lnTo>
                  <a:lnTo>
                    <a:pt x="8966" y="1677"/>
                  </a:lnTo>
                  <a:cubicBezTo>
                    <a:pt x="8972" y="1679"/>
                    <a:pt x="8979" y="1680"/>
                    <a:pt x="8985" y="1680"/>
                  </a:cubicBezTo>
                  <a:cubicBezTo>
                    <a:pt x="9016" y="1680"/>
                    <a:pt x="9047" y="1658"/>
                    <a:pt x="9037" y="1629"/>
                  </a:cubicBezTo>
                  <a:lnTo>
                    <a:pt x="8942" y="1331"/>
                  </a:lnTo>
                  <a:lnTo>
                    <a:pt x="9192" y="1153"/>
                  </a:lnTo>
                  <a:cubicBezTo>
                    <a:pt x="9216" y="1129"/>
                    <a:pt x="9204" y="1069"/>
                    <a:pt x="9168" y="1069"/>
                  </a:cubicBezTo>
                  <a:lnTo>
                    <a:pt x="8870" y="1069"/>
                  </a:lnTo>
                  <a:lnTo>
                    <a:pt x="8763" y="784"/>
                  </a:lnTo>
                  <a:cubicBezTo>
                    <a:pt x="8769" y="754"/>
                    <a:pt x="8748" y="739"/>
                    <a:pt x="8726" y="739"/>
                  </a:cubicBezTo>
                  <a:close/>
                  <a:moveTo>
                    <a:pt x="1672" y="743"/>
                  </a:moveTo>
                  <a:cubicBezTo>
                    <a:pt x="1649" y="743"/>
                    <a:pt x="1625" y="759"/>
                    <a:pt x="1631" y="784"/>
                  </a:cubicBezTo>
                  <a:lnTo>
                    <a:pt x="1536" y="1081"/>
                  </a:lnTo>
                  <a:lnTo>
                    <a:pt x="1238" y="1081"/>
                  </a:lnTo>
                  <a:cubicBezTo>
                    <a:pt x="1191" y="1081"/>
                    <a:pt x="1179" y="1129"/>
                    <a:pt x="1215" y="1153"/>
                  </a:cubicBezTo>
                  <a:lnTo>
                    <a:pt x="1453" y="1331"/>
                  </a:lnTo>
                  <a:lnTo>
                    <a:pt x="1357" y="1629"/>
                  </a:lnTo>
                  <a:cubicBezTo>
                    <a:pt x="1348" y="1657"/>
                    <a:pt x="1375" y="1684"/>
                    <a:pt x="1404" y="1684"/>
                  </a:cubicBezTo>
                  <a:cubicBezTo>
                    <a:pt x="1412" y="1684"/>
                    <a:pt x="1421" y="1682"/>
                    <a:pt x="1429" y="1677"/>
                  </a:cubicBezTo>
                  <a:lnTo>
                    <a:pt x="1679" y="1498"/>
                  </a:lnTo>
                  <a:lnTo>
                    <a:pt x="1917" y="1677"/>
                  </a:lnTo>
                  <a:cubicBezTo>
                    <a:pt x="1925" y="1682"/>
                    <a:pt x="1934" y="1684"/>
                    <a:pt x="1942" y="1684"/>
                  </a:cubicBezTo>
                  <a:cubicBezTo>
                    <a:pt x="1971" y="1684"/>
                    <a:pt x="1998" y="1657"/>
                    <a:pt x="1988" y="1629"/>
                  </a:cubicBezTo>
                  <a:lnTo>
                    <a:pt x="1893" y="1331"/>
                  </a:lnTo>
                  <a:lnTo>
                    <a:pt x="2143" y="1153"/>
                  </a:lnTo>
                  <a:cubicBezTo>
                    <a:pt x="2179" y="1129"/>
                    <a:pt x="2155" y="1069"/>
                    <a:pt x="2119" y="1069"/>
                  </a:cubicBezTo>
                  <a:lnTo>
                    <a:pt x="1810" y="1069"/>
                  </a:lnTo>
                  <a:lnTo>
                    <a:pt x="1715" y="784"/>
                  </a:lnTo>
                  <a:cubicBezTo>
                    <a:pt x="1715" y="756"/>
                    <a:pt x="1693" y="743"/>
                    <a:pt x="1672" y="743"/>
                  </a:cubicBezTo>
                  <a:close/>
                  <a:moveTo>
                    <a:pt x="502" y="1524"/>
                  </a:moveTo>
                  <a:cubicBezTo>
                    <a:pt x="489" y="1524"/>
                    <a:pt x="474" y="1531"/>
                    <a:pt x="464" y="1546"/>
                  </a:cubicBezTo>
                  <a:lnTo>
                    <a:pt x="369" y="1843"/>
                  </a:lnTo>
                  <a:lnTo>
                    <a:pt x="60" y="1843"/>
                  </a:lnTo>
                  <a:cubicBezTo>
                    <a:pt x="24" y="1843"/>
                    <a:pt x="12" y="1891"/>
                    <a:pt x="36" y="1915"/>
                  </a:cubicBezTo>
                  <a:lnTo>
                    <a:pt x="286" y="2105"/>
                  </a:lnTo>
                  <a:lnTo>
                    <a:pt x="191" y="2403"/>
                  </a:lnTo>
                  <a:cubicBezTo>
                    <a:pt x="182" y="2429"/>
                    <a:pt x="204" y="2448"/>
                    <a:pt x="231" y="2448"/>
                  </a:cubicBezTo>
                  <a:cubicBezTo>
                    <a:pt x="241" y="2448"/>
                    <a:pt x="252" y="2445"/>
                    <a:pt x="262" y="2439"/>
                  </a:cubicBezTo>
                  <a:lnTo>
                    <a:pt x="500" y="2260"/>
                  </a:lnTo>
                  <a:lnTo>
                    <a:pt x="750" y="2451"/>
                  </a:lnTo>
                  <a:cubicBezTo>
                    <a:pt x="760" y="2457"/>
                    <a:pt x="770" y="2460"/>
                    <a:pt x="779" y="2460"/>
                  </a:cubicBezTo>
                  <a:cubicBezTo>
                    <a:pt x="802" y="2460"/>
                    <a:pt x="818" y="2441"/>
                    <a:pt x="810" y="2415"/>
                  </a:cubicBezTo>
                  <a:lnTo>
                    <a:pt x="726" y="2117"/>
                  </a:lnTo>
                  <a:lnTo>
                    <a:pt x="965" y="1927"/>
                  </a:lnTo>
                  <a:cubicBezTo>
                    <a:pt x="1000" y="1903"/>
                    <a:pt x="976" y="1855"/>
                    <a:pt x="941" y="1855"/>
                  </a:cubicBezTo>
                  <a:lnTo>
                    <a:pt x="643" y="1855"/>
                  </a:lnTo>
                  <a:lnTo>
                    <a:pt x="536" y="1558"/>
                  </a:lnTo>
                  <a:cubicBezTo>
                    <a:pt x="536" y="1537"/>
                    <a:pt x="520" y="1524"/>
                    <a:pt x="502" y="1524"/>
                  </a:cubicBezTo>
                  <a:close/>
                  <a:moveTo>
                    <a:pt x="2854" y="1507"/>
                  </a:moveTo>
                  <a:cubicBezTo>
                    <a:pt x="2835" y="1507"/>
                    <a:pt x="2815" y="1519"/>
                    <a:pt x="2810" y="1546"/>
                  </a:cubicBezTo>
                  <a:lnTo>
                    <a:pt x="2715" y="1843"/>
                  </a:lnTo>
                  <a:lnTo>
                    <a:pt x="2417" y="1843"/>
                  </a:lnTo>
                  <a:cubicBezTo>
                    <a:pt x="2369" y="1843"/>
                    <a:pt x="2358" y="1891"/>
                    <a:pt x="2393" y="1915"/>
                  </a:cubicBezTo>
                  <a:lnTo>
                    <a:pt x="2631" y="2093"/>
                  </a:lnTo>
                  <a:lnTo>
                    <a:pt x="2536" y="2391"/>
                  </a:lnTo>
                  <a:cubicBezTo>
                    <a:pt x="2527" y="2419"/>
                    <a:pt x="2553" y="2446"/>
                    <a:pt x="2582" y="2446"/>
                  </a:cubicBezTo>
                  <a:cubicBezTo>
                    <a:pt x="2591" y="2446"/>
                    <a:pt x="2600" y="2444"/>
                    <a:pt x="2608" y="2439"/>
                  </a:cubicBezTo>
                  <a:lnTo>
                    <a:pt x="2858" y="2260"/>
                  </a:lnTo>
                  <a:lnTo>
                    <a:pt x="3096" y="2451"/>
                  </a:lnTo>
                  <a:cubicBezTo>
                    <a:pt x="3106" y="2457"/>
                    <a:pt x="3117" y="2460"/>
                    <a:pt x="3127" y="2460"/>
                  </a:cubicBezTo>
                  <a:cubicBezTo>
                    <a:pt x="3153" y="2460"/>
                    <a:pt x="3176" y="2441"/>
                    <a:pt x="3167" y="2415"/>
                  </a:cubicBezTo>
                  <a:lnTo>
                    <a:pt x="3072" y="2117"/>
                  </a:lnTo>
                  <a:lnTo>
                    <a:pt x="3310" y="1927"/>
                  </a:lnTo>
                  <a:cubicBezTo>
                    <a:pt x="3346" y="1903"/>
                    <a:pt x="3322" y="1855"/>
                    <a:pt x="3286" y="1855"/>
                  </a:cubicBezTo>
                  <a:lnTo>
                    <a:pt x="2989" y="1855"/>
                  </a:lnTo>
                  <a:lnTo>
                    <a:pt x="2893" y="1558"/>
                  </a:lnTo>
                  <a:cubicBezTo>
                    <a:pt x="2900" y="1525"/>
                    <a:pt x="2878" y="1507"/>
                    <a:pt x="2854" y="1507"/>
                  </a:cubicBezTo>
                  <a:close/>
                  <a:moveTo>
                    <a:pt x="5202" y="1515"/>
                  </a:moveTo>
                  <a:cubicBezTo>
                    <a:pt x="5187" y="1515"/>
                    <a:pt x="5173" y="1525"/>
                    <a:pt x="5167" y="1546"/>
                  </a:cubicBezTo>
                  <a:lnTo>
                    <a:pt x="5072" y="1843"/>
                  </a:lnTo>
                  <a:lnTo>
                    <a:pt x="4763" y="1843"/>
                  </a:lnTo>
                  <a:cubicBezTo>
                    <a:pt x="4727" y="1843"/>
                    <a:pt x="4703" y="1891"/>
                    <a:pt x="4739" y="1915"/>
                  </a:cubicBezTo>
                  <a:lnTo>
                    <a:pt x="4989" y="2093"/>
                  </a:lnTo>
                  <a:lnTo>
                    <a:pt x="4894" y="2391"/>
                  </a:lnTo>
                  <a:cubicBezTo>
                    <a:pt x="4884" y="2419"/>
                    <a:pt x="4904" y="2446"/>
                    <a:pt x="4930" y="2446"/>
                  </a:cubicBezTo>
                  <a:cubicBezTo>
                    <a:pt x="4937" y="2446"/>
                    <a:pt x="4945" y="2444"/>
                    <a:pt x="4953" y="2439"/>
                  </a:cubicBezTo>
                  <a:lnTo>
                    <a:pt x="5203" y="2260"/>
                  </a:lnTo>
                  <a:lnTo>
                    <a:pt x="5453" y="2451"/>
                  </a:lnTo>
                  <a:cubicBezTo>
                    <a:pt x="5463" y="2457"/>
                    <a:pt x="5473" y="2460"/>
                    <a:pt x="5482" y="2460"/>
                  </a:cubicBezTo>
                  <a:cubicBezTo>
                    <a:pt x="5505" y="2460"/>
                    <a:pt x="5521" y="2441"/>
                    <a:pt x="5513" y="2415"/>
                  </a:cubicBezTo>
                  <a:lnTo>
                    <a:pt x="5417" y="2117"/>
                  </a:lnTo>
                  <a:lnTo>
                    <a:pt x="5668" y="1927"/>
                  </a:lnTo>
                  <a:cubicBezTo>
                    <a:pt x="5703" y="1903"/>
                    <a:pt x="5679" y="1855"/>
                    <a:pt x="5644" y="1855"/>
                  </a:cubicBezTo>
                  <a:lnTo>
                    <a:pt x="5334" y="1855"/>
                  </a:lnTo>
                  <a:lnTo>
                    <a:pt x="5239" y="1558"/>
                  </a:lnTo>
                  <a:cubicBezTo>
                    <a:pt x="5239" y="1531"/>
                    <a:pt x="5220" y="1515"/>
                    <a:pt x="5202" y="1515"/>
                  </a:cubicBezTo>
                  <a:close/>
                  <a:moveTo>
                    <a:pt x="7550" y="1507"/>
                  </a:moveTo>
                  <a:cubicBezTo>
                    <a:pt x="7529" y="1507"/>
                    <a:pt x="7506" y="1519"/>
                    <a:pt x="7501" y="1546"/>
                  </a:cubicBezTo>
                  <a:lnTo>
                    <a:pt x="7406" y="1843"/>
                  </a:lnTo>
                  <a:lnTo>
                    <a:pt x="7108" y="1843"/>
                  </a:lnTo>
                  <a:cubicBezTo>
                    <a:pt x="7072" y="1843"/>
                    <a:pt x="7049" y="1891"/>
                    <a:pt x="7084" y="1915"/>
                  </a:cubicBezTo>
                  <a:lnTo>
                    <a:pt x="7334" y="2093"/>
                  </a:lnTo>
                  <a:lnTo>
                    <a:pt x="7239" y="2391"/>
                  </a:lnTo>
                  <a:cubicBezTo>
                    <a:pt x="7230" y="2419"/>
                    <a:pt x="7249" y="2446"/>
                    <a:pt x="7275" y="2446"/>
                  </a:cubicBezTo>
                  <a:cubicBezTo>
                    <a:pt x="7283" y="2446"/>
                    <a:pt x="7291" y="2444"/>
                    <a:pt x="7299" y="2439"/>
                  </a:cubicBezTo>
                  <a:lnTo>
                    <a:pt x="7549" y="2260"/>
                  </a:lnTo>
                  <a:lnTo>
                    <a:pt x="7799" y="2451"/>
                  </a:lnTo>
                  <a:cubicBezTo>
                    <a:pt x="7809" y="2457"/>
                    <a:pt x="7820" y="2460"/>
                    <a:pt x="7830" y="2460"/>
                  </a:cubicBezTo>
                  <a:cubicBezTo>
                    <a:pt x="7856" y="2460"/>
                    <a:pt x="7879" y="2441"/>
                    <a:pt x="7870" y="2415"/>
                  </a:cubicBezTo>
                  <a:lnTo>
                    <a:pt x="7775" y="2117"/>
                  </a:lnTo>
                  <a:lnTo>
                    <a:pt x="8013" y="1927"/>
                  </a:lnTo>
                  <a:cubicBezTo>
                    <a:pt x="8037" y="1903"/>
                    <a:pt x="8025" y="1855"/>
                    <a:pt x="7989" y="1855"/>
                  </a:cubicBezTo>
                  <a:lnTo>
                    <a:pt x="7692" y="1855"/>
                  </a:lnTo>
                  <a:lnTo>
                    <a:pt x="7596" y="1558"/>
                  </a:lnTo>
                  <a:cubicBezTo>
                    <a:pt x="7603" y="1525"/>
                    <a:pt x="7577" y="1507"/>
                    <a:pt x="7550" y="1507"/>
                  </a:cubicBezTo>
                  <a:close/>
                  <a:moveTo>
                    <a:pt x="9903" y="1507"/>
                  </a:moveTo>
                  <a:cubicBezTo>
                    <a:pt x="9884" y="1507"/>
                    <a:pt x="9864" y="1519"/>
                    <a:pt x="9859" y="1546"/>
                  </a:cubicBezTo>
                  <a:lnTo>
                    <a:pt x="9763" y="1843"/>
                  </a:lnTo>
                  <a:lnTo>
                    <a:pt x="9466" y="1843"/>
                  </a:lnTo>
                  <a:cubicBezTo>
                    <a:pt x="9430" y="1843"/>
                    <a:pt x="9406" y="1891"/>
                    <a:pt x="9442" y="1915"/>
                  </a:cubicBezTo>
                  <a:lnTo>
                    <a:pt x="9692" y="2093"/>
                  </a:lnTo>
                  <a:lnTo>
                    <a:pt x="9597" y="2391"/>
                  </a:lnTo>
                  <a:cubicBezTo>
                    <a:pt x="9587" y="2419"/>
                    <a:pt x="9607" y="2446"/>
                    <a:pt x="9632" y="2446"/>
                  </a:cubicBezTo>
                  <a:cubicBezTo>
                    <a:pt x="9640" y="2446"/>
                    <a:pt x="9648" y="2444"/>
                    <a:pt x="9656" y="2439"/>
                  </a:cubicBezTo>
                  <a:lnTo>
                    <a:pt x="9906" y="2260"/>
                  </a:lnTo>
                  <a:lnTo>
                    <a:pt x="10156" y="2451"/>
                  </a:lnTo>
                  <a:cubicBezTo>
                    <a:pt x="10163" y="2457"/>
                    <a:pt x="10171" y="2460"/>
                    <a:pt x="10180" y="2460"/>
                  </a:cubicBezTo>
                  <a:cubicBezTo>
                    <a:pt x="10202" y="2460"/>
                    <a:pt x="10224" y="2441"/>
                    <a:pt x="10216" y="2415"/>
                  </a:cubicBezTo>
                  <a:lnTo>
                    <a:pt x="10120" y="2117"/>
                  </a:lnTo>
                  <a:lnTo>
                    <a:pt x="10359" y="1927"/>
                  </a:lnTo>
                  <a:cubicBezTo>
                    <a:pt x="10394" y="1903"/>
                    <a:pt x="10382" y="1855"/>
                    <a:pt x="10335" y="1855"/>
                  </a:cubicBezTo>
                  <a:lnTo>
                    <a:pt x="10037" y="1855"/>
                  </a:lnTo>
                  <a:lnTo>
                    <a:pt x="9942" y="1558"/>
                  </a:lnTo>
                  <a:cubicBezTo>
                    <a:pt x="9948" y="1525"/>
                    <a:pt x="9926" y="1507"/>
                    <a:pt x="9903" y="1507"/>
                  </a:cubicBezTo>
                  <a:close/>
                  <a:moveTo>
                    <a:pt x="1672" y="2249"/>
                  </a:moveTo>
                  <a:cubicBezTo>
                    <a:pt x="1654" y="2249"/>
                    <a:pt x="1636" y="2259"/>
                    <a:pt x="1631" y="2284"/>
                  </a:cubicBezTo>
                  <a:lnTo>
                    <a:pt x="1536" y="2582"/>
                  </a:lnTo>
                  <a:lnTo>
                    <a:pt x="1238" y="2582"/>
                  </a:lnTo>
                  <a:cubicBezTo>
                    <a:pt x="1203" y="2582"/>
                    <a:pt x="1179" y="2629"/>
                    <a:pt x="1215" y="2653"/>
                  </a:cubicBezTo>
                  <a:lnTo>
                    <a:pt x="1453" y="2843"/>
                  </a:lnTo>
                  <a:lnTo>
                    <a:pt x="1369" y="3141"/>
                  </a:lnTo>
                  <a:cubicBezTo>
                    <a:pt x="1361" y="3167"/>
                    <a:pt x="1377" y="3186"/>
                    <a:pt x="1400" y="3186"/>
                  </a:cubicBezTo>
                  <a:cubicBezTo>
                    <a:pt x="1409" y="3186"/>
                    <a:pt x="1419" y="3184"/>
                    <a:pt x="1429" y="3177"/>
                  </a:cubicBezTo>
                  <a:lnTo>
                    <a:pt x="1679" y="3010"/>
                  </a:lnTo>
                  <a:lnTo>
                    <a:pt x="1917" y="3201"/>
                  </a:lnTo>
                  <a:cubicBezTo>
                    <a:pt x="1925" y="3206"/>
                    <a:pt x="1934" y="3208"/>
                    <a:pt x="1942" y="3208"/>
                  </a:cubicBezTo>
                  <a:cubicBezTo>
                    <a:pt x="1971" y="3208"/>
                    <a:pt x="1998" y="3181"/>
                    <a:pt x="1988" y="3153"/>
                  </a:cubicBezTo>
                  <a:lnTo>
                    <a:pt x="1893" y="2855"/>
                  </a:lnTo>
                  <a:lnTo>
                    <a:pt x="2143" y="2677"/>
                  </a:lnTo>
                  <a:cubicBezTo>
                    <a:pt x="2167" y="2653"/>
                    <a:pt x="2155" y="2605"/>
                    <a:pt x="2119" y="2593"/>
                  </a:cubicBezTo>
                  <a:lnTo>
                    <a:pt x="1810" y="2593"/>
                  </a:lnTo>
                  <a:lnTo>
                    <a:pt x="1715" y="2296"/>
                  </a:lnTo>
                  <a:cubicBezTo>
                    <a:pt x="1722" y="2268"/>
                    <a:pt x="1696" y="2249"/>
                    <a:pt x="1672" y="2249"/>
                  </a:cubicBezTo>
                  <a:close/>
                  <a:moveTo>
                    <a:pt x="4017" y="2249"/>
                  </a:moveTo>
                  <a:cubicBezTo>
                    <a:pt x="3999" y="2249"/>
                    <a:pt x="3982" y="2259"/>
                    <a:pt x="3977" y="2284"/>
                  </a:cubicBezTo>
                  <a:lnTo>
                    <a:pt x="3882" y="2582"/>
                  </a:lnTo>
                  <a:lnTo>
                    <a:pt x="3584" y="2582"/>
                  </a:lnTo>
                  <a:cubicBezTo>
                    <a:pt x="3548" y="2582"/>
                    <a:pt x="3536" y="2629"/>
                    <a:pt x="3560" y="2653"/>
                  </a:cubicBezTo>
                  <a:lnTo>
                    <a:pt x="3810" y="2843"/>
                  </a:lnTo>
                  <a:lnTo>
                    <a:pt x="3715" y="3141"/>
                  </a:lnTo>
                  <a:cubicBezTo>
                    <a:pt x="3706" y="3167"/>
                    <a:pt x="3729" y="3186"/>
                    <a:pt x="3751" y="3186"/>
                  </a:cubicBezTo>
                  <a:cubicBezTo>
                    <a:pt x="3759" y="3186"/>
                    <a:pt x="3768" y="3184"/>
                    <a:pt x="3774" y="3177"/>
                  </a:cubicBezTo>
                  <a:lnTo>
                    <a:pt x="4024" y="3010"/>
                  </a:lnTo>
                  <a:lnTo>
                    <a:pt x="4274" y="3201"/>
                  </a:lnTo>
                  <a:cubicBezTo>
                    <a:pt x="4283" y="3206"/>
                    <a:pt x="4291" y="3208"/>
                    <a:pt x="4298" y="3208"/>
                  </a:cubicBezTo>
                  <a:cubicBezTo>
                    <a:pt x="4324" y="3208"/>
                    <a:pt x="4343" y="3181"/>
                    <a:pt x="4334" y="3153"/>
                  </a:cubicBezTo>
                  <a:lnTo>
                    <a:pt x="4251" y="2855"/>
                  </a:lnTo>
                  <a:lnTo>
                    <a:pt x="4489" y="2677"/>
                  </a:lnTo>
                  <a:cubicBezTo>
                    <a:pt x="4513" y="2653"/>
                    <a:pt x="4501" y="2593"/>
                    <a:pt x="4465" y="2593"/>
                  </a:cubicBezTo>
                  <a:lnTo>
                    <a:pt x="4167" y="2593"/>
                  </a:lnTo>
                  <a:lnTo>
                    <a:pt x="4060" y="2296"/>
                  </a:lnTo>
                  <a:cubicBezTo>
                    <a:pt x="4067" y="2268"/>
                    <a:pt x="4042" y="2249"/>
                    <a:pt x="4017" y="2249"/>
                  </a:cubicBezTo>
                  <a:close/>
                  <a:moveTo>
                    <a:pt x="6377" y="2255"/>
                  </a:moveTo>
                  <a:cubicBezTo>
                    <a:pt x="6359" y="2255"/>
                    <a:pt x="6340" y="2268"/>
                    <a:pt x="6334" y="2296"/>
                  </a:cubicBezTo>
                  <a:lnTo>
                    <a:pt x="6239" y="2593"/>
                  </a:lnTo>
                  <a:lnTo>
                    <a:pt x="5941" y="2593"/>
                  </a:lnTo>
                  <a:cubicBezTo>
                    <a:pt x="5894" y="2593"/>
                    <a:pt x="5882" y="2641"/>
                    <a:pt x="5918" y="2665"/>
                  </a:cubicBezTo>
                  <a:lnTo>
                    <a:pt x="6156" y="2843"/>
                  </a:lnTo>
                  <a:lnTo>
                    <a:pt x="6072" y="3141"/>
                  </a:lnTo>
                  <a:cubicBezTo>
                    <a:pt x="6064" y="3167"/>
                    <a:pt x="6080" y="3186"/>
                    <a:pt x="6103" y="3186"/>
                  </a:cubicBezTo>
                  <a:cubicBezTo>
                    <a:pt x="6112" y="3186"/>
                    <a:pt x="6122" y="3184"/>
                    <a:pt x="6132" y="3177"/>
                  </a:cubicBezTo>
                  <a:lnTo>
                    <a:pt x="6382" y="3010"/>
                  </a:lnTo>
                  <a:lnTo>
                    <a:pt x="6632" y="3201"/>
                  </a:lnTo>
                  <a:cubicBezTo>
                    <a:pt x="6637" y="3206"/>
                    <a:pt x="6644" y="3208"/>
                    <a:pt x="6651" y="3208"/>
                  </a:cubicBezTo>
                  <a:cubicBezTo>
                    <a:pt x="6674" y="3208"/>
                    <a:pt x="6701" y="3181"/>
                    <a:pt x="6691" y="3153"/>
                  </a:cubicBezTo>
                  <a:lnTo>
                    <a:pt x="6596" y="2855"/>
                  </a:lnTo>
                  <a:lnTo>
                    <a:pt x="6846" y="2677"/>
                  </a:lnTo>
                  <a:cubicBezTo>
                    <a:pt x="6870" y="2653"/>
                    <a:pt x="6858" y="2605"/>
                    <a:pt x="6822" y="2593"/>
                  </a:cubicBezTo>
                  <a:lnTo>
                    <a:pt x="6513" y="2593"/>
                  </a:lnTo>
                  <a:lnTo>
                    <a:pt x="6418" y="2296"/>
                  </a:lnTo>
                  <a:cubicBezTo>
                    <a:pt x="6418" y="2271"/>
                    <a:pt x="6398" y="2255"/>
                    <a:pt x="6377" y="2255"/>
                  </a:cubicBezTo>
                  <a:close/>
                  <a:moveTo>
                    <a:pt x="8720" y="2249"/>
                  </a:moveTo>
                  <a:cubicBezTo>
                    <a:pt x="8702" y="2249"/>
                    <a:pt x="8685" y="2259"/>
                    <a:pt x="8680" y="2284"/>
                  </a:cubicBezTo>
                  <a:lnTo>
                    <a:pt x="8585" y="2582"/>
                  </a:lnTo>
                  <a:lnTo>
                    <a:pt x="8287" y="2582"/>
                  </a:lnTo>
                  <a:cubicBezTo>
                    <a:pt x="8251" y="2582"/>
                    <a:pt x="8239" y="2629"/>
                    <a:pt x="8263" y="2653"/>
                  </a:cubicBezTo>
                  <a:lnTo>
                    <a:pt x="8513" y="2843"/>
                  </a:lnTo>
                  <a:lnTo>
                    <a:pt x="8418" y="3141"/>
                  </a:lnTo>
                  <a:cubicBezTo>
                    <a:pt x="8409" y="3167"/>
                    <a:pt x="8432" y="3186"/>
                    <a:pt x="8454" y="3186"/>
                  </a:cubicBezTo>
                  <a:cubicBezTo>
                    <a:pt x="8462" y="3186"/>
                    <a:pt x="8471" y="3184"/>
                    <a:pt x="8477" y="3177"/>
                  </a:cubicBezTo>
                  <a:lnTo>
                    <a:pt x="8727" y="3010"/>
                  </a:lnTo>
                  <a:lnTo>
                    <a:pt x="8977" y="3201"/>
                  </a:lnTo>
                  <a:cubicBezTo>
                    <a:pt x="8985" y="3206"/>
                    <a:pt x="8994" y="3208"/>
                    <a:pt x="9001" y="3208"/>
                  </a:cubicBezTo>
                  <a:cubicBezTo>
                    <a:pt x="9027" y="3208"/>
                    <a:pt x="9046" y="3181"/>
                    <a:pt x="9037" y="3153"/>
                  </a:cubicBezTo>
                  <a:lnTo>
                    <a:pt x="8954" y="2855"/>
                  </a:lnTo>
                  <a:lnTo>
                    <a:pt x="9192" y="2677"/>
                  </a:lnTo>
                  <a:cubicBezTo>
                    <a:pt x="9216" y="2653"/>
                    <a:pt x="9204" y="2605"/>
                    <a:pt x="9168" y="2593"/>
                  </a:cubicBezTo>
                  <a:lnTo>
                    <a:pt x="8870" y="2593"/>
                  </a:lnTo>
                  <a:lnTo>
                    <a:pt x="8763" y="2296"/>
                  </a:lnTo>
                  <a:cubicBezTo>
                    <a:pt x="8770" y="2268"/>
                    <a:pt x="8745" y="2249"/>
                    <a:pt x="8720" y="2249"/>
                  </a:cubicBezTo>
                  <a:close/>
                  <a:moveTo>
                    <a:pt x="500" y="3043"/>
                  </a:moveTo>
                  <a:cubicBezTo>
                    <a:pt x="485" y="3043"/>
                    <a:pt x="470" y="3052"/>
                    <a:pt x="464" y="3070"/>
                  </a:cubicBezTo>
                  <a:lnTo>
                    <a:pt x="369" y="3355"/>
                  </a:lnTo>
                  <a:lnTo>
                    <a:pt x="60" y="3355"/>
                  </a:lnTo>
                  <a:cubicBezTo>
                    <a:pt x="24" y="3355"/>
                    <a:pt x="12" y="3403"/>
                    <a:pt x="36" y="3427"/>
                  </a:cubicBezTo>
                  <a:lnTo>
                    <a:pt x="286" y="3617"/>
                  </a:lnTo>
                  <a:lnTo>
                    <a:pt x="191" y="3915"/>
                  </a:lnTo>
                  <a:cubicBezTo>
                    <a:pt x="181" y="3944"/>
                    <a:pt x="211" y="3966"/>
                    <a:pt x="242" y="3966"/>
                  </a:cubicBezTo>
                  <a:cubicBezTo>
                    <a:pt x="249" y="3966"/>
                    <a:pt x="256" y="3965"/>
                    <a:pt x="262" y="3963"/>
                  </a:cubicBezTo>
                  <a:lnTo>
                    <a:pt x="500" y="3784"/>
                  </a:lnTo>
                  <a:lnTo>
                    <a:pt x="750" y="3963"/>
                  </a:lnTo>
                  <a:cubicBezTo>
                    <a:pt x="758" y="3968"/>
                    <a:pt x="766" y="3970"/>
                    <a:pt x="774" y="3970"/>
                  </a:cubicBezTo>
                  <a:cubicBezTo>
                    <a:pt x="800" y="3970"/>
                    <a:pt x="819" y="3943"/>
                    <a:pt x="810" y="3915"/>
                  </a:cubicBezTo>
                  <a:lnTo>
                    <a:pt x="715" y="3617"/>
                  </a:lnTo>
                  <a:lnTo>
                    <a:pt x="965" y="3439"/>
                  </a:lnTo>
                  <a:cubicBezTo>
                    <a:pt x="1000" y="3415"/>
                    <a:pt x="976" y="3367"/>
                    <a:pt x="941" y="3367"/>
                  </a:cubicBezTo>
                  <a:lnTo>
                    <a:pt x="643" y="3367"/>
                  </a:lnTo>
                  <a:lnTo>
                    <a:pt x="536" y="3070"/>
                  </a:lnTo>
                  <a:cubicBezTo>
                    <a:pt x="530" y="3052"/>
                    <a:pt x="515" y="3043"/>
                    <a:pt x="500" y="3043"/>
                  </a:cubicBezTo>
                  <a:close/>
                  <a:moveTo>
                    <a:pt x="2846" y="3025"/>
                  </a:moveTo>
                  <a:cubicBezTo>
                    <a:pt x="2822" y="3025"/>
                    <a:pt x="2798" y="3040"/>
                    <a:pt x="2798" y="3070"/>
                  </a:cubicBezTo>
                  <a:lnTo>
                    <a:pt x="2703" y="3355"/>
                  </a:lnTo>
                  <a:lnTo>
                    <a:pt x="2405" y="3355"/>
                  </a:lnTo>
                  <a:cubicBezTo>
                    <a:pt x="2369" y="3367"/>
                    <a:pt x="2346" y="3415"/>
                    <a:pt x="2381" y="3439"/>
                  </a:cubicBezTo>
                  <a:lnTo>
                    <a:pt x="2631" y="3617"/>
                  </a:lnTo>
                  <a:lnTo>
                    <a:pt x="2536" y="3915"/>
                  </a:lnTo>
                  <a:cubicBezTo>
                    <a:pt x="2527" y="3943"/>
                    <a:pt x="2546" y="3970"/>
                    <a:pt x="2572" y="3970"/>
                  </a:cubicBezTo>
                  <a:cubicBezTo>
                    <a:pt x="2580" y="3970"/>
                    <a:pt x="2588" y="3968"/>
                    <a:pt x="2596" y="3963"/>
                  </a:cubicBezTo>
                  <a:lnTo>
                    <a:pt x="2846" y="3784"/>
                  </a:lnTo>
                  <a:lnTo>
                    <a:pt x="3096" y="3963"/>
                  </a:lnTo>
                  <a:cubicBezTo>
                    <a:pt x="3101" y="3968"/>
                    <a:pt x="3108" y="3970"/>
                    <a:pt x="3115" y="3970"/>
                  </a:cubicBezTo>
                  <a:cubicBezTo>
                    <a:pt x="3138" y="3970"/>
                    <a:pt x="3165" y="3943"/>
                    <a:pt x="3155" y="3915"/>
                  </a:cubicBezTo>
                  <a:lnTo>
                    <a:pt x="3060" y="3617"/>
                  </a:lnTo>
                  <a:lnTo>
                    <a:pt x="3310" y="3439"/>
                  </a:lnTo>
                  <a:cubicBezTo>
                    <a:pt x="3346" y="3415"/>
                    <a:pt x="3322" y="3367"/>
                    <a:pt x="3286" y="3355"/>
                  </a:cubicBezTo>
                  <a:lnTo>
                    <a:pt x="2989" y="3355"/>
                  </a:lnTo>
                  <a:lnTo>
                    <a:pt x="2893" y="3070"/>
                  </a:lnTo>
                  <a:cubicBezTo>
                    <a:pt x="2893" y="3040"/>
                    <a:pt x="2870" y="3025"/>
                    <a:pt x="2846" y="3025"/>
                  </a:cubicBezTo>
                  <a:close/>
                  <a:moveTo>
                    <a:pt x="5203" y="3043"/>
                  </a:moveTo>
                  <a:cubicBezTo>
                    <a:pt x="5188" y="3043"/>
                    <a:pt x="5173" y="3052"/>
                    <a:pt x="5167" y="3070"/>
                  </a:cubicBezTo>
                  <a:lnTo>
                    <a:pt x="5072" y="3355"/>
                  </a:lnTo>
                  <a:lnTo>
                    <a:pt x="4763" y="3355"/>
                  </a:lnTo>
                  <a:cubicBezTo>
                    <a:pt x="4715" y="3355"/>
                    <a:pt x="4703" y="3415"/>
                    <a:pt x="4739" y="3439"/>
                  </a:cubicBezTo>
                  <a:lnTo>
                    <a:pt x="4989" y="3617"/>
                  </a:lnTo>
                  <a:lnTo>
                    <a:pt x="4894" y="3915"/>
                  </a:lnTo>
                  <a:cubicBezTo>
                    <a:pt x="4884" y="3943"/>
                    <a:pt x="4904" y="3970"/>
                    <a:pt x="4930" y="3970"/>
                  </a:cubicBezTo>
                  <a:cubicBezTo>
                    <a:pt x="4937" y="3970"/>
                    <a:pt x="4945" y="3968"/>
                    <a:pt x="4953" y="3963"/>
                  </a:cubicBezTo>
                  <a:lnTo>
                    <a:pt x="5203" y="3784"/>
                  </a:lnTo>
                  <a:lnTo>
                    <a:pt x="5453" y="3963"/>
                  </a:lnTo>
                  <a:cubicBezTo>
                    <a:pt x="5461" y="3968"/>
                    <a:pt x="5469" y="3970"/>
                    <a:pt x="5477" y="3970"/>
                  </a:cubicBezTo>
                  <a:cubicBezTo>
                    <a:pt x="5503" y="3970"/>
                    <a:pt x="5522" y="3943"/>
                    <a:pt x="5513" y="3915"/>
                  </a:cubicBezTo>
                  <a:lnTo>
                    <a:pt x="5417" y="3617"/>
                  </a:lnTo>
                  <a:lnTo>
                    <a:pt x="5668" y="3439"/>
                  </a:lnTo>
                  <a:cubicBezTo>
                    <a:pt x="5703" y="3415"/>
                    <a:pt x="5691" y="3355"/>
                    <a:pt x="5644" y="3355"/>
                  </a:cubicBezTo>
                  <a:lnTo>
                    <a:pt x="5334" y="3355"/>
                  </a:lnTo>
                  <a:lnTo>
                    <a:pt x="5239" y="3070"/>
                  </a:lnTo>
                  <a:cubicBezTo>
                    <a:pt x="5233" y="3052"/>
                    <a:pt x="5218" y="3043"/>
                    <a:pt x="5203" y="3043"/>
                  </a:cubicBezTo>
                  <a:close/>
                  <a:moveTo>
                    <a:pt x="7549" y="3025"/>
                  </a:moveTo>
                  <a:cubicBezTo>
                    <a:pt x="7525" y="3025"/>
                    <a:pt x="7501" y="3040"/>
                    <a:pt x="7501" y="3070"/>
                  </a:cubicBezTo>
                  <a:lnTo>
                    <a:pt x="7406" y="3355"/>
                  </a:lnTo>
                  <a:lnTo>
                    <a:pt x="7108" y="3355"/>
                  </a:lnTo>
                  <a:cubicBezTo>
                    <a:pt x="7061" y="3355"/>
                    <a:pt x="7049" y="3415"/>
                    <a:pt x="7084" y="3427"/>
                  </a:cubicBezTo>
                  <a:lnTo>
                    <a:pt x="7334" y="3617"/>
                  </a:lnTo>
                  <a:lnTo>
                    <a:pt x="7239" y="3915"/>
                  </a:lnTo>
                  <a:cubicBezTo>
                    <a:pt x="7229" y="3944"/>
                    <a:pt x="7252" y="3966"/>
                    <a:pt x="7280" y="3966"/>
                  </a:cubicBezTo>
                  <a:cubicBezTo>
                    <a:pt x="7286" y="3966"/>
                    <a:pt x="7292" y="3965"/>
                    <a:pt x="7299" y="3963"/>
                  </a:cubicBezTo>
                  <a:lnTo>
                    <a:pt x="7549" y="3784"/>
                  </a:lnTo>
                  <a:lnTo>
                    <a:pt x="7799" y="3963"/>
                  </a:lnTo>
                  <a:cubicBezTo>
                    <a:pt x="7804" y="3968"/>
                    <a:pt x="7811" y="3970"/>
                    <a:pt x="7818" y="3970"/>
                  </a:cubicBezTo>
                  <a:cubicBezTo>
                    <a:pt x="7841" y="3970"/>
                    <a:pt x="7867" y="3943"/>
                    <a:pt x="7858" y="3915"/>
                  </a:cubicBezTo>
                  <a:lnTo>
                    <a:pt x="7763" y="3617"/>
                  </a:lnTo>
                  <a:lnTo>
                    <a:pt x="8013" y="3439"/>
                  </a:lnTo>
                  <a:cubicBezTo>
                    <a:pt x="8049" y="3415"/>
                    <a:pt x="8025" y="3355"/>
                    <a:pt x="7989" y="3355"/>
                  </a:cubicBezTo>
                  <a:lnTo>
                    <a:pt x="7692" y="3355"/>
                  </a:lnTo>
                  <a:lnTo>
                    <a:pt x="7596" y="3070"/>
                  </a:lnTo>
                  <a:cubicBezTo>
                    <a:pt x="7596" y="3040"/>
                    <a:pt x="7573" y="3025"/>
                    <a:pt x="7549" y="3025"/>
                  </a:cubicBezTo>
                  <a:close/>
                  <a:moveTo>
                    <a:pt x="9894" y="3025"/>
                  </a:moveTo>
                  <a:cubicBezTo>
                    <a:pt x="9870" y="3025"/>
                    <a:pt x="9847" y="3040"/>
                    <a:pt x="9847" y="3070"/>
                  </a:cubicBezTo>
                  <a:lnTo>
                    <a:pt x="9751" y="3355"/>
                  </a:lnTo>
                  <a:lnTo>
                    <a:pt x="9454" y="3355"/>
                  </a:lnTo>
                  <a:cubicBezTo>
                    <a:pt x="9418" y="3367"/>
                    <a:pt x="9406" y="3415"/>
                    <a:pt x="9430" y="3439"/>
                  </a:cubicBezTo>
                  <a:lnTo>
                    <a:pt x="9680" y="3617"/>
                  </a:lnTo>
                  <a:lnTo>
                    <a:pt x="9585" y="3915"/>
                  </a:lnTo>
                  <a:cubicBezTo>
                    <a:pt x="9575" y="3943"/>
                    <a:pt x="9602" y="3970"/>
                    <a:pt x="9625" y="3970"/>
                  </a:cubicBezTo>
                  <a:cubicBezTo>
                    <a:pt x="9632" y="3970"/>
                    <a:pt x="9639" y="3968"/>
                    <a:pt x="9644" y="3963"/>
                  </a:cubicBezTo>
                  <a:lnTo>
                    <a:pt x="9894" y="3784"/>
                  </a:lnTo>
                  <a:lnTo>
                    <a:pt x="10144" y="3963"/>
                  </a:lnTo>
                  <a:cubicBezTo>
                    <a:pt x="10152" y="3968"/>
                    <a:pt x="10160" y="3970"/>
                    <a:pt x="10168" y="3970"/>
                  </a:cubicBezTo>
                  <a:cubicBezTo>
                    <a:pt x="10194" y="3970"/>
                    <a:pt x="10213" y="3943"/>
                    <a:pt x="10204" y="3915"/>
                  </a:cubicBezTo>
                  <a:lnTo>
                    <a:pt x="10120" y="3617"/>
                  </a:lnTo>
                  <a:lnTo>
                    <a:pt x="10359" y="3439"/>
                  </a:lnTo>
                  <a:cubicBezTo>
                    <a:pt x="10394" y="3415"/>
                    <a:pt x="10382" y="3367"/>
                    <a:pt x="10335" y="3355"/>
                  </a:cubicBezTo>
                  <a:lnTo>
                    <a:pt x="10037" y="3355"/>
                  </a:lnTo>
                  <a:lnTo>
                    <a:pt x="9942" y="3070"/>
                  </a:lnTo>
                  <a:cubicBezTo>
                    <a:pt x="9942" y="3040"/>
                    <a:pt x="9918" y="3025"/>
                    <a:pt x="9894" y="3025"/>
                  </a:cubicBezTo>
                  <a:close/>
                  <a:moveTo>
                    <a:pt x="4018" y="3766"/>
                  </a:moveTo>
                  <a:cubicBezTo>
                    <a:pt x="3998" y="3766"/>
                    <a:pt x="3977" y="3784"/>
                    <a:pt x="3977" y="3820"/>
                  </a:cubicBezTo>
                  <a:lnTo>
                    <a:pt x="3882" y="4106"/>
                  </a:lnTo>
                  <a:lnTo>
                    <a:pt x="3584" y="4106"/>
                  </a:lnTo>
                  <a:cubicBezTo>
                    <a:pt x="3536" y="4106"/>
                    <a:pt x="3524" y="4153"/>
                    <a:pt x="3560" y="4177"/>
                  </a:cubicBezTo>
                  <a:lnTo>
                    <a:pt x="3798" y="4356"/>
                  </a:lnTo>
                  <a:lnTo>
                    <a:pt x="3715" y="4653"/>
                  </a:lnTo>
                  <a:cubicBezTo>
                    <a:pt x="3706" y="4681"/>
                    <a:pt x="3725" y="4709"/>
                    <a:pt x="3751" y="4709"/>
                  </a:cubicBezTo>
                  <a:cubicBezTo>
                    <a:pt x="3758" y="4709"/>
                    <a:pt x="3766" y="4706"/>
                    <a:pt x="3774" y="4701"/>
                  </a:cubicBezTo>
                  <a:lnTo>
                    <a:pt x="4024" y="4522"/>
                  </a:lnTo>
                  <a:lnTo>
                    <a:pt x="4263" y="4701"/>
                  </a:lnTo>
                  <a:cubicBezTo>
                    <a:pt x="4271" y="4706"/>
                    <a:pt x="4279" y="4709"/>
                    <a:pt x="4288" y="4709"/>
                  </a:cubicBezTo>
                  <a:cubicBezTo>
                    <a:pt x="4317" y="4709"/>
                    <a:pt x="4343" y="4681"/>
                    <a:pt x="4334" y="4653"/>
                  </a:cubicBezTo>
                  <a:lnTo>
                    <a:pt x="4239" y="4356"/>
                  </a:lnTo>
                  <a:lnTo>
                    <a:pt x="4489" y="4177"/>
                  </a:lnTo>
                  <a:cubicBezTo>
                    <a:pt x="4513" y="4153"/>
                    <a:pt x="4501" y="4106"/>
                    <a:pt x="4465" y="4106"/>
                  </a:cubicBezTo>
                  <a:lnTo>
                    <a:pt x="4167" y="4106"/>
                  </a:lnTo>
                  <a:lnTo>
                    <a:pt x="4060" y="3820"/>
                  </a:lnTo>
                  <a:cubicBezTo>
                    <a:pt x="4060" y="3784"/>
                    <a:pt x="4039" y="3766"/>
                    <a:pt x="4018" y="3766"/>
                  </a:cubicBezTo>
                  <a:close/>
                  <a:moveTo>
                    <a:pt x="6376" y="3775"/>
                  </a:moveTo>
                  <a:cubicBezTo>
                    <a:pt x="6355" y="3775"/>
                    <a:pt x="6334" y="3790"/>
                    <a:pt x="6334" y="3820"/>
                  </a:cubicBezTo>
                  <a:lnTo>
                    <a:pt x="6239" y="4106"/>
                  </a:lnTo>
                  <a:lnTo>
                    <a:pt x="5941" y="4106"/>
                  </a:lnTo>
                  <a:cubicBezTo>
                    <a:pt x="5894" y="4106"/>
                    <a:pt x="5870" y="4165"/>
                    <a:pt x="5918" y="4177"/>
                  </a:cubicBezTo>
                  <a:lnTo>
                    <a:pt x="6156" y="4356"/>
                  </a:lnTo>
                  <a:lnTo>
                    <a:pt x="6072" y="4653"/>
                  </a:lnTo>
                  <a:cubicBezTo>
                    <a:pt x="6063" y="4681"/>
                    <a:pt x="6082" y="4709"/>
                    <a:pt x="6108" y="4709"/>
                  </a:cubicBezTo>
                  <a:cubicBezTo>
                    <a:pt x="6116" y="4709"/>
                    <a:pt x="6124" y="4706"/>
                    <a:pt x="6132" y="4701"/>
                  </a:cubicBezTo>
                  <a:lnTo>
                    <a:pt x="6382" y="4522"/>
                  </a:lnTo>
                  <a:lnTo>
                    <a:pt x="6632" y="4701"/>
                  </a:lnTo>
                  <a:cubicBezTo>
                    <a:pt x="6637" y="4706"/>
                    <a:pt x="6644" y="4709"/>
                    <a:pt x="6651" y="4709"/>
                  </a:cubicBezTo>
                  <a:cubicBezTo>
                    <a:pt x="6674" y="4709"/>
                    <a:pt x="6701" y="4681"/>
                    <a:pt x="6691" y="4653"/>
                  </a:cubicBezTo>
                  <a:lnTo>
                    <a:pt x="6596" y="4356"/>
                  </a:lnTo>
                  <a:lnTo>
                    <a:pt x="6846" y="4177"/>
                  </a:lnTo>
                  <a:cubicBezTo>
                    <a:pt x="6882" y="4153"/>
                    <a:pt x="6858" y="4106"/>
                    <a:pt x="6822" y="4106"/>
                  </a:cubicBezTo>
                  <a:lnTo>
                    <a:pt x="6513" y="4106"/>
                  </a:lnTo>
                  <a:lnTo>
                    <a:pt x="6418" y="3820"/>
                  </a:lnTo>
                  <a:cubicBezTo>
                    <a:pt x="6418" y="3790"/>
                    <a:pt x="6397" y="3775"/>
                    <a:pt x="6376" y="3775"/>
                  </a:cubicBezTo>
                  <a:close/>
                  <a:moveTo>
                    <a:pt x="8726" y="3766"/>
                  </a:moveTo>
                  <a:cubicBezTo>
                    <a:pt x="8704" y="3766"/>
                    <a:pt x="8680" y="3784"/>
                    <a:pt x="8680" y="3820"/>
                  </a:cubicBezTo>
                  <a:lnTo>
                    <a:pt x="8585" y="4106"/>
                  </a:lnTo>
                  <a:lnTo>
                    <a:pt x="8287" y="4106"/>
                  </a:lnTo>
                  <a:cubicBezTo>
                    <a:pt x="8239" y="4106"/>
                    <a:pt x="8227" y="4153"/>
                    <a:pt x="8263" y="4177"/>
                  </a:cubicBezTo>
                  <a:lnTo>
                    <a:pt x="8501" y="4356"/>
                  </a:lnTo>
                  <a:lnTo>
                    <a:pt x="8418" y="4653"/>
                  </a:lnTo>
                  <a:cubicBezTo>
                    <a:pt x="8409" y="4681"/>
                    <a:pt x="8428" y="4709"/>
                    <a:pt x="8454" y="4709"/>
                  </a:cubicBezTo>
                  <a:cubicBezTo>
                    <a:pt x="8461" y="4709"/>
                    <a:pt x="8469" y="4706"/>
                    <a:pt x="8477" y="4701"/>
                  </a:cubicBezTo>
                  <a:lnTo>
                    <a:pt x="8727" y="4522"/>
                  </a:lnTo>
                  <a:lnTo>
                    <a:pt x="8966" y="4701"/>
                  </a:lnTo>
                  <a:cubicBezTo>
                    <a:pt x="8974" y="4706"/>
                    <a:pt x="8982" y="4709"/>
                    <a:pt x="8991" y="4709"/>
                  </a:cubicBezTo>
                  <a:cubicBezTo>
                    <a:pt x="9020" y="4709"/>
                    <a:pt x="9046" y="4681"/>
                    <a:pt x="9037" y="4653"/>
                  </a:cubicBezTo>
                  <a:lnTo>
                    <a:pt x="8942" y="4356"/>
                  </a:lnTo>
                  <a:lnTo>
                    <a:pt x="9192" y="4177"/>
                  </a:lnTo>
                  <a:cubicBezTo>
                    <a:pt x="9216" y="4153"/>
                    <a:pt x="9204" y="4106"/>
                    <a:pt x="9168" y="4106"/>
                  </a:cubicBezTo>
                  <a:lnTo>
                    <a:pt x="8870" y="4106"/>
                  </a:lnTo>
                  <a:lnTo>
                    <a:pt x="8763" y="3820"/>
                  </a:lnTo>
                  <a:cubicBezTo>
                    <a:pt x="8769" y="3784"/>
                    <a:pt x="8748" y="3766"/>
                    <a:pt x="8726" y="3766"/>
                  </a:cubicBezTo>
                  <a:close/>
                  <a:moveTo>
                    <a:pt x="1668" y="3775"/>
                  </a:moveTo>
                  <a:cubicBezTo>
                    <a:pt x="1646" y="3775"/>
                    <a:pt x="1625" y="3790"/>
                    <a:pt x="1631" y="3820"/>
                  </a:cubicBezTo>
                  <a:lnTo>
                    <a:pt x="1536" y="4106"/>
                  </a:lnTo>
                  <a:lnTo>
                    <a:pt x="1238" y="4106"/>
                  </a:lnTo>
                  <a:cubicBezTo>
                    <a:pt x="1191" y="4106"/>
                    <a:pt x="1179" y="4153"/>
                    <a:pt x="1215" y="4177"/>
                  </a:cubicBezTo>
                  <a:lnTo>
                    <a:pt x="1453" y="4367"/>
                  </a:lnTo>
                  <a:lnTo>
                    <a:pt x="1357" y="4665"/>
                  </a:lnTo>
                  <a:cubicBezTo>
                    <a:pt x="1349" y="4691"/>
                    <a:pt x="1371" y="4710"/>
                    <a:pt x="1398" y="4710"/>
                  </a:cubicBezTo>
                  <a:cubicBezTo>
                    <a:pt x="1408" y="4710"/>
                    <a:pt x="1419" y="4708"/>
                    <a:pt x="1429" y="4701"/>
                  </a:cubicBezTo>
                  <a:lnTo>
                    <a:pt x="1679" y="4534"/>
                  </a:lnTo>
                  <a:lnTo>
                    <a:pt x="1917" y="4701"/>
                  </a:lnTo>
                  <a:cubicBezTo>
                    <a:pt x="1927" y="4708"/>
                    <a:pt x="1938" y="4710"/>
                    <a:pt x="1948" y="4710"/>
                  </a:cubicBezTo>
                  <a:cubicBezTo>
                    <a:pt x="1975" y="4710"/>
                    <a:pt x="1997" y="4691"/>
                    <a:pt x="1988" y="4665"/>
                  </a:cubicBezTo>
                  <a:lnTo>
                    <a:pt x="1893" y="4367"/>
                  </a:lnTo>
                  <a:lnTo>
                    <a:pt x="2143" y="4177"/>
                  </a:lnTo>
                  <a:cubicBezTo>
                    <a:pt x="2167" y="4153"/>
                    <a:pt x="2155" y="4106"/>
                    <a:pt x="2119" y="4106"/>
                  </a:cubicBezTo>
                  <a:lnTo>
                    <a:pt x="1810" y="4106"/>
                  </a:lnTo>
                  <a:lnTo>
                    <a:pt x="1715" y="3820"/>
                  </a:lnTo>
                  <a:cubicBezTo>
                    <a:pt x="1715" y="3790"/>
                    <a:pt x="1691" y="3775"/>
                    <a:pt x="1668" y="3775"/>
                  </a:cubicBezTo>
                  <a:close/>
                  <a:moveTo>
                    <a:pt x="500" y="4555"/>
                  </a:moveTo>
                  <a:cubicBezTo>
                    <a:pt x="485" y="4555"/>
                    <a:pt x="470" y="4564"/>
                    <a:pt x="464" y="4582"/>
                  </a:cubicBezTo>
                  <a:lnTo>
                    <a:pt x="369" y="4879"/>
                  </a:lnTo>
                  <a:lnTo>
                    <a:pt x="60" y="4879"/>
                  </a:lnTo>
                  <a:cubicBezTo>
                    <a:pt x="24" y="4879"/>
                    <a:pt x="0" y="4927"/>
                    <a:pt x="36" y="4951"/>
                  </a:cubicBezTo>
                  <a:lnTo>
                    <a:pt x="286" y="5129"/>
                  </a:lnTo>
                  <a:lnTo>
                    <a:pt x="191" y="5427"/>
                  </a:lnTo>
                  <a:cubicBezTo>
                    <a:pt x="181" y="5455"/>
                    <a:pt x="208" y="5482"/>
                    <a:pt x="231" y="5482"/>
                  </a:cubicBezTo>
                  <a:cubicBezTo>
                    <a:pt x="238" y="5482"/>
                    <a:pt x="245" y="5480"/>
                    <a:pt x="250" y="5475"/>
                  </a:cubicBezTo>
                  <a:lnTo>
                    <a:pt x="500" y="5296"/>
                  </a:lnTo>
                  <a:lnTo>
                    <a:pt x="750" y="5475"/>
                  </a:lnTo>
                  <a:cubicBezTo>
                    <a:pt x="758" y="5480"/>
                    <a:pt x="766" y="5482"/>
                    <a:pt x="774" y="5482"/>
                  </a:cubicBezTo>
                  <a:cubicBezTo>
                    <a:pt x="800" y="5482"/>
                    <a:pt x="819" y="5455"/>
                    <a:pt x="810" y="5427"/>
                  </a:cubicBezTo>
                  <a:lnTo>
                    <a:pt x="715" y="5129"/>
                  </a:lnTo>
                  <a:lnTo>
                    <a:pt x="965" y="4951"/>
                  </a:lnTo>
                  <a:cubicBezTo>
                    <a:pt x="1000" y="4927"/>
                    <a:pt x="976" y="4879"/>
                    <a:pt x="941" y="4879"/>
                  </a:cubicBezTo>
                  <a:lnTo>
                    <a:pt x="643" y="4879"/>
                  </a:lnTo>
                  <a:lnTo>
                    <a:pt x="536" y="4582"/>
                  </a:lnTo>
                  <a:cubicBezTo>
                    <a:pt x="530" y="4564"/>
                    <a:pt x="515" y="4555"/>
                    <a:pt x="500" y="4555"/>
                  </a:cubicBezTo>
                  <a:close/>
                  <a:moveTo>
                    <a:pt x="2846" y="4537"/>
                  </a:moveTo>
                  <a:cubicBezTo>
                    <a:pt x="2822" y="4537"/>
                    <a:pt x="2798" y="4552"/>
                    <a:pt x="2798" y="4582"/>
                  </a:cubicBezTo>
                  <a:lnTo>
                    <a:pt x="2703" y="4879"/>
                  </a:lnTo>
                  <a:lnTo>
                    <a:pt x="2405" y="4879"/>
                  </a:lnTo>
                  <a:cubicBezTo>
                    <a:pt x="2369" y="4879"/>
                    <a:pt x="2346" y="4927"/>
                    <a:pt x="2381" y="4951"/>
                  </a:cubicBezTo>
                  <a:lnTo>
                    <a:pt x="2631" y="5129"/>
                  </a:lnTo>
                  <a:lnTo>
                    <a:pt x="2536" y="5427"/>
                  </a:lnTo>
                  <a:cubicBezTo>
                    <a:pt x="2527" y="5455"/>
                    <a:pt x="2546" y="5482"/>
                    <a:pt x="2572" y="5482"/>
                  </a:cubicBezTo>
                  <a:cubicBezTo>
                    <a:pt x="2580" y="5482"/>
                    <a:pt x="2588" y="5480"/>
                    <a:pt x="2596" y="5475"/>
                  </a:cubicBezTo>
                  <a:lnTo>
                    <a:pt x="2846" y="5296"/>
                  </a:lnTo>
                  <a:lnTo>
                    <a:pt x="3096" y="5475"/>
                  </a:lnTo>
                  <a:cubicBezTo>
                    <a:pt x="3101" y="5480"/>
                    <a:pt x="3108" y="5482"/>
                    <a:pt x="3115" y="5482"/>
                  </a:cubicBezTo>
                  <a:cubicBezTo>
                    <a:pt x="3138" y="5482"/>
                    <a:pt x="3165" y="5455"/>
                    <a:pt x="3155" y="5427"/>
                  </a:cubicBezTo>
                  <a:lnTo>
                    <a:pt x="3060" y="5129"/>
                  </a:lnTo>
                  <a:lnTo>
                    <a:pt x="3310" y="4951"/>
                  </a:lnTo>
                  <a:cubicBezTo>
                    <a:pt x="3346" y="4927"/>
                    <a:pt x="3322" y="4879"/>
                    <a:pt x="3286" y="4879"/>
                  </a:cubicBezTo>
                  <a:lnTo>
                    <a:pt x="2989" y="4879"/>
                  </a:lnTo>
                  <a:lnTo>
                    <a:pt x="2893" y="4582"/>
                  </a:lnTo>
                  <a:cubicBezTo>
                    <a:pt x="2893" y="4552"/>
                    <a:pt x="2870" y="4537"/>
                    <a:pt x="2846" y="4537"/>
                  </a:cubicBezTo>
                  <a:close/>
                  <a:moveTo>
                    <a:pt x="5203" y="4555"/>
                  </a:moveTo>
                  <a:cubicBezTo>
                    <a:pt x="5188" y="4555"/>
                    <a:pt x="5173" y="4564"/>
                    <a:pt x="5167" y="4582"/>
                  </a:cubicBezTo>
                  <a:lnTo>
                    <a:pt x="5072" y="4879"/>
                  </a:lnTo>
                  <a:lnTo>
                    <a:pt x="4763" y="4879"/>
                  </a:lnTo>
                  <a:cubicBezTo>
                    <a:pt x="4758" y="4878"/>
                    <a:pt x="4754" y="4878"/>
                    <a:pt x="4751" y="4878"/>
                  </a:cubicBezTo>
                  <a:cubicBezTo>
                    <a:pt x="4713" y="4878"/>
                    <a:pt x="4706" y="4929"/>
                    <a:pt x="4739" y="4951"/>
                  </a:cubicBezTo>
                  <a:lnTo>
                    <a:pt x="4989" y="5129"/>
                  </a:lnTo>
                  <a:lnTo>
                    <a:pt x="4894" y="5427"/>
                  </a:lnTo>
                  <a:cubicBezTo>
                    <a:pt x="4884" y="5455"/>
                    <a:pt x="4904" y="5482"/>
                    <a:pt x="4930" y="5482"/>
                  </a:cubicBezTo>
                  <a:cubicBezTo>
                    <a:pt x="4937" y="5482"/>
                    <a:pt x="4945" y="5480"/>
                    <a:pt x="4953" y="5475"/>
                  </a:cubicBezTo>
                  <a:lnTo>
                    <a:pt x="5203" y="5296"/>
                  </a:lnTo>
                  <a:lnTo>
                    <a:pt x="5453" y="5475"/>
                  </a:lnTo>
                  <a:cubicBezTo>
                    <a:pt x="5461" y="5480"/>
                    <a:pt x="5469" y="5482"/>
                    <a:pt x="5477" y="5482"/>
                  </a:cubicBezTo>
                  <a:cubicBezTo>
                    <a:pt x="5503" y="5482"/>
                    <a:pt x="5522" y="5455"/>
                    <a:pt x="5513" y="5427"/>
                  </a:cubicBezTo>
                  <a:lnTo>
                    <a:pt x="5417" y="5129"/>
                  </a:lnTo>
                  <a:lnTo>
                    <a:pt x="5668" y="4951"/>
                  </a:lnTo>
                  <a:cubicBezTo>
                    <a:pt x="5700" y="4929"/>
                    <a:pt x="5693" y="4878"/>
                    <a:pt x="5656" y="4878"/>
                  </a:cubicBezTo>
                  <a:cubicBezTo>
                    <a:pt x="5652" y="4878"/>
                    <a:pt x="5648" y="4878"/>
                    <a:pt x="5644" y="4879"/>
                  </a:cubicBezTo>
                  <a:lnTo>
                    <a:pt x="5334" y="4879"/>
                  </a:lnTo>
                  <a:lnTo>
                    <a:pt x="5239" y="4582"/>
                  </a:lnTo>
                  <a:cubicBezTo>
                    <a:pt x="5233" y="4564"/>
                    <a:pt x="5218" y="4555"/>
                    <a:pt x="5203" y="4555"/>
                  </a:cubicBezTo>
                  <a:close/>
                  <a:moveTo>
                    <a:pt x="7549" y="4537"/>
                  </a:moveTo>
                  <a:cubicBezTo>
                    <a:pt x="7525" y="4537"/>
                    <a:pt x="7501" y="4552"/>
                    <a:pt x="7501" y="4582"/>
                  </a:cubicBezTo>
                  <a:lnTo>
                    <a:pt x="7406" y="4879"/>
                  </a:lnTo>
                  <a:lnTo>
                    <a:pt x="7108" y="4879"/>
                  </a:lnTo>
                  <a:cubicBezTo>
                    <a:pt x="7104" y="4878"/>
                    <a:pt x="7100" y="4878"/>
                    <a:pt x="7096" y="4878"/>
                  </a:cubicBezTo>
                  <a:cubicBezTo>
                    <a:pt x="7059" y="4878"/>
                    <a:pt x="7052" y="4929"/>
                    <a:pt x="7084" y="4951"/>
                  </a:cubicBezTo>
                  <a:lnTo>
                    <a:pt x="7334" y="5129"/>
                  </a:lnTo>
                  <a:lnTo>
                    <a:pt x="7239" y="5427"/>
                  </a:lnTo>
                  <a:cubicBezTo>
                    <a:pt x="7230" y="5455"/>
                    <a:pt x="7249" y="5482"/>
                    <a:pt x="7275" y="5482"/>
                  </a:cubicBezTo>
                  <a:cubicBezTo>
                    <a:pt x="7283" y="5482"/>
                    <a:pt x="7291" y="5480"/>
                    <a:pt x="7299" y="5475"/>
                  </a:cubicBezTo>
                  <a:lnTo>
                    <a:pt x="7549" y="5296"/>
                  </a:lnTo>
                  <a:lnTo>
                    <a:pt x="7799" y="5475"/>
                  </a:lnTo>
                  <a:cubicBezTo>
                    <a:pt x="7804" y="5480"/>
                    <a:pt x="7811" y="5482"/>
                    <a:pt x="7818" y="5482"/>
                  </a:cubicBezTo>
                  <a:cubicBezTo>
                    <a:pt x="7841" y="5482"/>
                    <a:pt x="7867" y="5455"/>
                    <a:pt x="7858" y="5427"/>
                  </a:cubicBezTo>
                  <a:lnTo>
                    <a:pt x="7763" y="5129"/>
                  </a:lnTo>
                  <a:lnTo>
                    <a:pt x="8013" y="4951"/>
                  </a:lnTo>
                  <a:cubicBezTo>
                    <a:pt x="8046" y="4929"/>
                    <a:pt x="8029" y="4878"/>
                    <a:pt x="7998" y="4878"/>
                  </a:cubicBezTo>
                  <a:cubicBezTo>
                    <a:pt x="7996" y="4878"/>
                    <a:pt x="7992" y="4878"/>
                    <a:pt x="7989" y="4879"/>
                  </a:cubicBezTo>
                  <a:lnTo>
                    <a:pt x="7692" y="4879"/>
                  </a:lnTo>
                  <a:lnTo>
                    <a:pt x="7596" y="4582"/>
                  </a:lnTo>
                  <a:cubicBezTo>
                    <a:pt x="7596" y="4552"/>
                    <a:pt x="7573" y="4537"/>
                    <a:pt x="7549" y="4537"/>
                  </a:cubicBezTo>
                  <a:close/>
                  <a:moveTo>
                    <a:pt x="9894" y="4537"/>
                  </a:moveTo>
                  <a:cubicBezTo>
                    <a:pt x="9870" y="4537"/>
                    <a:pt x="9847" y="4552"/>
                    <a:pt x="9847" y="4582"/>
                  </a:cubicBezTo>
                  <a:lnTo>
                    <a:pt x="9751" y="4879"/>
                  </a:lnTo>
                  <a:lnTo>
                    <a:pt x="9454" y="4879"/>
                  </a:lnTo>
                  <a:cubicBezTo>
                    <a:pt x="9418" y="4879"/>
                    <a:pt x="9406" y="4927"/>
                    <a:pt x="9430" y="4951"/>
                  </a:cubicBezTo>
                  <a:lnTo>
                    <a:pt x="9680" y="5129"/>
                  </a:lnTo>
                  <a:lnTo>
                    <a:pt x="9585" y="5427"/>
                  </a:lnTo>
                  <a:cubicBezTo>
                    <a:pt x="9575" y="5455"/>
                    <a:pt x="9602" y="5482"/>
                    <a:pt x="9625" y="5482"/>
                  </a:cubicBezTo>
                  <a:cubicBezTo>
                    <a:pt x="9632" y="5482"/>
                    <a:pt x="9639" y="5480"/>
                    <a:pt x="9644" y="5475"/>
                  </a:cubicBezTo>
                  <a:lnTo>
                    <a:pt x="9894" y="5296"/>
                  </a:lnTo>
                  <a:lnTo>
                    <a:pt x="10144" y="5475"/>
                  </a:lnTo>
                  <a:cubicBezTo>
                    <a:pt x="10152" y="5480"/>
                    <a:pt x="10160" y="5482"/>
                    <a:pt x="10168" y="5482"/>
                  </a:cubicBezTo>
                  <a:cubicBezTo>
                    <a:pt x="10194" y="5482"/>
                    <a:pt x="10213" y="5455"/>
                    <a:pt x="10204" y="5427"/>
                  </a:cubicBezTo>
                  <a:lnTo>
                    <a:pt x="10120" y="5129"/>
                  </a:lnTo>
                  <a:lnTo>
                    <a:pt x="10359" y="4951"/>
                  </a:lnTo>
                  <a:cubicBezTo>
                    <a:pt x="10394" y="4927"/>
                    <a:pt x="10382" y="4879"/>
                    <a:pt x="10335" y="4879"/>
                  </a:cubicBezTo>
                  <a:lnTo>
                    <a:pt x="10037" y="4879"/>
                  </a:lnTo>
                  <a:lnTo>
                    <a:pt x="9942" y="4582"/>
                  </a:lnTo>
                  <a:cubicBezTo>
                    <a:pt x="9942" y="4552"/>
                    <a:pt x="9918" y="4537"/>
                    <a:pt x="9894" y="4537"/>
                  </a:cubicBezTo>
                  <a:close/>
                  <a:moveTo>
                    <a:pt x="4018" y="5287"/>
                  </a:moveTo>
                  <a:cubicBezTo>
                    <a:pt x="3998" y="5287"/>
                    <a:pt x="3977" y="5302"/>
                    <a:pt x="3977" y="5332"/>
                  </a:cubicBezTo>
                  <a:lnTo>
                    <a:pt x="3882" y="5618"/>
                  </a:lnTo>
                  <a:lnTo>
                    <a:pt x="3584" y="5618"/>
                  </a:lnTo>
                  <a:cubicBezTo>
                    <a:pt x="3536" y="5618"/>
                    <a:pt x="3524" y="5665"/>
                    <a:pt x="3560" y="5689"/>
                  </a:cubicBezTo>
                  <a:lnTo>
                    <a:pt x="3798" y="5868"/>
                  </a:lnTo>
                  <a:lnTo>
                    <a:pt x="3715" y="6165"/>
                  </a:lnTo>
                  <a:cubicBezTo>
                    <a:pt x="3706" y="6200"/>
                    <a:pt x="3723" y="6222"/>
                    <a:pt x="3747" y="6222"/>
                  </a:cubicBezTo>
                  <a:cubicBezTo>
                    <a:pt x="3755" y="6222"/>
                    <a:pt x="3765" y="6219"/>
                    <a:pt x="3774" y="6213"/>
                  </a:cubicBezTo>
                  <a:lnTo>
                    <a:pt x="4024" y="6034"/>
                  </a:lnTo>
                  <a:lnTo>
                    <a:pt x="4263" y="6213"/>
                  </a:lnTo>
                  <a:cubicBezTo>
                    <a:pt x="4272" y="6219"/>
                    <a:pt x="4283" y="6222"/>
                    <a:pt x="4292" y="6222"/>
                  </a:cubicBezTo>
                  <a:cubicBezTo>
                    <a:pt x="4320" y="6222"/>
                    <a:pt x="4343" y="6200"/>
                    <a:pt x="4334" y="6165"/>
                  </a:cubicBezTo>
                  <a:lnTo>
                    <a:pt x="4239" y="5868"/>
                  </a:lnTo>
                  <a:lnTo>
                    <a:pt x="4489" y="5689"/>
                  </a:lnTo>
                  <a:cubicBezTo>
                    <a:pt x="4525" y="5665"/>
                    <a:pt x="4501" y="5618"/>
                    <a:pt x="4465" y="5618"/>
                  </a:cubicBezTo>
                  <a:lnTo>
                    <a:pt x="4167" y="5618"/>
                  </a:lnTo>
                  <a:lnTo>
                    <a:pt x="4060" y="5332"/>
                  </a:lnTo>
                  <a:cubicBezTo>
                    <a:pt x="4060" y="5302"/>
                    <a:pt x="4039" y="5287"/>
                    <a:pt x="4018" y="5287"/>
                  </a:cubicBezTo>
                  <a:close/>
                  <a:moveTo>
                    <a:pt x="6379" y="5292"/>
                  </a:moveTo>
                  <a:cubicBezTo>
                    <a:pt x="6357" y="5292"/>
                    <a:pt x="6334" y="5307"/>
                    <a:pt x="6334" y="5332"/>
                  </a:cubicBezTo>
                  <a:lnTo>
                    <a:pt x="6239" y="5618"/>
                  </a:lnTo>
                  <a:lnTo>
                    <a:pt x="5941" y="5618"/>
                  </a:lnTo>
                  <a:cubicBezTo>
                    <a:pt x="5894" y="5618"/>
                    <a:pt x="5882" y="5677"/>
                    <a:pt x="5918" y="5701"/>
                  </a:cubicBezTo>
                  <a:lnTo>
                    <a:pt x="6156" y="5868"/>
                  </a:lnTo>
                  <a:lnTo>
                    <a:pt x="6072" y="6165"/>
                  </a:lnTo>
                  <a:cubicBezTo>
                    <a:pt x="6064" y="6200"/>
                    <a:pt x="6080" y="6222"/>
                    <a:pt x="6104" y="6222"/>
                  </a:cubicBezTo>
                  <a:cubicBezTo>
                    <a:pt x="6113" y="6222"/>
                    <a:pt x="6122" y="6219"/>
                    <a:pt x="6132" y="6213"/>
                  </a:cubicBezTo>
                  <a:lnTo>
                    <a:pt x="6382" y="6034"/>
                  </a:lnTo>
                  <a:lnTo>
                    <a:pt x="6632" y="6213"/>
                  </a:lnTo>
                  <a:cubicBezTo>
                    <a:pt x="6638" y="6219"/>
                    <a:pt x="6646" y="6222"/>
                    <a:pt x="6655" y="6222"/>
                  </a:cubicBezTo>
                  <a:cubicBezTo>
                    <a:pt x="6677" y="6222"/>
                    <a:pt x="6700" y="6200"/>
                    <a:pt x="6691" y="6165"/>
                  </a:cubicBezTo>
                  <a:lnTo>
                    <a:pt x="6596" y="5868"/>
                  </a:lnTo>
                  <a:lnTo>
                    <a:pt x="6846" y="5689"/>
                  </a:lnTo>
                  <a:cubicBezTo>
                    <a:pt x="6870" y="5665"/>
                    <a:pt x="6858" y="5618"/>
                    <a:pt x="6822" y="5618"/>
                  </a:cubicBezTo>
                  <a:lnTo>
                    <a:pt x="6513" y="5618"/>
                  </a:lnTo>
                  <a:lnTo>
                    <a:pt x="6418" y="5332"/>
                  </a:lnTo>
                  <a:cubicBezTo>
                    <a:pt x="6418" y="5304"/>
                    <a:pt x="6399" y="5292"/>
                    <a:pt x="6379" y="5292"/>
                  </a:cubicBezTo>
                  <a:close/>
                  <a:moveTo>
                    <a:pt x="8726" y="5287"/>
                  </a:moveTo>
                  <a:cubicBezTo>
                    <a:pt x="8704" y="5287"/>
                    <a:pt x="8680" y="5302"/>
                    <a:pt x="8680" y="5332"/>
                  </a:cubicBezTo>
                  <a:lnTo>
                    <a:pt x="8585" y="5618"/>
                  </a:lnTo>
                  <a:lnTo>
                    <a:pt x="8287" y="5618"/>
                  </a:lnTo>
                  <a:cubicBezTo>
                    <a:pt x="8239" y="5618"/>
                    <a:pt x="8227" y="5665"/>
                    <a:pt x="8263" y="5689"/>
                  </a:cubicBezTo>
                  <a:lnTo>
                    <a:pt x="8501" y="5868"/>
                  </a:lnTo>
                  <a:lnTo>
                    <a:pt x="8418" y="6165"/>
                  </a:lnTo>
                  <a:cubicBezTo>
                    <a:pt x="8409" y="6200"/>
                    <a:pt x="8426" y="6222"/>
                    <a:pt x="8450" y="6222"/>
                  </a:cubicBezTo>
                  <a:cubicBezTo>
                    <a:pt x="8458" y="6222"/>
                    <a:pt x="8468" y="6219"/>
                    <a:pt x="8477" y="6213"/>
                  </a:cubicBezTo>
                  <a:lnTo>
                    <a:pt x="8727" y="6034"/>
                  </a:lnTo>
                  <a:lnTo>
                    <a:pt x="8966" y="6213"/>
                  </a:lnTo>
                  <a:cubicBezTo>
                    <a:pt x="8975" y="6219"/>
                    <a:pt x="8986" y="6222"/>
                    <a:pt x="8995" y="6222"/>
                  </a:cubicBezTo>
                  <a:cubicBezTo>
                    <a:pt x="9023" y="6222"/>
                    <a:pt x="9046" y="6200"/>
                    <a:pt x="9037" y="6165"/>
                  </a:cubicBezTo>
                  <a:lnTo>
                    <a:pt x="8942" y="5868"/>
                  </a:lnTo>
                  <a:lnTo>
                    <a:pt x="9192" y="5689"/>
                  </a:lnTo>
                  <a:cubicBezTo>
                    <a:pt x="9216" y="5665"/>
                    <a:pt x="9204" y="5618"/>
                    <a:pt x="9168" y="5618"/>
                  </a:cubicBezTo>
                  <a:lnTo>
                    <a:pt x="8870" y="5618"/>
                  </a:lnTo>
                  <a:lnTo>
                    <a:pt x="8763" y="5332"/>
                  </a:lnTo>
                  <a:cubicBezTo>
                    <a:pt x="8769" y="5302"/>
                    <a:pt x="8748" y="5287"/>
                    <a:pt x="8726" y="5287"/>
                  </a:cubicBezTo>
                  <a:close/>
                  <a:moveTo>
                    <a:pt x="1668" y="5287"/>
                  </a:moveTo>
                  <a:cubicBezTo>
                    <a:pt x="1646" y="5287"/>
                    <a:pt x="1625" y="5302"/>
                    <a:pt x="1631" y="5332"/>
                  </a:cubicBezTo>
                  <a:lnTo>
                    <a:pt x="1536" y="5618"/>
                  </a:lnTo>
                  <a:lnTo>
                    <a:pt x="1238" y="5618"/>
                  </a:lnTo>
                  <a:cubicBezTo>
                    <a:pt x="1191" y="5618"/>
                    <a:pt x="1179" y="5677"/>
                    <a:pt x="1215" y="5689"/>
                  </a:cubicBezTo>
                  <a:lnTo>
                    <a:pt x="1453" y="5880"/>
                  </a:lnTo>
                  <a:lnTo>
                    <a:pt x="1357" y="6177"/>
                  </a:lnTo>
                  <a:cubicBezTo>
                    <a:pt x="1348" y="6205"/>
                    <a:pt x="1375" y="6233"/>
                    <a:pt x="1404" y="6233"/>
                  </a:cubicBezTo>
                  <a:cubicBezTo>
                    <a:pt x="1412" y="6233"/>
                    <a:pt x="1421" y="6230"/>
                    <a:pt x="1429" y="6225"/>
                  </a:cubicBezTo>
                  <a:lnTo>
                    <a:pt x="1679" y="6046"/>
                  </a:lnTo>
                  <a:lnTo>
                    <a:pt x="1917" y="6225"/>
                  </a:lnTo>
                  <a:cubicBezTo>
                    <a:pt x="1925" y="6230"/>
                    <a:pt x="1934" y="6233"/>
                    <a:pt x="1942" y="6233"/>
                  </a:cubicBezTo>
                  <a:cubicBezTo>
                    <a:pt x="1971" y="6233"/>
                    <a:pt x="1998" y="6205"/>
                    <a:pt x="1988" y="6177"/>
                  </a:cubicBezTo>
                  <a:lnTo>
                    <a:pt x="1893" y="5880"/>
                  </a:lnTo>
                  <a:lnTo>
                    <a:pt x="2143" y="5689"/>
                  </a:lnTo>
                  <a:cubicBezTo>
                    <a:pt x="2179" y="5665"/>
                    <a:pt x="2155" y="5618"/>
                    <a:pt x="2119" y="5618"/>
                  </a:cubicBezTo>
                  <a:lnTo>
                    <a:pt x="1810" y="5618"/>
                  </a:lnTo>
                  <a:lnTo>
                    <a:pt x="1715" y="5332"/>
                  </a:lnTo>
                  <a:cubicBezTo>
                    <a:pt x="1715" y="5302"/>
                    <a:pt x="1691" y="5287"/>
                    <a:pt x="1668" y="5287"/>
                  </a:cubicBezTo>
                  <a:close/>
                  <a:moveTo>
                    <a:pt x="502" y="6072"/>
                  </a:moveTo>
                  <a:cubicBezTo>
                    <a:pt x="489" y="6072"/>
                    <a:pt x="474" y="6079"/>
                    <a:pt x="464" y="6094"/>
                  </a:cubicBezTo>
                  <a:lnTo>
                    <a:pt x="369" y="6392"/>
                  </a:lnTo>
                  <a:lnTo>
                    <a:pt x="60" y="6392"/>
                  </a:lnTo>
                  <a:cubicBezTo>
                    <a:pt x="24" y="6392"/>
                    <a:pt x="12" y="6439"/>
                    <a:pt x="36" y="6463"/>
                  </a:cubicBezTo>
                  <a:lnTo>
                    <a:pt x="286" y="6642"/>
                  </a:lnTo>
                  <a:lnTo>
                    <a:pt x="191" y="6939"/>
                  </a:lnTo>
                  <a:cubicBezTo>
                    <a:pt x="181" y="6967"/>
                    <a:pt x="208" y="6995"/>
                    <a:pt x="237" y="6995"/>
                  </a:cubicBezTo>
                  <a:cubicBezTo>
                    <a:pt x="245" y="6995"/>
                    <a:pt x="254" y="6992"/>
                    <a:pt x="262" y="6987"/>
                  </a:cubicBezTo>
                  <a:lnTo>
                    <a:pt x="500" y="6820"/>
                  </a:lnTo>
                  <a:lnTo>
                    <a:pt x="750" y="6999"/>
                  </a:lnTo>
                  <a:cubicBezTo>
                    <a:pt x="758" y="7004"/>
                    <a:pt x="766" y="7006"/>
                    <a:pt x="774" y="7006"/>
                  </a:cubicBezTo>
                  <a:cubicBezTo>
                    <a:pt x="800" y="7006"/>
                    <a:pt x="819" y="6979"/>
                    <a:pt x="810" y="6951"/>
                  </a:cubicBezTo>
                  <a:lnTo>
                    <a:pt x="715" y="6653"/>
                  </a:lnTo>
                  <a:lnTo>
                    <a:pt x="965" y="6475"/>
                  </a:lnTo>
                  <a:cubicBezTo>
                    <a:pt x="1000" y="6451"/>
                    <a:pt x="976" y="6403"/>
                    <a:pt x="941" y="6403"/>
                  </a:cubicBezTo>
                  <a:lnTo>
                    <a:pt x="643" y="6403"/>
                  </a:lnTo>
                  <a:lnTo>
                    <a:pt x="536" y="6106"/>
                  </a:lnTo>
                  <a:cubicBezTo>
                    <a:pt x="536" y="6085"/>
                    <a:pt x="520" y="6072"/>
                    <a:pt x="502" y="6072"/>
                  </a:cubicBezTo>
                  <a:close/>
                  <a:moveTo>
                    <a:pt x="2846" y="6052"/>
                  </a:moveTo>
                  <a:cubicBezTo>
                    <a:pt x="2822" y="6052"/>
                    <a:pt x="2798" y="6070"/>
                    <a:pt x="2798" y="6106"/>
                  </a:cubicBezTo>
                  <a:lnTo>
                    <a:pt x="2703" y="6403"/>
                  </a:lnTo>
                  <a:lnTo>
                    <a:pt x="2405" y="6403"/>
                  </a:lnTo>
                  <a:cubicBezTo>
                    <a:pt x="2369" y="6403"/>
                    <a:pt x="2346" y="6451"/>
                    <a:pt x="2381" y="6475"/>
                  </a:cubicBezTo>
                  <a:lnTo>
                    <a:pt x="2631" y="6653"/>
                  </a:lnTo>
                  <a:lnTo>
                    <a:pt x="2536" y="6951"/>
                  </a:lnTo>
                  <a:cubicBezTo>
                    <a:pt x="2527" y="6979"/>
                    <a:pt x="2546" y="7006"/>
                    <a:pt x="2572" y="7006"/>
                  </a:cubicBezTo>
                  <a:cubicBezTo>
                    <a:pt x="2580" y="7006"/>
                    <a:pt x="2588" y="7004"/>
                    <a:pt x="2596" y="6999"/>
                  </a:cubicBezTo>
                  <a:lnTo>
                    <a:pt x="2846" y="6820"/>
                  </a:lnTo>
                  <a:lnTo>
                    <a:pt x="3096" y="6999"/>
                  </a:lnTo>
                  <a:cubicBezTo>
                    <a:pt x="3101" y="7004"/>
                    <a:pt x="3108" y="7006"/>
                    <a:pt x="3115" y="7006"/>
                  </a:cubicBezTo>
                  <a:cubicBezTo>
                    <a:pt x="3138" y="7006"/>
                    <a:pt x="3165" y="6979"/>
                    <a:pt x="3155" y="6951"/>
                  </a:cubicBezTo>
                  <a:lnTo>
                    <a:pt x="3060" y="6653"/>
                  </a:lnTo>
                  <a:lnTo>
                    <a:pt x="3310" y="6475"/>
                  </a:lnTo>
                  <a:cubicBezTo>
                    <a:pt x="3346" y="6451"/>
                    <a:pt x="3322" y="6403"/>
                    <a:pt x="3286" y="6403"/>
                  </a:cubicBezTo>
                  <a:lnTo>
                    <a:pt x="2989" y="6403"/>
                  </a:lnTo>
                  <a:lnTo>
                    <a:pt x="2893" y="6106"/>
                  </a:lnTo>
                  <a:cubicBezTo>
                    <a:pt x="2893" y="6070"/>
                    <a:pt x="2870" y="6052"/>
                    <a:pt x="2846" y="6052"/>
                  </a:cubicBezTo>
                  <a:close/>
                  <a:moveTo>
                    <a:pt x="5203" y="6070"/>
                  </a:moveTo>
                  <a:cubicBezTo>
                    <a:pt x="5188" y="6070"/>
                    <a:pt x="5173" y="6082"/>
                    <a:pt x="5167" y="6106"/>
                  </a:cubicBezTo>
                  <a:lnTo>
                    <a:pt x="5072" y="6403"/>
                  </a:lnTo>
                  <a:lnTo>
                    <a:pt x="4763" y="6403"/>
                  </a:lnTo>
                  <a:cubicBezTo>
                    <a:pt x="4727" y="6403"/>
                    <a:pt x="4703" y="6451"/>
                    <a:pt x="4739" y="6475"/>
                  </a:cubicBezTo>
                  <a:lnTo>
                    <a:pt x="4989" y="6653"/>
                  </a:lnTo>
                  <a:lnTo>
                    <a:pt x="4894" y="6951"/>
                  </a:lnTo>
                  <a:cubicBezTo>
                    <a:pt x="4884" y="6979"/>
                    <a:pt x="4904" y="7006"/>
                    <a:pt x="4930" y="7006"/>
                  </a:cubicBezTo>
                  <a:cubicBezTo>
                    <a:pt x="4937" y="7006"/>
                    <a:pt x="4945" y="7004"/>
                    <a:pt x="4953" y="6999"/>
                  </a:cubicBezTo>
                  <a:lnTo>
                    <a:pt x="5203" y="6820"/>
                  </a:lnTo>
                  <a:lnTo>
                    <a:pt x="5453" y="6999"/>
                  </a:lnTo>
                  <a:cubicBezTo>
                    <a:pt x="5461" y="7004"/>
                    <a:pt x="5469" y="7006"/>
                    <a:pt x="5477" y="7006"/>
                  </a:cubicBezTo>
                  <a:cubicBezTo>
                    <a:pt x="5503" y="7006"/>
                    <a:pt x="5522" y="6979"/>
                    <a:pt x="5513" y="6951"/>
                  </a:cubicBezTo>
                  <a:lnTo>
                    <a:pt x="5417" y="6653"/>
                  </a:lnTo>
                  <a:lnTo>
                    <a:pt x="5668" y="6475"/>
                  </a:lnTo>
                  <a:cubicBezTo>
                    <a:pt x="5703" y="6451"/>
                    <a:pt x="5679" y="6403"/>
                    <a:pt x="5644" y="6403"/>
                  </a:cubicBezTo>
                  <a:lnTo>
                    <a:pt x="5334" y="6403"/>
                  </a:lnTo>
                  <a:lnTo>
                    <a:pt x="5239" y="6106"/>
                  </a:lnTo>
                  <a:cubicBezTo>
                    <a:pt x="5233" y="6082"/>
                    <a:pt x="5218" y="6070"/>
                    <a:pt x="5203" y="6070"/>
                  </a:cubicBezTo>
                  <a:close/>
                  <a:moveTo>
                    <a:pt x="7547" y="6055"/>
                  </a:moveTo>
                  <a:cubicBezTo>
                    <a:pt x="7526" y="6055"/>
                    <a:pt x="7506" y="6067"/>
                    <a:pt x="7501" y="6094"/>
                  </a:cubicBezTo>
                  <a:lnTo>
                    <a:pt x="7406" y="6392"/>
                  </a:lnTo>
                  <a:lnTo>
                    <a:pt x="7108" y="6392"/>
                  </a:lnTo>
                  <a:cubicBezTo>
                    <a:pt x="7072" y="6392"/>
                    <a:pt x="7049" y="6439"/>
                    <a:pt x="7084" y="6463"/>
                  </a:cubicBezTo>
                  <a:lnTo>
                    <a:pt x="7334" y="6642"/>
                  </a:lnTo>
                  <a:lnTo>
                    <a:pt x="7239" y="6939"/>
                  </a:lnTo>
                  <a:cubicBezTo>
                    <a:pt x="7230" y="6967"/>
                    <a:pt x="7249" y="6995"/>
                    <a:pt x="7275" y="6995"/>
                  </a:cubicBezTo>
                  <a:cubicBezTo>
                    <a:pt x="7283" y="6995"/>
                    <a:pt x="7291" y="6992"/>
                    <a:pt x="7299" y="6987"/>
                  </a:cubicBezTo>
                  <a:lnTo>
                    <a:pt x="7549" y="6808"/>
                  </a:lnTo>
                  <a:lnTo>
                    <a:pt x="7799" y="6999"/>
                  </a:lnTo>
                  <a:cubicBezTo>
                    <a:pt x="7804" y="7004"/>
                    <a:pt x="7811" y="7006"/>
                    <a:pt x="7818" y="7006"/>
                  </a:cubicBezTo>
                  <a:cubicBezTo>
                    <a:pt x="7841" y="7006"/>
                    <a:pt x="7867" y="6979"/>
                    <a:pt x="7858" y="6951"/>
                  </a:cubicBezTo>
                  <a:lnTo>
                    <a:pt x="7763" y="6653"/>
                  </a:lnTo>
                  <a:lnTo>
                    <a:pt x="8013" y="6475"/>
                  </a:lnTo>
                  <a:cubicBezTo>
                    <a:pt x="8037" y="6451"/>
                    <a:pt x="8025" y="6403"/>
                    <a:pt x="7989" y="6403"/>
                  </a:cubicBezTo>
                  <a:lnTo>
                    <a:pt x="7692" y="6403"/>
                  </a:lnTo>
                  <a:lnTo>
                    <a:pt x="7596" y="6106"/>
                  </a:lnTo>
                  <a:cubicBezTo>
                    <a:pt x="7596" y="6073"/>
                    <a:pt x="7571" y="6055"/>
                    <a:pt x="7547" y="6055"/>
                  </a:cubicBezTo>
                  <a:close/>
                  <a:moveTo>
                    <a:pt x="9894" y="6052"/>
                  </a:moveTo>
                  <a:cubicBezTo>
                    <a:pt x="9870" y="6052"/>
                    <a:pt x="9847" y="6070"/>
                    <a:pt x="9847" y="6106"/>
                  </a:cubicBezTo>
                  <a:lnTo>
                    <a:pt x="9751" y="6403"/>
                  </a:lnTo>
                  <a:lnTo>
                    <a:pt x="9454" y="6403"/>
                  </a:lnTo>
                  <a:cubicBezTo>
                    <a:pt x="9418" y="6403"/>
                    <a:pt x="9406" y="6451"/>
                    <a:pt x="9430" y="6475"/>
                  </a:cubicBezTo>
                  <a:lnTo>
                    <a:pt x="9680" y="6653"/>
                  </a:lnTo>
                  <a:lnTo>
                    <a:pt x="9585" y="6951"/>
                  </a:lnTo>
                  <a:cubicBezTo>
                    <a:pt x="9575" y="6979"/>
                    <a:pt x="9602" y="7006"/>
                    <a:pt x="9625" y="7006"/>
                  </a:cubicBezTo>
                  <a:cubicBezTo>
                    <a:pt x="9632" y="7006"/>
                    <a:pt x="9639" y="7004"/>
                    <a:pt x="9644" y="6999"/>
                  </a:cubicBezTo>
                  <a:lnTo>
                    <a:pt x="9894" y="6820"/>
                  </a:lnTo>
                  <a:lnTo>
                    <a:pt x="10144" y="6999"/>
                  </a:lnTo>
                  <a:cubicBezTo>
                    <a:pt x="10152" y="7004"/>
                    <a:pt x="10160" y="7006"/>
                    <a:pt x="10168" y="7006"/>
                  </a:cubicBezTo>
                  <a:cubicBezTo>
                    <a:pt x="10194" y="7006"/>
                    <a:pt x="10213" y="6979"/>
                    <a:pt x="10204" y="6951"/>
                  </a:cubicBezTo>
                  <a:lnTo>
                    <a:pt x="10120" y="6653"/>
                  </a:lnTo>
                  <a:lnTo>
                    <a:pt x="10359" y="6475"/>
                  </a:lnTo>
                  <a:cubicBezTo>
                    <a:pt x="10394" y="6451"/>
                    <a:pt x="10382" y="6403"/>
                    <a:pt x="10335" y="6403"/>
                  </a:cubicBezTo>
                  <a:lnTo>
                    <a:pt x="10037" y="6403"/>
                  </a:lnTo>
                  <a:lnTo>
                    <a:pt x="9942" y="6106"/>
                  </a:lnTo>
                  <a:cubicBezTo>
                    <a:pt x="9942" y="6070"/>
                    <a:pt x="9918" y="6052"/>
                    <a:pt x="9894" y="60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270" name="Google Shape;132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10938">
            <a:off x="3939175" y="2251202"/>
            <a:ext cx="544960" cy="381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71" name="Google Shape;1327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2634" y="3067200"/>
            <a:ext cx="5738731" cy="206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72" name="Google Shape;13272;p43"/>
          <p:cNvSpPr txBox="1"/>
          <p:nvPr/>
        </p:nvSpPr>
        <p:spPr>
          <a:xfrm>
            <a:off x="2008950" y="735300"/>
            <a:ext cx="51261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2F81B4"/>
                </a:solidFill>
                <a:latin typeface="Cairo"/>
                <a:ea typeface="Cairo"/>
                <a:cs typeface="Cairo"/>
                <a:sym typeface="Cairo"/>
              </a:rPr>
              <a:t>VAMOS PRATICAR!</a:t>
            </a:r>
            <a:endParaRPr b="1" sz="3500">
              <a:solidFill>
                <a:srgbClr val="2F81B4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6" name="Shape 13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77" name="Google Shape;13277;p44"/>
          <p:cNvGrpSpPr/>
          <p:nvPr/>
        </p:nvGrpSpPr>
        <p:grpSpPr>
          <a:xfrm>
            <a:off x="8" y="4321948"/>
            <a:ext cx="3332861" cy="821561"/>
            <a:chOff x="547595" y="4043711"/>
            <a:chExt cx="7853114" cy="1935817"/>
          </a:xfrm>
        </p:grpSpPr>
        <p:grpSp>
          <p:nvGrpSpPr>
            <p:cNvPr id="13278" name="Google Shape;13278;p44"/>
            <p:cNvGrpSpPr/>
            <p:nvPr/>
          </p:nvGrpSpPr>
          <p:grpSpPr>
            <a:xfrm>
              <a:off x="547595" y="4043711"/>
              <a:ext cx="7853114" cy="1935817"/>
              <a:chOff x="1927575" y="3812950"/>
              <a:chExt cx="5397700" cy="1330550"/>
            </a:xfrm>
          </p:grpSpPr>
          <p:sp>
            <p:nvSpPr>
              <p:cNvPr id="13279" name="Google Shape;13279;p44"/>
              <p:cNvSpPr/>
              <p:nvPr/>
            </p:nvSpPr>
            <p:spPr>
              <a:xfrm>
                <a:off x="1927575" y="3812950"/>
                <a:ext cx="5397700" cy="1330550"/>
              </a:xfrm>
              <a:custGeom>
                <a:rect b="b" l="l" r="r" t="t"/>
                <a:pathLst>
                  <a:path extrusionOk="0" h="53222" w="215908">
                    <a:moveTo>
                      <a:pt x="107945" y="1"/>
                    </a:moveTo>
                    <a:cubicBezTo>
                      <a:pt x="73342" y="1"/>
                      <a:pt x="38729" y="13116"/>
                      <a:pt x="12204" y="39387"/>
                    </a:cubicBezTo>
                    <a:cubicBezTo>
                      <a:pt x="7834" y="43721"/>
                      <a:pt x="3762" y="48340"/>
                      <a:pt x="0" y="53222"/>
                    </a:cubicBezTo>
                    <a:lnTo>
                      <a:pt x="215908" y="53222"/>
                    </a:lnTo>
                    <a:cubicBezTo>
                      <a:pt x="212419" y="48685"/>
                      <a:pt x="208657" y="44375"/>
                      <a:pt x="204633" y="40315"/>
                    </a:cubicBezTo>
                    <a:cubicBezTo>
                      <a:pt x="178022" y="13453"/>
                      <a:pt x="142988" y="1"/>
                      <a:pt x="1079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0" name="Google Shape;13280;p44"/>
              <p:cNvSpPr/>
              <p:nvPr/>
            </p:nvSpPr>
            <p:spPr>
              <a:xfrm>
                <a:off x="5862875" y="4044825"/>
                <a:ext cx="831075" cy="491575"/>
              </a:xfrm>
              <a:custGeom>
                <a:rect b="b" l="l" r="r" t="t"/>
                <a:pathLst>
                  <a:path extrusionOk="0" h="19663" w="33243">
                    <a:moveTo>
                      <a:pt x="1" y="1"/>
                    </a:moveTo>
                    <a:cubicBezTo>
                      <a:pt x="3472" y="11896"/>
                      <a:pt x="14346" y="19662"/>
                      <a:pt x="26182" y="19662"/>
                    </a:cubicBezTo>
                    <a:cubicBezTo>
                      <a:pt x="28514" y="19662"/>
                      <a:pt x="30885" y="19361"/>
                      <a:pt x="33243" y="18729"/>
                    </a:cubicBezTo>
                    <a:cubicBezTo>
                      <a:pt x="23111" y="10943"/>
                      <a:pt x="11919" y="4644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1" name="Google Shape;13281;p44"/>
              <p:cNvSpPr/>
              <p:nvPr/>
            </p:nvSpPr>
            <p:spPr>
              <a:xfrm>
                <a:off x="4393650" y="4961900"/>
                <a:ext cx="503650" cy="181600"/>
              </a:xfrm>
              <a:custGeom>
                <a:rect b="b" l="l" r="r" t="t"/>
                <a:pathLst>
                  <a:path extrusionOk="0" h="7264" w="20146">
                    <a:moveTo>
                      <a:pt x="10073" y="1"/>
                    </a:moveTo>
                    <a:cubicBezTo>
                      <a:pt x="5501" y="1"/>
                      <a:pt x="1441" y="2930"/>
                      <a:pt x="0" y="7264"/>
                    </a:cubicBezTo>
                    <a:lnTo>
                      <a:pt x="20146" y="7264"/>
                    </a:lnTo>
                    <a:cubicBezTo>
                      <a:pt x="18705" y="2930"/>
                      <a:pt x="14645" y="1"/>
                      <a:pt x="100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2" name="Google Shape;13282;p44"/>
              <p:cNvSpPr/>
              <p:nvPr/>
            </p:nvSpPr>
            <p:spPr>
              <a:xfrm>
                <a:off x="2474950" y="4658600"/>
                <a:ext cx="523000" cy="484800"/>
              </a:xfrm>
              <a:custGeom>
                <a:rect b="b" l="l" r="r" t="t"/>
                <a:pathLst>
                  <a:path extrusionOk="0" h="19392" w="20920">
                    <a:moveTo>
                      <a:pt x="10455" y="0"/>
                    </a:moveTo>
                    <a:cubicBezTo>
                      <a:pt x="6549" y="0"/>
                      <a:pt x="3029" y="2340"/>
                      <a:pt x="1525" y="5942"/>
                    </a:cubicBezTo>
                    <a:cubicBezTo>
                      <a:pt x="1" y="9561"/>
                      <a:pt x="810" y="13728"/>
                      <a:pt x="3572" y="16526"/>
                    </a:cubicBezTo>
                    <a:cubicBezTo>
                      <a:pt x="5470" y="18436"/>
                      <a:pt x="7963" y="19391"/>
                      <a:pt x="10458" y="19391"/>
                    </a:cubicBezTo>
                    <a:cubicBezTo>
                      <a:pt x="12925" y="19391"/>
                      <a:pt x="15394" y="18457"/>
                      <a:pt x="17288" y="16586"/>
                    </a:cubicBezTo>
                    <a:cubicBezTo>
                      <a:pt x="20075" y="13824"/>
                      <a:pt x="20920" y="9656"/>
                      <a:pt x="19444" y="6025"/>
                    </a:cubicBezTo>
                    <a:cubicBezTo>
                      <a:pt x="17955" y="2394"/>
                      <a:pt x="14431" y="24"/>
                      <a:pt x="10514" y="1"/>
                    </a:cubicBezTo>
                    <a:cubicBezTo>
                      <a:pt x="10494" y="0"/>
                      <a:pt x="10474" y="0"/>
                      <a:pt x="104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3" name="Google Shape;13283;p44"/>
              <p:cNvSpPr/>
              <p:nvPr/>
            </p:nvSpPr>
            <p:spPr>
              <a:xfrm>
                <a:off x="3380654" y="4197921"/>
                <a:ext cx="1284425" cy="852600"/>
              </a:xfrm>
              <a:custGeom>
                <a:rect b="b" l="l" r="r" t="t"/>
                <a:pathLst>
                  <a:path extrusionOk="0" h="34104" w="51377">
                    <a:moveTo>
                      <a:pt x="21027" y="1"/>
                    </a:moveTo>
                    <a:cubicBezTo>
                      <a:pt x="15429" y="1"/>
                      <a:pt x="9870" y="2613"/>
                      <a:pt x="6359" y="7660"/>
                    </a:cubicBezTo>
                    <a:cubicBezTo>
                      <a:pt x="1" y="16816"/>
                      <a:pt x="3489" y="29496"/>
                      <a:pt x="13657" y="34104"/>
                    </a:cubicBezTo>
                    <a:lnTo>
                      <a:pt x="28385" y="34104"/>
                    </a:lnTo>
                    <a:cubicBezTo>
                      <a:pt x="35422" y="30901"/>
                      <a:pt x="39601" y="23531"/>
                      <a:pt x="38744" y="15852"/>
                    </a:cubicBezTo>
                    <a:lnTo>
                      <a:pt x="38744" y="15852"/>
                    </a:lnTo>
                    <a:cubicBezTo>
                      <a:pt x="39919" y="16450"/>
                      <a:pt x="41189" y="16741"/>
                      <a:pt x="42450" y="16741"/>
                    </a:cubicBezTo>
                    <a:cubicBezTo>
                      <a:pt x="44500" y="16741"/>
                      <a:pt x="46528" y="15973"/>
                      <a:pt x="48090" y="14506"/>
                    </a:cubicBezTo>
                    <a:cubicBezTo>
                      <a:pt x="50614" y="12125"/>
                      <a:pt x="51376" y="8434"/>
                      <a:pt x="49995" y="5255"/>
                    </a:cubicBezTo>
                    <a:cubicBezTo>
                      <a:pt x="48686" y="2242"/>
                      <a:pt x="45720" y="320"/>
                      <a:pt x="42474" y="320"/>
                    </a:cubicBezTo>
                    <a:cubicBezTo>
                      <a:pt x="42295" y="320"/>
                      <a:pt x="42115" y="326"/>
                      <a:pt x="41935" y="338"/>
                    </a:cubicBezTo>
                    <a:cubicBezTo>
                      <a:pt x="38470" y="552"/>
                      <a:pt x="35529" y="2921"/>
                      <a:pt x="34565" y="6255"/>
                    </a:cubicBezTo>
                    <a:cubicBezTo>
                      <a:pt x="34291" y="5922"/>
                      <a:pt x="34005" y="5600"/>
                      <a:pt x="33696" y="5291"/>
                    </a:cubicBezTo>
                    <a:cubicBezTo>
                      <a:pt x="30169" y="1732"/>
                      <a:pt x="25585" y="1"/>
                      <a:pt x="210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284" name="Google Shape;13284;p44"/>
            <p:cNvSpPr/>
            <p:nvPr/>
          </p:nvSpPr>
          <p:spPr>
            <a:xfrm>
              <a:off x="4590275" y="4095646"/>
              <a:ext cx="428442" cy="227565"/>
            </a:xfrm>
            <a:custGeom>
              <a:rect b="b" l="l" r="r" t="t"/>
              <a:pathLst>
                <a:path extrusionOk="0" h="19392" w="20920">
                  <a:moveTo>
                    <a:pt x="10455" y="0"/>
                  </a:moveTo>
                  <a:cubicBezTo>
                    <a:pt x="6549" y="0"/>
                    <a:pt x="3029" y="2340"/>
                    <a:pt x="1525" y="5942"/>
                  </a:cubicBezTo>
                  <a:cubicBezTo>
                    <a:pt x="1" y="9561"/>
                    <a:pt x="810" y="13728"/>
                    <a:pt x="3572" y="16526"/>
                  </a:cubicBezTo>
                  <a:cubicBezTo>
                    <a:pt x="5470" y="18436"/>
                    <a:pt x="7963" y="19391"/>
                    <a:pt x="10458" y="19391"/>
                  </a:cubicBezTo>
                  <a:cubicBezTo>
                    <a:pt x="12925" y="19391"/>
                    <a:pt x="15394" y="18457"/>
                    <a:pt x="17288" y="16586"/>
                  </a:cubicBezTo>
                  <a:cubicBezTo>
                    <a:pt x="20075" y="13824"/>
                    <a:pt x="20920" y="9656"/>
                    <a:pt x="19444" y="6025"/>
                  </a:cubicBezTo>
                  <a:cubicBezTo>
                    <a:pt x="17955" y="2394"/>
                    <a:pt x="14431" y="24"/>
                    <a:pt x="10514" y="1"/>
                  </a:cubicBezTo>
                  <a:cubicBezTo>
                    <a:pt x="10494" y="0"/>
                    <a:pt x="10474" y="0"/>
                    <a:pt x="10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85" name="Google Shape;13285;p44"/>
          <p:cNvGrpSpPr/>
          <p:nvPr/>
        </p:nvGrpSpPr>
        <p:grpSpPr>
          <a:xfrm>
            <a:off x="676353" y="2296235"/>
            <a:ext cx="2375710" cy="2372590"/>
            <a:chOff x="262728" y="1136689"/>
            <a:chExt cx="3207385" cy="3203173"/>
          </a:xfrm>
        </p:grpSpPr>
        <p:sp>
          <p:nvSpPr>
            <p:cNvPr id="13286" name="Google Shape;13286;p44"/>
            <p:cNvSpPr/>
            <p:nvPr/>
          </p:nvSpPr>
          <p:spPr>
            <a:xfrm>
              <a:off x="772000" y="2939325"/>
              <a:ext cx="346252" cy="1018600"/>
            </a:xfrm>
            <a:custGeom>
              <a:rect b="b" l="l" r="r" t="t"/>
              <a:pathLst>
                <a:path extrusionOk="0" h="40744" w="9085">
                  <a:moveTo>
                    <a:pt x="1334" y="0"/>
                  </a:moveTo>
                  <a:cubicBezTo>
                    <a:pt x="655" y="0"/>
                    <a:pt x="0" y="631"/>
                    <a:pt x="0" y="1322"/>
                  </a:cubicBezTo>
                  <a:lnTo>
                    <a:pt x="0" y="39529"/>
                  </a:lnTo>
                  <a:cubicBezTo>
                    <a:pt x="0" y="40220"/>
                    <a:pt x="655" y="40744"/>
                    <a:pt x="1334" y="40744"/>
                  </a:cubicBezTo>
                  <a:lnTo>
                    <a:pt x="7834" y="40744"/>
                  </a:lnTo>
                  <a:cubicBezTo>
                    <a:pt x="7842" y="40744"/>
                    <a:pt x="7849" y="40744"/>
                    <a:pt x="7856" y="40744"/>
                  </a:cubicBezTo>
                  <a:cubicBezTo>
                    <a:pt x="8525" y="40744"/>
                    <a:pt x="9085" y="40201"/>
                    <a:pt x="9085" y="39529"/>
                  </a:cubicBezTo>
                  <a:lnTo>
                    <a:pt x="9085" y="1322"/>
                  </a:lnTo>
                  <a:cubicBezTo>
                    <a:pt x="9085" y="631"/>
                    <a:pt x="8525" y="0"/>
                    <a:pt x="7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7" name="Google Shape;13287;p44"/>
            <p:cNvSpPr/>
            <p:nvPr/>
          </p:nvSpPr>
          <p:spPr>
            <a:xfrm>
              <a:off x="1189325" y="2939325"/>
              <a:ext cx="302401" cy="1013250"/>
            </a:xfrm>
            <a:custGeom>
              <a:rect b="b" l="l" r="r" t="t"/>
              <a:pathLst>
                <a:path extrusionOk="0" h="40530" w="7704">
                  <a:moveTo>
                    <a:pt x="1060" y="0"/>
                  </a:moveTo>
                  <a:cubicBezTo>
                    <a:pt x="464" y="0"/>
                    <a:pt x="0" y="524"/>
                    <a:pt x="0" y="1215"/>
                  </a:cubicBezTo>
                  <a:lnTo>
                    <a:pt x="0" y="39422"/>
                  </a:lnTo>
                  <a:cubicBezTo>
                    <a:pt x="0" y="40113"/>
                    <a:pt x="464" y="40529"/>
                    <a:pt x="1060" y="40529"/>
                  </a:cubicBezTo>
                  <a:lnTo>
                    <a:pt x="6703" y="40529"/>
                  </a:lnTo>
                  <a:cubicBezTo>
                    <a:pt x="7299" y="40529"/>
                    <a:pt x="7703" y="40113"/>
                    <a:pt x="7703" y="39422"/>
                  </a:cubicBezTo>
                  <a:lnTo>
                    <a:pt x="7703" y="1215"/>
                  </a:lnTo>
                  <a:cubicBezTo>
                    <a:pt x="7703" y="524"/>
                    <a:pt x="7299" y="0"/>
                    <a:pt x="6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8" name="Google Shape;13288;p44"/>
            <p:cNvSpPr/>
            <p:nvPr/>
          </p:nvSpPr>
          <p:spPr>
            <a:xfrm>
              <a:off x="1160311" y="2135266"/>
              <a:ext cx="840689" cy="548080"/>
            </a:xfrm>
            <a:custGeom>
              <a:rect b="b" l="l" r="r" t="t"/>
              <a:pathLst>
                <a:path extrusionOk="0" h="14788" w="22683">
                  <a:moveTo>
                    <a:pt x="5025" y="0"/>
                  </a:moveTo>
                  <a:cubicBezTo>
                    <a:pt x="3311" y="1822"/>
                    <a:pt x="1727" y="3763"/>
                    <a:pt x="1" y="5573"/>
                  </a:cubicBezTo>
                  <a:cubicBezTo>
                    <a:pt x="787" y="6596"/>
                    <a:pt x="1656" y="7549"/>
                    <a:pt x="2608" y="8430"/>
                  </a:cubicBezTo>
                  <a:cubicBezTo>
                    <a:pt x="7049" y="12526"/>
                    <a:pt x="12943" y="14788"/>
                    <a:pt x="19206" y="14788"/>
                  </a:cubicBezTo>
                  <a:cubicBezTo>
                    <a:pt x="20372" y="14788"/>
                    <a:pt x="21527" y="14705"/>
                    <a:pt x="22682" y="14550"/>
                  </a:cubicBezTo>
                  <a:cubicBezTo>
                    <a:pt x="22230" y="12276"/>
                    <a:pt x="21658" y="10025"/>
                    <a:pt x="20968" y="7799"/>
                  </a:cubicBezTo>
                  <a:cubicBezTo>
                    <a:pt x="20380" y="7859"/>
                    <a:pt x="19790" y="7889"/>
                    <a:pt x="19200" y="7889"/>
                  </a:cubicBezTo>
                  <a:cubicBezTo>
                    <a:pt x="15098" y="7889"/>
                    <a:pt x="10993" y="6443"/>
                    <a:pt x="7871" y="3560"/>
                  </a:cubicBezTo>
                  <a:cubicBezTo>
                    <a:pt x="6740" y="2525"/>
                    <a:pt x="5787" y="1322"/>
                    <a:pt x="5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9" name="Google Shape;13289;p44"/>
            <p:cNvSpPr/>
            <p:nvPr/>
          </p:nvSpPr>
          <p:spPr>
            <a:xfrm>
              <a:off x="981143" y="1970218"/>
              <a:ext cx="469137" cy="448827"/>
            </a:xfrm>
            <a:custGeom>
              <a:rect b="b" l="l" r="r" t="t"/>
              <a:pathLst>
                <a:path extrusionOk="0" h="12110" w="12658">
                  <a:moveTo>
                    <a:pt x="6323" y="0"/>
                  </a:moveTo>
                  <a:cubicBezTo>
                    <a:pt x="2835" y="0"/>
                    <a:pt x="1" y="2715"/>
                    <a:pt x="1" y="6061"/>
                  </a:cubicBezTo>
                  <a:cubicBezTo>
                    <a:pt x="1" y="9406"/>
                    <a:pt x="2835" y="12109"/>
                    <a:pt x="6323" y="12109"/>
                  </a:cubicBezTo>
                  <a:cubicBezTo>
                    <a:pt x="9824" y="12109"/>
                    <a:pt x="12657" y="9406"/>
                    <a:pt x="12657" y="6061"/>
                  </a:cubicBezTo>
                  <a:cubicBezTo>
                    <a:pt x="12657" y="2715"/>
                    <a:pt x="9824" y="0"/>
                    <a:pt x="6323" y="0"/>
                  </a:cubicBezTo>
                  <a:close/>
                </a:path>
              </a:pathLst>
            </a:custGeom>
            <a:solidFill>
              <a:srgbClr val="B3998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0" name="Google Shape;13290;p44"/>
            <p:cNvSpPr/>
            <p:nvPr/>
          </p:nvSpPr>
          <p:spPr>
            <a:xfrm>
              <a:off x="1131624" y="2106578"/>
              <a:ext cx="326595" cy="312474"/>
            </a:xfrm>
            <a:custGeom>
              <a:rect b="b" l="l" r="r" t="t"/>
              <a:pathLst>
                <a:path extrusionOk="0" h="8431" w="8812">
                  <a:moveTo>
                    <a:pt x="4406" y="0"/>
                  </a:moveTo>
                  <a:cubicBezTo>
                    <a:pt x="1977" y="0"/>
                    <a:pt x="1" y="1894"/>
                    <a:pt x="1" y="4215"/>
                  </a:cubicBezTo>
                  <a:cubicBezTo>
                    <a:pt x="1" y="6549"/>
                    <a:pt x="1977" y="8430"/>
                    <a:pt x="4406" y="8430"/>
                  </a:cubicBezTo>
                  <a:cubicBezTo>
                    <a:pt x="6835" y="8430"/>
                    <a:pt x="8812" y="6549"/>
                    <a:pt x="8812" y="4215"/>
                  </a:cubicBezTo>
                  <a:cubicBezTo>
                    <a:pt x="8812" y="1894"/>
                    <a:pt x="6835" y="0"/>
                    <a:pt x="4406" y="0"/>
                  </a:cubicBezTo>
                  <a:close/>
                </a:path>
              </a:pathLst>
            </a:custGeom>
            <a:solidFill>
              <a:srgbClr val="E5D0C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1" name="Google Shape;13291;p44"/>
            <p:cNvSpPr/>
            <p:nvPr/>
          </p:nvSpPr>
          <p:spPr>
            <a:xfrm>
              <a:off x="2116160" y="2432263"/>
              <a:ext cx="112114" cy="64044"/>
            </a:xfrm>
            <a:custGeom>
              <a:rect b="b" l="l" r="r" t="t"/>
              <a:pathLst>
                <a:path extrusionOk="0" h="1728" w="3025">
                  <a:moveTo>
                    <a:pt x="907" y="0"/>
                  </a:moveTo>
                  <a:cubicBezTo>
                    <a:pt x="417" y="0"/>
                    <a:pt x="12" y="377"/>
                    <a:pt x="1" y="869"/>
                  </a:cubicBezTo>
                  <a:cubicBezTo>
                    <a:pt x="12" y="1343"/>
                    <a:pt x="406" y="1728"/>
                    <a:pt x="886" y="1728"/>
                  </a:cubicBezTo>
                  <a:cubicBezTo>
                    <a:pt x="901" y="1728"/>
                    <a:pt x="915" y="1727"/>
                    <a:pt x="929" y="1727"/>
                  </a:cubicBezTo>
                  <a:lnTo>
                    <a:pt x="2096" y="1727"/>
                  </a:lnTo>
                  <a:cubicBezTo>
                    <a:pt x="2111" y="1727"/>
                    <a:pt x="2125" y="1728"/>
                    <a:pt x="2139" y="1728"/>
                  </a:cubicBezTo>
                  <a:cubicBezTo>
                    <a:pt x="2620" y="1728"/>
                    <a:pt x="3013" y="1343"/>
                    <a:pt x="3025" y="869"/>
                  </a:cubicBezTo>
                  <a:cubicBezTo>
                    <a:pt x="3013" y="377"/>
                    <a:pt x="2609" y="0"/>
                    <a:pt x="2119" y="0"/>
                  </a:cubicBezTo>
                  <a:cubicBezTo>
                    <a:pt x="2111" y="0"/>
                    <a:pt x="2104" y="0"/>
                    <a:pt x="2096" y="0"/>
                  </a:cubicBezTo>
                  <a:lnTo>
                    <a:pt x="929" y="0"/>
                  </a:lnTo>
                  <a:cubicBezTo>
                    <a:pt x="922" y="0"/>
                    <a:pt x="914" y="0"/>
                    <a:pt x="907" y="0"/>
                  </a:cubicBezTo>
                  <a:close/>
                </a:path>
              </a:pathLst>
            </a:custGeom>
            <a:solidFill>
              <a:srgbClr val="CC613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2" name="Google Shape;13292;p44"/>
            <p:cNvSpPr/>
            <p:nvPr/>
          </p:nvSpPr>
          <p:spPr>
            <a:xfrm>
              <a:off x="1836399" y="2308838"/>
              <a:ext cx="357468" cy="373738"/>
            </a:xfrm>
            <a:custGeom>
              <a:rect b="b" l="l" r="r" t="t"/>
              <a:pathLst>
                <a:path extrusionOk="0" h="10084" w="9645">
                  <a:moveTo>
                    <a:pt x="4583" y="1"/>
                  </a:moveTo>
                  <a:cubicBezTo>
                    <a:pt x="4290" y="1"/>
                    <a:pt x="4191" y="354"/>
                    <a:pt x="4191" y="354"/>
                  </a:cubicBezTo>
                  <a:cubicBezTo>
                    <a:pt x="4191" y="890"/>
                    <a:pt x="3798" y="1413"/>
                    <a:pt x="3513" y="1854"/>
                  </a:cubicBezTo>
                  <a:cubicBezTo>
                    <a:pt x="3036" y="2628"/>
                    <a:pt x="2405" y="3140"/>
                    <a:pt x="1691" y="3711"/>
                  </a:cubicBezTo>
                  <a:cubicBezTo>
                    <a:pt x="1024" y="4235"/>
                    <a:pt x="465" y="4854"/>
                    <a:pt x="238" y="5640"/>
                  </a:cubicBezTo>
                  <a:cubicBezTo>
                    <a:pt x="0" y="6414"/>
                    <a:pt x="36" y="7247"/>
                    <a:pt x="345" y="7986"/>
                  </a:cubicBezTo>
                  <a:cubicBezTo>
                    <a:pt x="607" y="8617"/>
                    <a:pt x="1119" y="9105"/>
                    <a:pt x="1679" y="9522"/>
                  </a:cubicBezTo>
                  <a:cubicBezTo>
                    <a:pt x="2286" y="9992"/>
                    <a:pt x="4634" y="10084"/>
                    <a:pt x="6421" y="10084"/>
                  </a:cubicBezTo>
                  <a:cubicBezTo>
                    <a:pt x="7575" y="10084"/>
                    <a:pt x="8495" y="10045"/>
                    <a:pt x="8561" y="10045"/>
                  </a:cubicBezTo>
                  <a:cubicBezTo>
                    <a:pt x="9144" y="10045"/>
                    <a:pt x="9644" y="9676"/>
                    <a:pt x="9644" y="9212"/>
                  </a:cubicBezTo>
                  <a:lnTo>
                    <a:pt x="9644" y="4366"/>
                  </a:lnTo>
                  <a:cubicBezTo>
                    <a:pt x="9644" y="3914"/>
                    <a:pt x="9144" y="3533"/>
                    <a:pt x="8561" y="3533"/>
                  </a:cubicBezTo>
                  <a:lnTo>
                    <a:pt x="4691" y="3437"/>
                  </a:lnTo>
                  <a:cubicBezTo>
                    <a:pt x="4763" y="3437"/>
                    <a:pt x="4965" y="2842"/>
                    <a:pt x="4989" y="2783"/>
                  </a:cubicBezTo>
                  <a:cubicBezTo>
                    <a:pt x="5310" y="2009"/>
                    <a:pt x="5834" y="961"/>
                    <a:pt x="5084" y="258"/>
                  </a:cubicBezTo>
                  <a:cubicBezTo>
                    <a:pt x="4875" y="67"/>
                    <a:pt x="4711" y="1"/>
                    <a:pt x="4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3" name="Google Shape;13293;p44"/>
            <p:cNvSpPr/>
            <p:nvPr/>
          </p:nvSpPr>
          <p:spPr>
            <a:xfrm>
              <a:off x="353646" y="1745164"/>
              <a:ext cx="622205" cy="1158388"/>
            </a:xfrm>
            <a:custGeom>
              <a:rect b="b" l="l" r="r" t="t"/>
              <a:pathLst>
                <a:path extrusionOk="0" h="31255" w="16788">
                  <a:moveTo>
                    <a:pt x="1346" y="0"/>
                  </a:moveTo>
                  <a:cubicBezTo>
                    <a:pt x="595" y="0"/>
                    <a:pt x="0" y="560"/>
                    <a:pt x="0" y="1262"/>
                  </a:cubicBezTo>
                  <a:lnTo>
                    <a:pt x="0" y="30004"/>
                  </a:lnTo>
                  <a:cubicBezTo>
                    <a:pt x="0" y="30695"/>
                    <a:pt x="607" y="31254"/>
                    <a:pt x="1346" y="31254"/>
                  </a:cubicBezTo>
                  <a:lnTo>
                    <a:pt x="15431" y="31254"/>
                  </a:lnTo>
                  <a:cubicBezTo>
                    <a:pt x="16181" y="31254"/>
                    <a:pt x="16788" y="30695"/>
                    <a:pt x="16788" y="30004"/>
                  </a:cubicBezTo>
                  <a:lnTo>
                    <a:pt x="16788" y="1262"/>
                  </a:lnTo>
                  <a:cubicBezTo>
                    <a:pt x="16788" y="560"/>
                    <a:pt x="16169" y="0"/>
                    <a:pt x="15431" y="0"/>
                  </a:cubicBezTo>
                  <a:close/>
                </a:path>
              </a:pathLst>
            </a:custGeom>
            <a:solidFill>
              <a:srgbClr val="E5D0C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4" name="Google Shape;13294;p44"/>
            <p:cNvSpPr/>
            <p:nvPr/>
          </p:nvSpPr>
          <p:spPr>
            <a:xfrm>
              <a:off x="353646" y="1745164"/>
              <a:ext cx="622205" cy="1158388"/>
            </a:xfrm>
            <a:custGeom>
              <a:rect b="b" l="l" r="r" t="t"/>
              <a:pathLst>
                <a:path extrusionOk="0" h="31255" w="16788">
                  <a:moveTo>
                    <a:pt x="16788" y="30004"/>
                  </a:moveTo>
                  <a:cubicBezTo>
                    <a:pt x="16788" y="30695"/>
                    <a:pt x="16181" y="31254"/>
                    <a:pt x="15431" y="31254"/>
                  </a:cubicBezTo>
                  <a:lnTo>
                    <a:pt x="1346" y="31254"/>
                  </a:lnTo>
                  <a:cubicBezTo>
                    <a:pt x="607" y="31254"/>
                    <a:pt x="0" y="30695"/>
                    <a:pt x="0" y="30004"/>
                  </a:cubicBezTo>
                  <a:lnTo>
                    <a:pt x="0" y="1262"/>
                  </a:lnTo>
                  <a:cubicBezTo>
                    <a:pt x="0" y="560"/>
                    <a:pt x="595" y="0"/>
                    <a:pt x="1346" y="0"/>
                  </a:cubicBezTo>
                  <a:lnTo>
                    <a:pt x="15431" y="0"/>
                  </a:lnTo>
                  <a:cubicBezTo>
                    <a:pt x="16169" y="0"/>
                    <a:pt x="16788" y="560"/>
                    <a:pt x="16788" y="126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5" name="Google Shape;13295;p44"/>
            <p:cNvSpPr/>
            <p:nvPr/>
          </p:nvSpPr>
          <p:spPr>
            <a:xfrm>
              <a:off x="453794" y="1840493"/>
              <a:ext cx="150956" cy="139466"/>
            </a:xfrm>
            <a:custGeom>
              <a:rect b="b" l="l" r="r" t="t"/>
              <a:pathLst>
                <a:path extrusionOk="0" h="3763" w="4073">
                  <a:moveTo>
                    <a:pt x="2037" y="0"/>
                  </a:moveTo>
                  <a:cubicBezTo>
                    <a:pt x="918" y="0"/>
                    <a:pt x="1" y="845"/>
                    <a:pt x="1" y="1881"/>
                  </a:cubicBezTo>
                  <a:cubicBezTo>
                    <a:pt x="1" y="2917"/>
                    <a:pt x="918" y="3762"/>
                    <a:pt x="2037" y="3762"/>
                  </a:cubicBezTo>
                  <a:cubicBezTo>
                    <a:pt x="3156" y="3762"/>
                    <a:pt x="4073" y="2917"/>
                    <a:pt x="4073" y="1881"/>
                  </a:cubicBezTo>
                  <a:cubicBezTo>
                    <a:pt x="4073" y="845"/>
                    <a:pt x="3168" y="0"/>
                    <a:pt x="2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6" name="Google Shape;13296;p44"/>
            <p:cNvSpPr/>
            <p:nvPr/>
          </p:nvSpPr>
          <p:spPr>
            <a:xfrm>
              <a:off x="467470" y="2088046"/>
              <a:ext cx="80129" cy="67268"/>
            </a:xfrm>
            <a:custGeom>
              <a:rect b="b" l="l" r="r" t="t"/>
              <a:pathLst>
                <a:path extrusionOk="0" h="1815" w="2162">
                  <a:moveTo>
                    <a:pt x="1238" y="0"/>
                  </a:moveTo>
                  <a:cubicBezTo>
                    <a:pt x="1230" y="0"/>
                    <a:pt x="1223" y="0"/>
                    <a:pt x="1215" y="0"/>
                  </a:cubicBezTo>
                  <a:cubicBezTo>
                    <a:pt x="394" y="0"/>
                    <a:pt x="1" y="1012"/>
                    <a:pt x="596" y="1572"/>
                  </a:cubicBezTo>
                  <a:cubicBezTo>
                    <a:pt x="779" y="1740"/>
                    <a:pt x="994" y="1815"/>
                    <a:pt x="1205" y="1815"/>
                  </a:cubicBezTo>
                  <a:cubicBezTo>
                    <a:pt x="1696" y="1815"/>
                    <a:pt x="2162" y="1409"/>
                    <a:pt x="2120" y="834"/>
                  </a:cubicBezTo>
                  <a:cubicBezTo>
                    <a:pt x="2097" y="365"/>
                    <a:pt x="1704" y="0"/>
                    <a:pt x="12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7" name="Google Shape;13297;p44"/>
            <p:cNvSpPr/>
            <p:nvPr/>
          </p:nvSpPr>
          <p:spPr>
            <a:xfrm>
              <a:off x="768469" y="1913288"/>
              <a:ext cx="725906" cy="1445660"/>
            </a:xfrm>
            <a:custGeom>
              <a:rect b="b" l="l" r="r" t="t"/>
              <a:pathLst>
                <a:path extrusionOk="0" h="39006" w="19586">
                  <a:moveTo>
                    <a:pt x="1250" y="1"/>
                  </a:moveTo>
                  <a:cubicBezTo>
                    <a:pt x="619" y="1"/>
                    <a:pt x="0" y="667"/>
                    <a:pt x="0" y="1406"/>
                  </a:cubicBezTo>
                  <a:lnTo>
                    <a:pt x="0" y="37839"/>
                  </a:lnTo>
                  <a:cubicBezTo>
                    <a:pt x="0" y="38577"/>
                    <a:pt x="619" y="39005"/>
                    <a:pt x="1250" y="39005"/>
                  </a:cubicBezTo>
                  <a:lnTo>
                    <a:pt x="18371" y="39005"/>
                  </a:lnTo>
                  <a:cubicBezTo>
                    <a:pt x="19002" y="39005"/>
                    <a:pt x="19586" y="38577"/>
                    <a:pt x="19586" y="37839"/>
                  </a:cubicBezTo>
                  <a:lnTo>
                    <a:pt x="19586" y="1406"/>
                  </a:lnTo>
                  <a:cubicBezTo>
                    <a:pt x="19586" y="667"/>
                    <a:pt x="19002" y="1"/>
                    <a:pt x="18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8" name="Google Shape;13298;p44"/>
            <p:cNvSpPr/>
            <p:nvPr/>
          </p:nvSpPr>
          <p:spPr>
            <a:xfrm>
              <a:off x="771990" y="1917698"/>
              <a:ext cx="719754" cy="1447439"/>
            </a:xfrm>
            <a:custGeom>
              <a:rect b="b" l="l" r="r" t="t"/>
              <a:pathLst>
                <a:path extrusionOk="0" h="39054" w="19420">
                  <a:moveTo>
                    <a:pt x="1155" y="39053"/>
                  </a:moveTo>
                  <a:lnTo>
                    <a:pt x="9478" y="39053"/>
                  </a:lnTo>
                  <a:cubicBezTo>
                    <a:pt x="11014" y="38053"/>
                    <a:pt x="12442" y="36898"/>
                    <a:pt x="13740" y="35600"/>
                  </a:cubicBezTo>
                  <a:cubicBezTo>
                    <a:pt x="16919" y="32409"/>
                    <a:pt x="18955" y="28433"/>
                    <a:pt x="19419" y="24123"/>
                  </a:cubicBezTo>
                  <a:lnTo>
                    <a:pt x="19419" y="1287"/>
                  </a:lnTo>
                  <a:cubicBezTo>
                    <a:pt x="19419" y="548"/>
                    <a:pt x="18907" y="1"/>
                    <a:pt x="18276" y="1"/>
                  </a:cubicBezTo>
                  <a:lnTo>
                    <a:pt x="1155" y="1"/>
                  </a:lnTo>
                  <a:cubicBezTo>
                    <a:pt x="524" y="1"/>
                    <a:pt x="0" y="548"/>
                    <a:pt x="0" y="1287"/>
                  </a:cubicBezTo>
                  <a:lnTo>
                    <a:pt x="0" y="37720"/>
                  </a:lnTo>
                  <a:cubicBezTo>
                    <a:pt x="0" y="38458"/>
                    <a:pt x="524" y="39053"/>
                    <a:pt x="1155" y="390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9" name="Google Shape;13299;p44"/>
            <p:cNvSpPr/>
            <p:nvPr/>
          </p:nvSpPr>
          <p:spPr>
            <a:xfrm>
              <a:off x="763613" y="1678077"/>
              <a:ext cx="728130" cy="827865"/>
            </a:xfrm>
            <a:custGeom>
              <a:rect b="b" l="l" r="r" t="t"/>
              <a:pathLst>
                <a:path extrusionOk="0" h="22337" w="19646">
                  <a:moveTo>
                    <a:pt x="9823" y="1"/>
                  </a:moveTo>
                  <a:cubicBezTo>
                    <a:pt x="4405" y="1"/>
                    <a:pt x="0" y="5001"/>
                    <a:pt x="0" y="11169"/>
                  </a:cubicBezTo>
                  <a:cubicBezTo>
                    <a:pt x="0" y="17336"/>
                    <a:pt x="4405" y="22337"/>
                    <a:pt x="9823" y="22337"/>
                  </a:cubicBezTo>
                  <a:cubicBezTo>
                    <a:pt x="15252" y="22337"/>
                    <a:pt x="19645" y="17336"/>
                    <a:pt x="19645" y="11169"/>
                  </a:cubicBezTo>
                  <a:cubicBezTo>
                    <a:pt x="19645" y="5001"/>
                    <a:pt x="15252" y="1"/>
                    <a:pt x="9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0" name="Google Shape;13300;p44"/>
            <p:cNvSpPr/>
            <p:nvPr/>
          </p:nvSpPr>
          <p:spPr>
            <a:xfrm>
              <a:off x="763613" y="1678077"/>
              <a:ext cx="728130" cy="461169"/>
            </a:xfrm>
            <a:custGeom>
              <a:rect b="b" l="l" r="r" t="t"/>
              <a:pathLst>
                <a:path extrusionOk="0" h="12443" w="19646">
                  <a:moveTo>
                    <a:pt x="9823" y="1"/>
                  </a:moveTo>
                  <a:cubicBezTo>
                    <a:pt x="4405" y="1"/>
                    <a:pt x="0" y="5001"/>
                    <a:pt x="0" y="11169"/>
                  </a:cubicBezTo>
                  <a:cubicBezTo>
                    <a:pt x="0" y="11597"/>
                    <a:pt x="24" y="12014"/>
                    <a:pt x="72" y="12443"/>
                  </a:cubicBezTo>
                  <a:lnTo>
                    <a:pt x="19586" y="12443"/>
                  </a:lnTo>
                  <a:cubicBezTo>
                    <a:pt x="19622" y="12026"/>
                    <a:pt x="19645" y="11597"/>
                    <a:pt x="19645" y="11169"/>
                  </a:cubicBezTo>
                  <a:cubicBezTo>
                    <a:pt x="19645" y="5001"/>
                    <a:pt x="15252" y="1"/>
                    <a:pt x="9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1" name="Google Shape;13301;p44"/>
            <p:cNvSpPr/>
            <p:nvPr/>
          </p:nvSpPr>
          <p:spPr>
            <a:xfrm>
              <a:off x="767277" y="2911978"/>
              <a:ext cx="469125" cy="550166"/>
            </a:xfrm>
            <a:custGeom>
              <a:rect b="b" l="l" r="r" t="t"/>
              <a:pathLst>
                <a:path extrusionOk="0" h="18479" w="10336">
                  <a:moveTo>
                    <a:pt x="1" y="0"/>
                  </a:moveTo>
                  <a:lnTo>
                    <a:pt x="168" y="17538"/>
                  </a:lnTo>
                  <a:lnTo>
                    <a:pt x="7788" y="18479"/>
                  </a:lnTo>
                  <a:cubicBezTo>
                    <a:pt x="7788" y="18479"/>
                    <a:pt x="10336" y="14717"/>
                    <a:pt x="8978" y="7359"/>
                  </a:cubicBezTo>
                  <a:cubicBezTo>
                    <a:pt x="7621" y="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2" name="Google Shape;13302;p44"/>
            <p:cNvSpPr/>
            <p:nvPr/>
          </p:nvSpPr>
          <p:spPr>
            <a:xfrm rot="-170517">
              <a:off x="1029622" y="1156496"/>
              <a:ext cx="818112" cy="770452"/>
            </a:xfrm>
            <a:custGeom>
              <a:rect b="b" l="l" r="r" t="t"/>
              <a:pathLst>
                <a:path extrusionOk="0" h="20789" w="22075">
                  <a:moveTo>
                    <a:pt x="11073" y="0"/>
                  </a:moveTo>
                  <a:cubicBezTo>
                    <a:pt x="4989" y="0"/>
                    <a:pt x="60" y="4703"/>
                    <a:pt x="60" y="10490"/>
                  </a:cubicBezTo>
                  <a:lnTo>
                    <a:pt x="60" y="10776"/>
                  </a:lnTo>
                  <a:cubicBezTo>
                    <a:pt x="1" y="10799"/>
                    <a:pt x="643" y="11347"/>
                    <a:pt x="1679" y="12169"/>
                  </a:cubicBezTo>
                  <a:cubicBezTo>
                    <a:pt x="2394" y="12740"/>
                    <a:pt x="3310" y="13466"/>
                    <a:pt x="4311" y="14228"/>
                  </a:cubicBezTo>
                  <a:cubicBezTo>
                    <a:pt x="6513" y="15931"/>
                    <a:pt x="9109" y="17884"/>
                    <a:pt x="10930" y="19217"/>
                  </a:cubicBezTo>
                  <a:cubicBezTo>
                    <a:pt x="12202" y="20157"/>
                    <a:pt x="13103" y="20788"/>
                    <a:pt x="13188" y="20788"/>
                  </a:cubicBezTo>
                  <a:cubicBezTo>
                    <a:pt x="13194" y="20788"/>
                    <a:pt x="13196" y="20784"/>
                    <a:pt x="13193" y="20777"/>
                  </a:cubicBezTo>
                  <a:cubicBezTo>
                    <a:pt x="13467" y="20717"/>
                    <a:pt x="13728" y="20658"/>
                    <a:pt x="13990" y="20598"/>
                  </a:cubicBezTo>
                  <a:lnTo>
                    <a:pt x="14288" y="20515"/>
                  </a:lnTo>
                  <a:cubicBezTo>
                    <a:pt x="14907" y="20324"/>
                    <a:pt x="15514" y="20098"/>
                    <a:pt x="16098" y="19800"/>
                  </a:cubicBezTo>
                  <a:cubicBezTo>
                    <a:pt x="19646" y="18062"/>
                    <a:pt x="22075" y="14550"/>
                    <a:pt x="22075" y="10490"/>
                  </a:cubicBezTo>
                  <a:cubicBezTo>
                    <a:pt x="22075" y="9335"/>
                    <a:pt x="21884" y="8204"/>
                    <a:pt x="21503" y="7120"/>
                  </a:cubicBezTo>
                  <a:cubicBezTo>
                    <a:pt x="21182" y="6227"/>
                    <a:pt x="20753" y="5394"/>
                    <a:pt x="20205" y="4620"/>
                  </a:cubicBezTo>
                  <a:cubicBezTo>
                    <a:pt x="18229" y="1834"/>
                    <a:pt x="14871" y="0"/>
                    <a:pt x="1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3" name="Google Shape;13303;p44"/>
            <p:cNvSpPr/>
            <p:nvPr/>
          </p:nvSpPr>
          <p:spPr>
            <a:xfrm>
              <a:off x="954234" y="1569701"/>
              <a:ext cx="625763" cy="448901"/>
            </a:xfrm>
            <a:custGeom>
              <a:rect b="b" l="l" r="r" t="t"/>
              <a:pathLst>
                <a:path extrusionOk="0" h="12112" w="16884">
                  <a:moveTo>
                    <a:pt x="1911" y="1"/>
                  </a:moveTo>
                  <a:cubicBezTo>
                    <a:pt x="1653" y="1"/>
                    <a:pt x="1399" y="119"/>
                    <a:pt x="1239" y="341"/>
                  </a:cubicBezTo>
                  <a:lnTo>
                    <a:pt x="274" y="1591"/>
                  </a:lnTo>
                  <a:cubicBezTo>
                    <a:pt x="1" y="1901"/>
                    <a:pt x="60" y="2377"/>
                    <a:pt x="393" y="2615"/>
                  </a:cubicBezTo>
                  <a:lnTo>
                    <a:pt x="1679" y="3460"/>
                  </a:lnTo>
                  <a:lnTo>
                    <a:pt x="10466" y="9271"/>
                  </a:lnTo>
                  <a:lnTo>
                    <a:pt x="10669" y="9390"/>
                  </a:lnTo>
                  <a:lnTo>
                    <a:pt x="14300" y="11795"/>
                  </a:lnTo>
                  <a:lnTo>
                    <a:pt x="14502" y="11938"/>
                  </a:lnTo>
                  <a:lnTo>
                    <a:pt x="14562" y="11973"/>
                  </a:lnTo>
                  <a:lnTo>
                    <a:pt x="14598" y="11997"/>
                  </a:lnTo>
                  <a:cubicBezTo>
                    <a:pt x="14731" y="12075"/>
                    <a:pt x="14878" y="12112"/>
                    <a:pt x="15024" y="12112"/>
                  </a:cubicBezTo>
                  <a:cubicBezTo>
                    <a:pt x="15281" y="12112"/>
                    <a:pt x="15533" y="11996"/>
                    <a:pt x="15693" y="11783"/>
                  </a:cubicBezTo>
                  <a:lnTo>
                    <a:pt x="16657" y="10533"/>
                  </a:lnTo>
                  <a:cubicBezTo>
                    <a:pt x="16860" y="10295"/>
                    <a:pt x="16884" y="9961"/>
                    <a:pt x="16729" y="9699"/>
                  </a:cubicBezTo>
                  <a:cubicBezTo>
                    <a:pt x="16669" y="9616"/>
                    <a:pt x="16610" y="9544"/>
                    <a:pt x="16526" y="9497"/>
                  </a:cubicBezTo>
                  <a:lnTo>
                    <a:pt x="16324" y="9354"/>
                  </a:lnTo>
                  <a:lnTo>
                    <a:pt x="12669" y="6937"/>
                  </a:lnTo>
                  <a:lnTo>
                    <a:pt x="11752" y="6342"/>
                  </a:lnTo>
                  <a:lnTo>
                    <a:pt x="7097" y="3258"/>
                  </a:lnTo>
                  <a:lnTo>
                    <a:pt x="3703" y="1020"/>
                  </a:lnTo>
                  <a:lnTo>
                    <a:pt x="2334" y="115"/>
                  </a:lnTo>
                  <a:cubicBezTo>
                    <a:pt x="2202" y="38"/>
                    <a:pt x="2056" y="1"/>
                    <a:pt x="1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4" name="Google Shape;13304;p44"/>
            <p:cNvSpPr/>
            <p:nvPr/>
          </p:nvSpPr>
          <p:spPr>
            <a:xfrm>
              <a:off x="725208" y="2832080"/>
              <a:ext cx="811965" cy="26502"/>
            </a:xfrm>
            <a:custGeom>
              <a:rect b="b" l="l" r="r" t="t"/>
              <a:pathLst>
                <a:path extrusionOk="0" h="3227" w="21908">
                  <a:moveTo>
                    <a:pt x="1358" y="0"/>
                  </a:moveTo>
                  <a:cubicBezTo>
                    <a:pt x="607" y="0"/>
                    <a:pt x="0" y="560"/>
                    <a:pt x="0" y="1250"/>
                  </a:cubicBezTo>
                  <a:lnTo>
                    <a:pt x="0" y="1977"/>
                  </a:lnTo>
                  <a:cubicBezTo>
                    <a:pt x="0" y="2667"/>
                    <a:pt x="619" y="3227"/>
                    <a:pt x="1358" y="3227"/>
                  </a:cubicBezTo>
                  <a:lnTo>
                    <a:pt x="20562" y="3227"/>
                  </a:lnTo>
                  <a:cubicBezTo>
                    <a:pt x="21301" y="3227"/>
                    <a:pt x="21908" y="2667"/>
                    <a:pt x="21908" y="1977"/>
                  </a:cubicBezTo>
                  <a:lnTo>
                    <a:pt x="21908" y="1250"/>
                  </a:lnTo>
                  <a:cubicBezTo>
                    <a:pt x="21908" y="560"/>
                    <a:pt x="21301" y="0"/>
                    <a:pt x="205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5" name="Google Shape;13305;p44"/>
            <p:cNvSpPr/>
            <p:nvPr/>
          </p:nvSpPr>
          <p:spPr>
            <a:xfrm>
              <a:off x="575179" y="2145866"/>
              <a:ext cx="416582" cy="840652"/>
            </a:xfrm>
            <a:custGeom>
              <a:rect b="b" l="l" r="r" t="t"/>
              <a:pathLst>
                <a:path extrusionOk="0" h="22682" w="11240">
                  <a:moveTo>
                    <a:pt x="3143" y="0"/>
                  </a:moveTo>
                  <a:cubicBezTo>
                    <a:pt x="2572" y="1119"/>
                    <a:pt x="2084" y="2286"/>
                    <a:pt x="1715" y="3489"/>
                  </a:cubicBezTo>
                  <a:cubicBezTo>
                    <a:pt x="0" y="9061"/>
                    <a:pt x="738" y="14931"/>
                    <a:pt x="3786" y="19991"/>
                  </a:cubicBezTo>
                  <a:cubicBezTo>
                    <a:pt x="4358" y="20931"/>
                    <a:pt x="5001" y="21836"/>
                    <a:pt x="5703" y="22682"/>
                  </a:cubicBezTo>
                  <a:cubicBezTo>
                    <a:pt x="7620" y="21205"/>
                    <a:pt x="9477" y="19657"/>
                    <a:pt x="11240" y="18014"/>
                  </a:cubicBezTo>
                  <a:cubicBezTo>
                    <a:pt x="8525" y="14466"/>
                    <a:pt x="7501" y="9859"/>
                    <a:pt x="8882" y="5358"/>
                  </a:cubicBezTo>
                  <a:cubicBezTo>
                    <a:pt x="9323" y="3929"/>
                    <a:pt x="9989" y="2572"/>
                    <a:pt x="10859" y="1346"/>
                  </a:cubicBezTo>
                  <a:cubicBezTo>
                    <a:pt x="8311" y="845"/>
                    <a:pt x="5703" y="500"/>
                    <a:pt x="3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6" name="Google Shape;13306;p44"/>
            <p:cNvSpPr/>
            <p:nvPr/>
          </p:nvSpPr>
          <p:spPr>
            <a:xfrm>
              <a:off x="582666" y="1899759"/>
              <a:ext cx="550304" cy="437449"/>
            </a:xfrm>
            <a:custGeom>
              <a:rect b="b" l="l" r="r" t="t"/>
              <a:pathLst>
                <a:path extrusionOk="0" h="11803" w="14848">
                  <a:moveTo>
                    <a:pt x="7615" y="1"/>
                  </a:moveTo>
                  <a:cubicBezTo>
                    <a:pt x="6512" y="1"/>
                    <a:pt x="5386" y="256"/>
                    <a:pt x="4346" y="794"/>
                  </a:cubicBezTo>
                  <a:cubicBezTo>
                    <a:pt x="1179" y="2413"/>
                    <a:pt x="1" y="6021"/>
                    <a:pt x="1703" y="8843"/>
                  </a:cubicBezTo>
                  <a:cubicBezTo>
                    <a:pt x="2837" y="10743"/>
                    <a:pt x="4983" y="11803"/>
                    <a:pt x="7228" y="11803"/>
                  </a:cubicBezTo>
                  <a:cubicBezTo>
                    <a:pt x="8331" y="11803"/>
                    <a:pt x="9459" y="11547"/>
                    <a:pt x="10502" y="11010"/>
                  </a:cubicBezTo>
                  <a:cubicBezTo>
                    <a:pt x="13657" y="9379"/>
                    <a:pt x="14848" y="5771"/>
                    <a:pt x="13145" y="2949"/>
                  </a:cubicBezTo>
                  <a:cubicBezTo>
                    <a:pt x="12004" y="1058"/>
                    <a:pt x="9857" y="1"/>
                    <a:pt x="76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7" name="Google Shape;13307;p44"/>
            <p:cNvSpPr/>
            <p:nvPr/>
          </p:nvSpPr>
          <p:spPr>
            <a:xfrm>
              <a:off x="653273" y="2063806"/>
              <a:ext cx="357023" cy="304320"/>
            </a:xfrm>
            <a:custGeom>
              <a:rect b="b" l="l" r="r" t="t"/>
              <a:pathLst>
                <a:path extrusionOk="0" h="8211" w="9633">
                  <a:moveTo>
                    <a:pt x="4979" y="0"/>
                  </a:moveTo>
                  <a:cubicBezTo>
                    <a:pt x="4728" y="0"/>
                    <a:pt x="4473" y="20"/>
                    <a:pt x="4215" y="59"/>
                  </a:cubicBezTo>
                  <a:cubicBezTo>
                    <a:pt x="1739" y="428"/>
                    <a:pt x="1" y="2536"/>
                    <a:pt x="334" y="4774"/>
                  </a:cubicBezTo>
                  <a:cubicBezTo>
                    <a:pt x="644" y="6786"/>
                    <a:pt x="2513" y="8211"/>
                    <a:pt x="4686" y="8211"/>
                  </a:cubicBezTo>
                  <a:cubicBezTo>
                    <a:pt x="4930" y="8211"/>
                    <a:pt x="5179" y="8193"/>
                    <a:pt x="5430" y="8155"/>
                  </a:cubicBezTo>
                  <a:cubicBezTo>
                    <a:pt x="7906" y="7774"/>
                    <a:pt x="9633" y="5667"/>
                    <a:pt x="9299" y="3429"/>
                  </a:cubicBezTo>
                  <a:cubicBezTo>
                    <a:pt x="9001" y="1423"/>
                    <a:pt x="7144" y="0"/>
                    <a:pt x="4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8" name="Google Shape;13308;p44"/>
            <p:cNvSpPr/>
            <p:nvPr/>
          </p:nvSpPr>
          <p:spPr>
            <a:xfrm>
              <a:off x="739781" y="2781187"/>
              <a:ext cx="353502" cy="352946"/>
            </a:xfrm>
            <a:custGeom>
              <a:rect b="b" l="l" r="r" t="t"/>
              <a:pathLst>
                <a:path extrusionOk="0" h="9523" w="9538">
                  <a:moveTo>
                    <a:pt x="4011" y="0"/>
                  </a:moveTo>
                  <a:cubicBezTo>
                    <a:pt x="3744" y="0"/>
                    <a:pt x="3474" y="27"/>
                    <a:pt x="3203" y="87"/>
                  </a:cubicBezTo>
                  <a:cubicBezTo>
                    <a:pt x="2369" y="278"/>
                    <a:pt x="1619" y="707"/>
                    <a:pt x="1036" y="1326"/>
                  </a:cubicBezTo>
                  <a:cubicBezTo>
                    <a:pt x="572" y="1838"/>
                    <a:pt x="369" y="2493"/>
                    <a:pt x="238" y="3147"/>
                  </a:cubicBezTo>
                  <a:cubicBezTo>
                    <a:pt x="0" y="4338"/>
                    <a:pt x="3001" y="8827"/>
                    <a:pt x="3096" y="8970"/>
                  </a:cubicBezTo>
                  <a:cubicBezTo>
                    <a:pt x="3297" y="9310"/>
                    <a:pt x="3676" y="9522"/>
                    <a:pt x="4039" y="9522"/>
                  </a:cubicBezTo>
                  <a:cubicBezTo>
                    <a:pt x="4170" y="9522"/>
                    <a:pt x="4300" y="9494"/>
                    <a:pt x="4417" y="9434"/>
                  </a:cubicBezTo>
                  <a:lnTo>
                    <a:pt x="8989" y="7076"/>
                  </a:lnTo>
                  <a:cubicBezTo>
                    <a:pt x="9430" y="6850"/>
                    <a:pt x="9537" y="6267"/>
                    <a:pt x="9263" y="5791"/>
                  </a:cubicBezTo>
                  <a:lnTo>
                    <a:pt x="9156" y="5600"/>
                  </a:lnTo>
                  <a:cubicBezTo>
                    <a:pt x="7965" y="3862"/>
                    <a:pt x="6787" y="2123"/>
                    <a:pt x="5715" y="314"/>
                  </a:cubicBezTo>
                  <a:cubicBezTo>
                    <a:pt x="5161" y="126"/>
                    <a:pt x="4591" y="0"/>
                    <a:pt x="40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9" name="Google Shape;13309;p44"/>
            <p:cNvSpPr/>
            <p:nvPr/>
          </p:nvSpPr>
          <p:spPr>
            <a:xfrm>
              <a:off x="942337" y="2785153"/>
              <a:ext cx="173897" cy="202102"/>
            </a:xfrm>
            <a:custGeom>
              <a:rect b="b" l="l" r="r" t="t"/>
              <a:pathLst>
                <a:path extrusionOk="0" h="5453" w="4692">
                  <a:moveTo>
                    <a:pt x="1023" y="0"/>
                  </a:moveTo>
                  <a:cubicBezTo>
                    <a:pt x="856" y="0"/>
                    <a:pt x="688" y="44"/>
                    <a:pt x="536" y="135"/>
                  </a:cubicBezTo>
                  <a:cubicBezTo>
                    <a:pt x="131" y="361"/>
                    <a:pt x="0" y="885"/>
                    <a:pt x="274" y="1266"/>
                  </a:cubicBezTo>
                  <a:lnTo>
                    <a:pt x="2929" y="5076"/>
                  </a:lnTo>
                  <a:cubicBezTo>
                    <a:pt x="3112" y="5321"/>
                    <a:pt x="3399" y="5453"/>
                    <a:pt x="3688" y="5453"/>
                  </a:cubicBezTo>
                  <a:cubicBezTo>
                    <a:pt x="3849" y="5453"/>
                    <a:pt x="4010" y="5412"/>
                    <a:pt x="4155" y="5326"/>
                  </a:cubicBezTo>
                  <a:cubicBezTo>
                    <a:pt x="4572" y="5088"/>
                    <a:pt x="4691" y="4564"/>
                    <a:pt x="4429" y="4183"/>
                  </a:cubicBezTo>
                  <a:lnTo>
                    <a:pt x="1774" y="373"/>
                  </a:lnTo>
                  <a:cubicBezTo>
                    <a:pt x="1593" y="132"/>
                    <a:pt x="1311" y="0"/>
                    <a:pt x="10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0" name="Google Shape;13310;p44"/>
            <p:cNvSpPr/>
            <p:nvPr/>
          </p:nvSpPr>
          <p:spPr>
            <a:xfrm>
              <a:off x="991299" y="2932076"/>
              <a:ext cx="181866" cy="204214"/>
            </a:xfrm>
            <a:custGeom>
              <a:rect b="b" l="l" r="r" t="t"/>
              <a:pathLst>
                <a:path extrusionOk="0" h="5510" w="4907">
                  <a:moveTo>
                    <a:pt x="1047" y="1"/>
                  </a:moveTo>
                  <a:cubicBezTo>
                    <a:pt x="868" y="1"/>
                    <a:pt x="687" y="49"/>
                    <a:pt x="525" y="148"/>
                  </a:cubicBezTo>
                  <a:cubicBezTo>
                    <a:pt x="108" y="398"/>
                    <a:pt x="1" y="946"/>
                    <a:pt x="275" y="1339"/>
                  </a:cubicBezTo>
                  <a:lnTo>
                    <a:pt x="3084" y="5137"/>
                  </a:lnTo>
                  <a:cubicBezTo>
                    <a:pt x="3277" y="5381"/>
                    <a:pt x="3566" y="5510"/>
                    <a:pt x="3860" y="5510"/>
                  </a:cubicBezTo>
                  <a:cubicBezTo>
                    <a:pt x="4039" y="5510"/>
                    <a:pt x="4220" y="5462"/>
                    <a:pt x="4382" y="5363"/>
                  </a:cubicBezTo>
                  <a:cubicBezTo>
                    <a:pt x="4799" y="5113"/>
                    <a:pt x="4906" y="4565"/>
                    <a:pt x="4632" y="4172"/>
                  </a:cubicBezTo>
                  <a:lnTo>
                    <a:pt x="1822" y="374"/>
                  </a:lnTo>
                  <a:cubicBezTo>
                    <a:pt x="1630" y="130"/>
                    <a:pt x="1341" y="1"/>
                    <a:pt x="10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1" name="Google Shape;13311;p44"/>
            <p:cNvSpPr/>
            <p:nvPr/>
          </p:nvSpPr>
          <p:spPr>
            <a:xfrm>
              <a:off x="262728" y="2227037"/>
              <a:ext cx="397606" cy="40213"/>
            </a:xfrm>
            <a:custGeom>
              <a:rect b="b" l="l" r="r" t="t"/>
              <a:pathLst>
                <a:path extrusionOk="0" h="1085" w="10728">
                  <a:moveTo>
                    <a:pt x="536" y="1"/>
                  </a:moveTo>
                  <a:cubicBezTo>
                    <a:pt x="239" y="1"/>
                    <a:pt x="0" y="251"/>
                    <a:pt x="0" y="537"/>
                  </a:cubicBezTo>
                  <a:cubicBezTo>
                    <a:pt x="0" y="834"/>
                    <a:pt x="239" y="1084"/>
                    <a:pt x="536" y="1084"/>
                  </a:cubicBezTo>
                  <a:lnTo>
                    <a:pt x="10192" y="1084"/>
                  </a:lnTo>
                  <a:cubicBezTo>
                    <a:pt x="10478" y="1084"/>
                    <a:pt x="10728" y="834"/>
                    <a:pt x="10728" y="537"/>
                  </a:cubicBezTo>
                  <a:cubicBezTo>
                    <a:pt x="10728" y="251"/>
                    <a:pt x="10478" y="1"/>
                    <a:pt x="10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2" name="Google Shape;13312;p44"/>
            <p:cNvSpPr/>
            <p:nvPr/>
          </p:nvSpPr>
          <p:spPr>
            <a:xfrm>
              <a:off x="298458" y="2139232"/>
              <a:ext cx="170376" cy="456758"/>
            </a:xfrm>
            <a:custGeom>
              <a:rect b="b" l="l" r="r" t="t"/>
              <a:pathLst>
                <a:path extrusionOk="0" h="12324" w="4597">
                  <a:moveTo>
                    <a:pt x="2299" y="1"/>
                  </a:moveTo>
                  <a:cubicBezTo>
                    <a:pt x="1037" y="1"/>
                    <a:pt x="13" y="1024"/>
                    <a:pt x="1" y="2287"/>
                  </a:cubicBezTo>
                  <a:lnTo>
                    <a:pt x="1" y="10026"/>
                  </a:lnTo>
                  <a:cubicBezTo>
                    <a:pt x="13" y="11288"/>
                    <a:pt x="1037" y="12312"/>
                    <a:pt x="2299" y="12324"/>
                  </a:cubicBezTo>
                  <a:cubicBezTo>
                    <a:pt x="3561" y="12312"/>
                    <a:pt x="4585" y="11300"/>
                    <a:pt x="4597" y="10038"/>
                  </a:cubicBezTo>
                  <a:lnTo>
                    <a:pt x="4597" y="2298"/>
                  </a:lnTo>
                  <a:cubicBezTo>
                    <a:pt x="4597" y="1024"/>
                    <a:pt x="3561" y="1"/>
                    <a:pt x="22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3" name="Google Shape;13313;p44"/>
            <p:cNvSpPr/>
            <p:nvPr/>
          </p:nvSpPr>
          <p:spPr>
            <a:xfrm rot="-170517">
              <a:off x="1314825" y="1301629"/>
              <a:ext cx="536600" cy="620468"/>
            </a:xfrm>
            <a:custGeom>
              <a:rect b="b" l="l" r="r" t="t"/>
              <a:pathLst>
                <a:path extrusionOk="0" h="16742" w="14479">
                  <a:moveTo>
                    <a:pt x="9681" y="0"/>
                  </a:moveTo>
                  <a:cubicBezTo>
                    <a:pt x="6239" y="0"/>
                    <a:pt x="2999" y="2084"/>
                    <a:pt x="1680" y="5466"/>
                  </a:cubicBezTo>
                  <a:cubicBezTo>
                    <a:pt x="1" y="9812"/>
                    <a:pt x="2084" y="14705"/>
                    <a:pt x="6394" y="16491"/>
                  </a:cubicBezTo>
                  <a:cubicBezTo>
                    <a:pt x="6621" y="16586"/>
                    <a:pt x="6859" y="16670"/>
                    <a:pt x="7097" y="16741"/>
                  </a:cubicBezTo>
                  <a:cubicBezTo>
                    <a:pt x="7049" y="16658"/>
                    <a:pt x="6978" y="16598"/>
                    <a:pt x="6894" y="16539"/>
                  </a:cubicBezTo>
                  <a:lnTo>
                    <a:pt x="6692" y="16408"/>
                  </a:lnTo>
                  <a:cubicBezTo>
                    <a:pt x="7311" y="16217"/>
                    <a:pt x="7918" y="15991"/>
                    <a:pt x="8502" y="15693"/>
                  </a:cubicBezTo>
                  <a:cubicBezTo>
                    <a:pt x="12050" y="13955"/>
                    <a:pt x="14479" y="10443"/>
                    <a:pt x="14479" y="6383"/>
                  </a:cubicBezTo>
                  <a:cubicBezTo>
                    <a:pt x="14479" y="5228"/>
                    <a:pt x="14276" y="4097"/>
                    <a:pt x="13895" y="3013"/>
                  </a:cubicBezTo>
                  <a:cubicBezTo>
                    <a:pt x="13574" y="2120"/>
                    <a:pt x="13145" y="1287"/>
                    <a:pt x="12598" y="513"/>
                  </a:cubicBezTo>
                  <a:cubicBezTo>
                    <a:pt x="11635" y="165"/>
                    <a:pt x="10650" y="0"/>
                    <a:pt x="96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4" name="Google Shape;13314;p44"/>
            <p:cNvSpPr/>
            <p:nvPr/>
          </p:nvSpPr>
          <p:spPr>
            <a:xfrm rot="-170517">
              <a:off x="1356695" y="1356296"/>
              <a:ext cx="495129" cy="525927"/>
            </a:xfrm>
            <a:custGeom>
              <a:rect b="b" l="l" r="r" t="t"/>
              <a:pathLst>
                <a:path extrusionOk="0" h="14191" w="13360">
                  <a:moveTo>
                    <a:pt x="8410" y="0"/>
                  </a:moveTo>
                  <a:cubicBezTo>
                    <a:pt x="5677" y="0"/>
                    <a:pt x="3014" y="1571"/>
                    <a:pt x="1834" y="4344"/>
                  </a:cubicBezTo>
                  <a:cubicBezTo>
                    <a:pt x="1" y="8654"/>
                    <a:pt x="2751" y="13536"/>
                    <a:pt x="7383" y="14190"/>
                  </a:cubicBezTo>
                  <a:cubicBezTo>
                    <a:pt x="10931" y="12452"/>
                    <a:pt x="13360" y="8940"/>
                    <a:pt x="13360" y="4880"/>
                  </a:cubicBezTo>
                  <a:cubicBezTo>
                    <a:pt x="13360" y="3725"/>
                    <a:pt x="13157" y="2594"/>
                    <a:pt x="12776" y="1510"/>
                  </a:cubicBezTo>
                  <a:cubicBezTo>
                    <a:pt x="11460" y="483"/>
                    <a:pt x="9924" y="0"/>
                    <a:pt x="8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5" name="Google Shape;13315;p44"/>
            <p:cNvSpPr/>
            <p:nvPr/>
          </p:nvSpPr>
          <p:spPr>
            <a:xfrm rot="-170517">
              <a:off x="1628451" y="1369332"/>
              <a:ext cx="223735" cy="506581"/>
            </a:xfrm>
            <a:custGeom>
              <a:rect b="b" l="l" r="r" t="t"/>
              <a:pathLst>
                <a:path extrusionOk="0" h="13669" w="6037">
                  <a:moveTo>
                    <a:pt x="3775" y="0"/>
                  </a:moveTo>
                  <a:lnTo>
                    <a:pt x="3775" y="0"/>
                  </a:lnTo>
                  <a:cubicBezTo>
                    <a:pt x="5191" y="4715"/>
                    <a:pt x="3370" y="9906"/>
                    <a:pt x="0" y="13656"/>
                  </a:cubicBezTo>
                  <a:lnTo>
                    <a:pt x="60" y="13668"/>
                  </a:lnTo>
                  <a:cubicBezTo>
                    <a:pt x="3608" y="11918"/>
                    <a:pt x="6037" y="8406"/>
                    <a:pt x="6037" y="4346"/>
                  </a:cubicBezTo>
                  <a:cubicBezTo>
                    <a:pt x="6037" y="3191"/>
                    <a:pt x="5834" y="2060"/>
                    <a:pt x="5453" y="976"/>
                  </a:cubicBezTo>
                  <a:cubicBezTo>
                    <a:pt x="4941" y="572"/>
                    <a:pt x="4370" y="250"/>
                    <a:pt x="37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6" name="Google Shape;13316;p44"/>
            <p:cNvSpPr/>
            <p:nvPr/>
          </p:nvSpPr>
          <p:spPr>
            <a:xfrm rot="-170517">
              <a:off x="1469190" y="1560213"/>
              <a:ext cx="228627" cy="63559"/>
            </a:xfrm>
            <a:custGeom>
              <a:rect b="b" l="l" r="r" t="t"/>
              <a:pathLst>
                <a:path extrusionOk="0" h="1715" w="6169">
                  <a:moveTo>
                    <a:pt x="858" y="0"/>
                  </a:moveTo>
                  <a:cubicBezTo>
                    <a:pt x="394" y="0"/>
                    <a:pt x="1" y="381"/>
                    <a:pt x="1" y="857"/>
                  </a:cubicBezTo>
                  <a:cubicBezTo>
                    <a:pt x="1" y="1322"/>
                    <a:pt x="394" y="1715"/>
                    <a:pt x="858" y="1715"/>
                  </a:cubicBezTo>
                  <a:lnTo>
                    <a:pt x="5311" y="1715"/>
                  </a:lnTo>
                  <a:cubicBezTo>
                    <a:pt x="5787" y="1715"/>
                    <a:pt x="6168" y="1322"/>
                    <a:pt x="6168" y="857"/>
                  </a:cubicBezTo>
                  <a:cubicBezTo>
                    <a:pt x="6168" y="381"/>
                    <a:pt x="5787" y="0"/>
                    <a:pt x="53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7" name="Google Shape;13317;p44"/>
            <p:cNvSpPr/>
            <p:nvPr/>
          </p:nvSpPr>
          <p:spPr>
            <a:xfrm rot="-170517">
              <a:off x="1595984" y="1476425"/>
              <a:ext cx="109922" cy="37987"/>
            </a:xfrm>
            <a:custGeom>
              <a:rect b="b" l="l" r="r" t="t"/>
              <a:pathLst>
                <a:path extrusionOk="0" h="1025" w="2966">
                  <a:moveTo>
                    <a:pt x="513" y="0"/>
                  </a:moveTo>
                  <a:cubicBezTo>
                    <a:pt x="227" y="0"/>
                    <a:pt x="1" y="226"/>
                    <a:pt x="1" y="512"/>
                  </a:cubicBezTo>
                  <a:cubicBezTo>
                    <a:pt x="1" y="786"/>
                    <a:pt x="227" y="1024"/>
                    <a:pt x="513" y="1024"/>
                  </a:cubicBezTo>
                  <a:lnTo>
                    <a:pt x="2453" y="1024"/>
                  </a:lnTo>
                  <a:cubicBezTo>
                    <a:pt x="2739" y="1024"/>
                    <a:pt x="2965" y="786"/>
                    <a:pt x="2965" y="512"/>
                  </a:cubicBezTo>
                  <a:cubicBezTo>
                    <a:pt x="2965" y="226"/>
                    <a:pt x="2739" y="0"/>
                    <a:pt x="2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8" name="Google Shape;13318;p44"/>
            <p:cNvSpPr/>
            <p:nvPr/>
          </p:nvSpPr>
          <p:spPr>
            <a:xfrm>
              <a:off x="2076475" y="1577900"/>
              <a:ext cx="26500" cy="2630645"/>
            </a:xfrm>
            <a:custGeom>
              <a:rect b="b" l="l" r="r" t="t"/>
              <a:pathLst>
                <a:path extrusionOk="0" h="69950" w="715">
                  <a:moveTo>
                    <a:pt x="357" y="1"/>
                  </a:moveTo>
                  <a:cubicBezTo>
                    <a:pt x="179" y="1"/>
                    <a:pt x="0" y="501"/>
                    <a:pt x="0" y="1108"/>
                  </a:cubicBezTo>
                  <a:lnTo>
                    <a:pt x="0" y="69950"/>
                  </a:lnTo>
                  <a:lnTo>
                    <a:pt x="715" y="69950"/>
                  </a:lnTo>
                  <a:lnTo>
                    <a:pt x="715" y="1108"/>
                  </a:lnTo>
                  <a:cubicBezTo>
                    <a:pt x="715" y="501"/>
                    <a:pt x="536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9" name="Google Shape;13319;p44"/>
            <p:cNvSpPr/>
            <p:nvPr/>
          </p:nvSpPr>
          <p:spPr>
            <a:xfrm>
              <a:off x="629441" y="2138787"/>
              <a:ext cx="232159" cy="232160"/>
            </a:xfrm>
            <a:custGeom>
              <a:rect b="b" l="l" r="r" t="t"/>
              <a:pathLst>
                <a:path extrusionOk="0" h="6264" w="6264">
                  <a:moveTo>
                    <a:pt x="3132" y="1"/>
                  </a:moveTo>
                  <a:cubicBezTo>
                    <a:pt x="1394" y="1"/>
                    <a:pt x="1" y="1406"/>
                    <a:pt x="1" y="3132"/>
                  </a:cubicBezTo>
                  <a:cubicBezTo>
                    <a:pt x="1" y="4858"/>
                    <a:pt x="1394" y="6263"/>
                    <a:pt x="3132" y="6263"/>
                  </a:cubicBezTo>
                  <a:cubicBezTo>
                    <a:pt x="4858" y="6263"/>
                    <a:pt x="6263" y="4858"/>
                    <a:pt x="6263" y="3132"/>
                  </a:cubicBezTo>
                  <a:cubicBezTo>
                    <a:pt x="6263" y="1406"/>
                    <a:pt x="4858" y="1"/>
                    <a:pt x="3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0" name="Google Shape;13320;p44"/>
            <p:cNvSpPr/>
            <p:nvPr/>
          </p:nvSpPr>
          <p:spPr>
            <a:xfrm>
              <a:off x="634296" y="2152575"/>
              <a:ext cx="217149" cy="198099"/>
            </a:xfrm>
            <a:custGeom>
              <a:rect b="b" l="l" r="r" t="t"/>
              <a:pathLst>
                <a:path extrusionOk="0" h="5345" w="5859">
                  <a:moveTo>
                    <a:pt x="634" y="0"/>
                  </a:moveTo>
                  <a:cubicBezTo>
                    <a:pt x="480" y="0"/>
                    <a:pt x="328" y="63"/>
                    <a:pt x="215" y="188"/>
                  </a:cubicBezTo>
                  <a:cubicBezTo>
                    <a:pt x="1" y="414"/>
                    <a:pt x="12" y="784"/>
                    <a:pt x="251" y="998"/>
                  </a:cubicBezTo>
                  <a:lnTo>
                    <a:pt x="4846" y="5201"/>
                  </a:lnTo>
                  <a:cubicBezTo>
                    <a:pt x="4953" y="5296"/>
                    <a:pt x="5092" y="5344"/>
                    <a:pt x="5231" y="5344"/>
                  </a:cubicBezTo>
                  <a:cubicBezTo>
                    <a:pt x="5387" y="5344"/>
                    <a:pt x="5543" y="5284"/>
                    <a:pt x="5656" y="5165"/>
                  </a:cubicBezTo>
                  <a:cubicBezTo>
                    <a:pt x="5858" y="4927"/>
                    <a:pt x="5847" y="4558"/>
                    <a:pt x="5620" y="4355"/>
                  </a:cubicBezTo>
                  <a:lnTo>
                    <a:pt x="1024" y="153"/>
                  </a:lnTo>
                  <a:cubicBezTo>
                    <a:pt x="912" y="51"/>
                    <a:pt x="772" y="0"/>
                    <a:pt x="6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1" name="Google Shape;13321;p44"/>
            <p:cNvSpPr/>
            <p:nvPr/>
          </p:nvSpPr>
          <p:spPr>
            <a:xfrm>
              <a:off x="804199" y="2215140"/>
              <a:ext cx="26055" cy="26500"/>
            </a:xfrm>
            <a:custGeom>
              <a:rect b="b" l="l" r="r" t="t"/>
              <a:pathLst>
                <a:path extrusionOk="0" h="715" w="703">
                  <a:moveTo>
                    <a:pt x="358" y="0"/>
                  </a:moveTo>
                  <a:cubicBezTo>
                    <a:pt x="155" y="0"/>
                    <a:pt x="0" y="167"/>
                    <a:pt x="0" y="358"/>
                  </a:cubicBezTo>
                  <a:cubicBezTo>
                    <a:pt x="0" y="560"/>
                    <a:pt x="155" y="715"/>
                    <a:pt x="358" y="715"/>
                  </a:cubicBezTo>
                  <a:cubicBezTo>
                    <a:pt x="548" y="715"/>
                    <a:pt x="703" y="560"/>
                    <a:pt x="703" y="358"/>
                  </a:cubicBezTo>
                  <a:cubicBezTo>
                    <a:pt x="703" y="167"/>
                    <a:pt x="548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2" name="Google Shape;13322;p44"/>
            <p:cNvSpPr/>
            <p:nvPr/>
          </p:nvSpPr>
          <p:spPr>
            <a:xfrm>
              <a:off x="775511" y="2171886"/>
              <a:ext cx="13268" cy="13268"/>
            </a:xfrm>
            <a:custGeom>
              <a:rect b="b" l="l" r="r" t="t"/>
              <a:pathLst>
                <a:path extrusionOk="0" h="358" w="358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74"/>
                    <a:pt x="84" y="358"/>
                    <a:pt x="179" y="358"/>
                  </a:cubicBezTo>
                  <a:cubicBezTo>
                    <a:pt x="286" y="358"/>
                    <a:pt x="358" y="274"/>
                    <a:pt x="358" y="179"/>
                  </a:cubicBezTo>
                  <a:cubicBezTo>
                    <a:pt x="358" y="72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3" name="Google Shape;13323;p44"/>
            <p:cNvSpPr/>
            <p:nvPr/>
          </p:nvSpPr>
          <p:spPr>
            <a:xfrm>
              <a:off x="662094" y="2252649"/>
              <a:ext cx="13268" cy="13713"/>
            </a:xfrm>
            <a:custGeom>
              <a:rect b="b" l="l" r="r" t="t"/>
              <a:pathLst>
                <a:path extrusionOk="0" h="370" w="358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cubicBezTo>
                    <a:pt x="1" y="286"/>
                    <a:pt x="84" y="370"/>
                    <a:pt x="179" y="370"/>
                  </a:cubicBezTo>
                  <a:cubicBezTo>
                    <a:pt x="274" y="370"/>
                    <a:pt x="358" y="286"/>
                    <a:pt x="358" y="179"/>
                  </a:cubicBezTo>
                  <a:cubicBezTo>
                    <a:pt x="358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4" name="Google Shape;13324;p44"/>
            <p:cNvSpPr/>
            <p:nvPr/>
          </p:nvSpPr>
          <p:spPr>
            <a:xfrm>
              <a:off x="683740" y="2473293"/>
              <a:ext cx="67528" cy="67565"/>
            </a:xfrm>
            <a:custGeom>
              <a:rect b="b" l="l" r="r" t="t"/>
              <a:pathLst>
                <a:path extrusionOk="0" h="1823" w="1822">
                  <a:moveTo>
                    <a:pt x="905" y="1"/>
                  </a:moveTo>
                  <a:cubicBezTo>
                    <a:pt x="405" y="1"/>
                    <a:pt x="0" y="405"/>
                    <a:pt x="0" y="905"/>
                  </a:cubicBezTo>
                  <a:cubicBezTo>
                    <a:pt x="0" y="1417"/>
                    <a:pt x="405" y="1822"/>
                    <a:pt x="905" y="1822"/>
                  </a:cubicBezTo>
                  <a:cubicBezTo>
                    <a:pt x="1417" y="1822"/>
                    <a:pt x="1822" y="1417"/>
                    <a:pt x="1822" y="905"/>
                  </a:cubicBezTo>
                  <a:cubicBezTo>
                    <a:pt x="1822" y="405"/>
                    <a:pt x="1417" y="1"/>
                    <a:pt x="9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5" name="Google Shape;13325;p44"/>
            <p:cNvSpPr/>
            <p:nvPr/>
          </p:nvSpPr>
          <p:spPr>
            <a:xfrm>
              <a:off x="713280" y="2617177"/>
              <a:ext cx="67565" cy="67528"/>
            </a:xfrm>
            <a:custGeom>
              <a:rect b="b" l="l" r="r" t="t"/>
              <a:pathLst>
                <a:path extrusionOk="0" h="1822" w="1823">
                  <a:moveTo>
                    <a:pt x="918" y="0"/>
                  </a:moveTo>
                  <a:cubicBezTo>
                    <a:pt x="406" y="0"/>
                    <a:pt x="1" y="405"/>
                    <a:pt x="1" y="917"/>
                  </a:cubicBezTo>
                  <a:cubicBezTo>
                    <a:pt x="1" y="1417"/>
                    <a:pt x="406" y="1822"/>
                    <a:pt x="918" y="1822"/>
                  </a:cubicBezTo>
                  <a:cubicBezTo>
                    <a:pt x="1418" y="1822"/>
                    <a:pt x="1822" y="1417"/>
                    <a:pt x="1822" y="917"/>
                  </a:cubicBezTo>
                  <a:cubicBezTo>
                    <a:pt x="1822" y="405"/>
                    <a:pt x="1418" y="0"/>
                    <a:pt x="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6" name="Google Shape;13326;p44"/>
            <p:cNvSpPr/>
            <p:nvPr/>
          </p:nvSpPr>
          <p:spPr>
            <a:xfrm rot="-170517">
              <a:off x="1171337" y="1310387"/>
              <a:ext cx="138607" cy="118594"/>
            </a:xfrm>
            <a:custGeom>
              <a:rect b="b" l="l" r="r" t="t"/>
              <a:pathLst>
                <a:path extrusionOk="0" h="3200" w="3740">
                  <a:moveTo>
                    <a:pt x="2132" y="1"/>
                  </a:moveTo>
                  <a:cubicBezTo>
                    <a:pt x="703" y="1"/>
                    <a:pt x="1" y="1727"/>
                    <a:pt x="1013" y="2727"/>
                  </a:cubicBezTo>
                  <a:cubicBezTo>
                    <a:pt x="1335" y="3054"/>
                    <a:pt x="1733" y="3199"/>
                    <a:pt x="2124" y="3199"/>
                  </a:cubicBezTo>
                  <a:cubicBezTo>
                    <a:pt x="2947" y="3199"/>
                    <a:pt x="3739" y="2556"/>
                    <a:pt x="3739" y="1596"/>
                  </a:cubicBezTo>
                  <a:cubicBezTo>
                    <a:pt x="3727" y="715"/>
                    <a:pt x="3013" y="1"/>
                    <a:pt x="21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7" name="Google Shape;13327;p44"/>
            <p:cNvSpPr/>
            <p:nvPr/>
          </p:nvSpPr>
          <p:spPr>
            <a:xfrm>
              <a:off x="1001009" y="1808247"/>
              <a:ext cx="68010" cy="68010"/>
            </a:xfrm>
            <a:custGeom>
              <a:rect b="b" l="l" r="r" t="t"/>
              <a:pathLst>
                <a:path extrusionOk="0" h="1835" w="1835">
                  <a:moveTo>
                    <a:pt x="917" y="1"/>
                  </a:moveTo>
                  <a:cubicBezTo>
                    <a:pt x="405" y="1"/>
                    <a:pt x="1" y="418"/>
                    <a:pt x="1" y="918"/>
                  </a:cubicBezTo>
                  <a:cubicBezTo>
                    <a:pt x="1" y="1430"/>
                    <a:pt x="405" y="1834"/>
                    <a:pt x="917" y="1834"/>
                  </a:cubicBezTo>
                  <a:cubicBezTo>
                    <a:pt x="1417" y="1834"/>
                    <a:pt x="1834" y="1430"/>
                    <a:pt x="1834" y="918"/>
                  </a:cubicBezTo>
                  <a:cubicBezTo>
                    <a:pt x="1834" y="418"/>
                    <a:pt x="1417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8" name="Google Shape;13328;p44"/>
            <p:cNvSpPr/>
            <p:nvPr/>
          </p:nvSpPr>
          <p:spPr>
            <a:xfrm>
              <a:off x="1151045" y="1960952"/>
              <a:ext cx="74607" cy="63599"/>
            </a:xfrm>
            <a:custGeom>
              <a:rect b="b" l="l" r="r" t="t"/>
              <a:pathLst>
                <a:path extrusionOk="0" h="1716" w="2013">
                  <a:moveTo>
                    <a:pt x="1156" y="0"/>
                  </a:moveTo>
                  <a:cubicBezTo>
                    <a:pt x="382" y="0"/>
                    <a:pt x="1" y="917"/>
                    <a:pt x="548" y="1465"/>
                  </a:cubicBezTo>
                  <a:cubicBezTo>
                    <a:pt x="721" y="1638"/>
                    <a:pt x="935" y="1715"/>
                    <a:pt x="1145" y="1715"/>
                  </a:cubicBezTo>
                  <a:cubicBezTo>
                    <a:pt x="1587" y="1715"/>
                    <a:pt x="2013" y="1374"/>
                    <a:pt x="2013" y="858"/>
                  </a:cubicBezTo>
                  <a:cubicBezTo>
                    <a:pt x="2013" y="381"/>
                    <a:pt x="1620" y="0"/>
                    <a:pt x="1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9" name="Google Shape;13329;p44"/>
            <p:cNvSpPr/>
            <p:nvPr/>
          </p:nvSpPr>
          <p:spPr>
            <a:xfrm>
              <a:off x="838631" y="2909281"/>
              <a:ext cx="52962" cy="52999"/>
            </a:xfrm>
            <a:custGeom>
              <a:rect b="b" l="l" r="r" t="t"/>
              <a:pathLst>
                <a:path extrusionOk="0" h="1430" w="1429">
                  <a:moveTo>
                    <a:pt x="715" y="1"/>
                  </a:moveTo>
                  <a:cubicBezTo>
                    <a:pt x="322" y="1"/>
                    <a:pt x="0" y="322"/>
                    <a:pt x="0" y="715"/>
                  </a:cubicBezTo>
                  <a:cubicBezTo>
                    <a:pt x="0" y="1108"/>
                    <a:pt x="322" y="1430"/>
                    <a:pt x="715" y="1430"/>
                  </a:cubicBezTo>
                  <a:cubicBezTo>
                    <a:pt x="1107" y="1430"/>
                    <a:pt x="1429" y="1108"/>
                    <a:pt x="1429" y="715"/>
                  </a:cubicBezTo>
                  <a:cubicBezTo>
                    <a:pt x="1429" y="322"/>
                    <a:pt x="1107" y="1"/>
                    <a:pt x="7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0" name="Google Shape;13330;p44"/>
            <p:cNvSpPr/>
            <p:nvPr/>
          </p:nvSpPr>
          <p:spPr>
            <a:xfrm>
              <a:off x="926881" y="2918140"/>
              <a:ext cx="83872" cy="83872"/>
            </a:xfrm>
            <a:custGeom>
              <a:rect b="b" l="l" r="r" t="t"/>
              <a:pathLst>
                <a:path extrusionOk="0" h="2263" w="2263">
                  <a:moveTo>
                    <a:pt x="1131" y="0"/>
                  </a:moveTo>
                  <a:cubicBezTo>
                    <a:pt x="500" y="0"/>
                    <a:pt x="0" y="512"/>
                    <a:pt x="0" y="1131"/>
                  </a:cubicBezTo>
                  <a:cubicBezTo>
                    <a:pt x="0" y="1750"/>
                    <a:pt x="500" y="2262"/>
                    <a:pt x="1131" y="2262"/>
                  </a:cubicBezTo>
                  <a:cubicBezTo>
                    <a:pt x="1751" y="2262"/>
                    <a:pt x="2263" y="1750"/>
                    <a:pt x="2263" y="1131"/>
                  </a:cubicBezTo>
                  <a:cubicBezTo>
                    <a:pt x="2263" y="512"/>
                    <a:pt x="1751" y="0"/>
                    <a:pt x="11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331" name="Google Shape;13331;p44"/>
            <p:cNvGrpSpPr/>
            <p:nvPr/>
          </p:nvGrpSpPr>
          <p:grpSpPr>
            <a:xfrm>
              <a:off x="2094672" y="1595742"/>
              <a:ext cx="1375440" cy="900505"/>
              <a:chOff x="4045391" y="1910950"/>
              <a:chExt cx="558237" cy="365509"/>
            </a:xfrm>
          </p:grpSpPr>
          <p:sp>
            <p:nvSpPr>
              <p:cNvPr id="13332" name="Google Shape;13332;p44"/>
              <p:cNvSpPr/>
              <p:nvPr/>
            </p:nvSpPr>
            <p:spPr>
              <a:xfrm>
                <a:off x="4045655" y="1910950"/>
                <a:ext cx="557708" cy="365498"/>
              </a:xfrm>
              <a:custGeom>
                <a:rect b="b" l="l" r="r" t="t"/>
                <a:pathLst>
                  <a:path extrusionOk="0" h="16574" w="25290">
                    <a:moveTo>
                      <a:pt x="429" y="0"/>
                    </a:moveTo>
                    <a:cubicBezTo>
                      <a:pt x="191" y="0"/>
                      <a:pt x="0" y="191"/>
                      <a:pt x="0" y="429"/>
                    </a:cubicBezTo>
                    <a:lnTo>
                      <a:pt x="0" y="16133"/>
                    </a:lnTo>
                    <a:cubicBezTo>
                      <a:pt x="0" y="16371"/>
                      <a:pt x="191" y="16574"/>
                      <a:pt x="429" y="16574"/>
                    </a:cubicBezTo>
                    <a:lnTo>
                      <a:pt x="24861" y="16574"/>
                    </a:lnTo>
                    <a:cubicBezTo>
                      <a:pt x="25099" y="16574"/>
                      <a:pt x="25289" y="16371"/>
                      <a:pt x="25289" y="16133"/>
                    </a:cubicBezTo>
                    <a:lnTo>
                      <a:pt x="25289" y="429"/>
                    </a:lnTo>
                    <a:cubicBezTo>
                      <a:pt x="25289" y="191"/>
                      <a:pt x="25099" y="0"/>
                      <a:pt x="248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3" name="Google Shape;13333;p44"/>
              <p:cNvSpPr/>
              <p:nvPr/>
            </p:nvSpPr>
            <p:spPr>
              <a:xfrm>
                <a:off x="4045391" y="1910950"/>
                <a:ext cx="557972" cy="28382"/>
              </a:xfrm>
              <a:custGeom>
                <a:rect b="b" l="l" r="r" t="t"/>
                <a:pathLst>
                  <a:path extrusionOk="0" h="1287" w="25302">
                    <a:moveTo>
                      <a:pt x="441" y="0"/>
                    </a:moveTo>
                    <a:cubicBezTo>
                      <a:pt x="203" y="0"/>
                      <a:pt x="1" y="203"/>
                      <a:pt x="1" y="441"/>
                    </a:cubicBezTo>
                    <a:lnTo>
                      <a:pt x="1" y="1286"/>
                    </a:lnTo>
                    <a:lnTo>
                      <a:pt x="25301" y="1286"/>
                    </a:lnTo>
                    <a:lnTo>
                      <a:pt x="25301" y="441"/>
                    </a:lnTo>
                    <a:cubicBezTo>
                      <a:pt x="25301" y="203"/>
                      <a:pt x="25099" y="0"/>
                      <a:pt x="248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4" name="Google Shape;13334;p44"/>
              <p:cNvSpPr/>
              <p:nvPr/>
            </p:nvSpPr>
            <p:spPr>
              <a:xfrm>
                <a:off x="4045391" y="2023333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1" y="0"/>
                    </a:moveTo>
                    <a:lnTo>
                      <a:pt x="1" y="1274"/>
                    </a:lnTo>
                    <a:lnTo>
                      <a:pt x="25301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5" name="Google Shape;13335;p44"/>
              <p:cNvSpPr/>
              <p:nvPr/>
            </p:nvSpPr>
            <p:spPr>
              <a:xfrm>
                <a:off x="4045391" y="1967142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1" y="0"/>
                    </a:moveTo>
                    <a:lnTo>
                      <a:pt x="1" y="1274"/>
                    </a:lnTo>
                    <a:lnTo>
                      <a:pt x="25301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6" name="Google Shape;13336;p44"/>
              <p:cNvSpPr/>
              <p:nvPr/>
            </p:nvSpPr>
            <p:spPr>
              <a:xfrm>
                <a:off x="4045655" y="2079525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0" y="0"/>
                    </a:moveTo>
                    <a:lnTo>
                      <a:pt x="0" y="846"/>
                    </a:lnTo>
                    <a:cubicBezTo>
                      <a:pt x="0" y="1084"/>
                      <a:pt x="191" y="1274"/>
                      <a:pt x="441" y="1274"/>
                    </a:cubicBezTo>
                    <a:lnTo>
                      <a:pt x="25289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7" name="Google Shape;13337;p44"/>
              <p:cNvSpPr/>
              <p:nvPr/>
            </p:nvSpPr>
            <p:spPr>
              <a:xfrm>
                <a:off x="4045391" y="2191908"/>
                <a:ext cx="557972" cy="28360"/>
              </a:xfrm>
              <a:custGeom>
                <a:rect b="b" l="l" r="r" t="t"/>
                <a:pathLst>
                  <a:path extrusionOk="0" h="1286" w="25302">
                    <a:moveTo>
                      <a:pt x="1" y="0"/>
                    </a:moveTo>
                    <a:lnTo>
                      <a:pt x="1" y="1286"/>
                    </a:lnTo>
                    <a:lnTo>
                      <a:pt x="25301" y="1286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8" name="Google Shape;13338;p44"/>
              <p:cNvSpPr/>
              <p:nvPr/>
            </p:nvSpPr>
            <p:spPr>
              <a:xfrm>
                <a:off x="4045655" y="2248342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0" y="1"/>
                    </a:moveTo>
                    <a:lnTo>
                      <a:pt x="0" y="834"/>
                    </a:lnTo>
                    <a:cubicBezTo>
                      <a:pt x="0" y="1072"/>
                      <a:pt x="191" y="1275"/>
                      <a:pt x="429" y="1275"/>
                    </a:cubicBezTo>
                    <a:lnTo>
                      <a:pt x="24861" y="1275"/>
                    </a:lnTo>
                    <a:cubicBezTo>
                      <a:pt x="25099" y="1275"/>
                      <a:pt x="25301" y="1072"/>
                      <a:pt x="25301" y="834"/>
                    </a:cubicBezTo>
                    <a:lnTo>
                      <a:pt x="253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39" name="Google Shape;13339;p44"/>
              <p:cNvSpPr/>
              <p:nvPr/>
            </p:nvSpPr>
            <p:spPr>
              <a:xfrm>
                <a:off x="4045391" y="2135716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1" y="0"/>
                    </a:moveTo>
                    <a:lnTo>
                      <a:pt x="1" y="1274"/>
                    </a:lnTo>
                    <a:lnTo>
                      <a:pt x="25301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0" name="Google Shape;13340;p44"/>
              <p:cNvSpPr/>
              <p:nvPr/>
            </p:nvSpPr>
            <p:spPr>
              <a:xfrm>
                <a:off x="4045655" y="1910950"/>
                <a:ext cx="259690" cy="196686"/>
              </a:xfrm>
              <a:custGeom>
                <a:rect b="b" l="l" r="r" t="t"/>
                <a:pathLst>
                  <a:path extrusionOk="0" h="8919" w="11776">
                    <a:moveTo>
                      <a:pt x="429" y="0"/>
                    </a:moveTo>
                    <a:cubicBezTo>
                      <a:pt x="191" y="0"/>
                      <a:pt x="0" y="191"/>
                      <a:pt x="0" y="429"/>
                    </a:cubicBezTo>
                    <a:lnTo>
                      <a:pt x="0" y="8490"/>
                    </a:lnTo>
                    <a:cubicBezTo>
                      <a:pt x="0" y="8728"/>
                      <a:pt x="191" y="8918"/>
                      <a:pt x="429" y="8918"/>
                    </a:cubicBezTo>
                    <a:lnTo>
                      <a:pt x="11335" y="8918"/>
                    </a:lnTo>
                    <a:cubicBezTo>
                      <a:pt x="11573" y="8918"/>
                      <a:pt x="11776" y="8728"/>
                      <a:pt x="11776" y="8490"/>
                    </a:cubicBezTo>
                    <a:lnTo>
                      <a:pt x="11776" y="429"/>
                    </a:lnTo>
                    <a:cubicBezTo>
                      <a:pt x="11776" y="191"/>
                      <a:pt x="11573" y="0"/>
                      <a:pt x="113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1" name="Google Shape;13341;p44"/>
              <p:cNvSpPr/>
              <p:nvPr/>
            </p:nvSpPr>
            <p:spPr>
              <a:xfrm>
                <a:off x="4060630" y="1932011"/>
                <a:ext cx="229236" cy="154522"/>
              </a:xfrm>
              <a:custGeom>
                <a:rect b="b" l="l" r="r" t="t"/>
                <a:pathLst>
                  <a:path extrusionOk="0" h="7007" w="10395">
                    <a:moveTo>
                      <a:pt x="2846" y="1"/>
                    </a:moveTo>
                    <a:cubicBezTo>
                      <a:pt x="2822" y="1"/>
                      <a:pt x="2798" y="16"/>
                      <a:pt x="2798" y="46"/>
                    </a:cubicBezTo>
                    <a:lnTo>
                      <a:pt x="2703" y="331"/>
                    </a:lnTo>
                    <a:lnTo>
                      <a:pt x="2405" y="331"/>
                    </a:lnTo>
                    <a:cubicBezTo>
                      <a:pt x="2369" y="331"/>
                      <a:pt x="2346" y="379"/>
                      <a:pt x="2381" y="403"/>
                    </a:cubicBezTo>
                    <a:lnTo>
                      <a:pt x="2631" y="581"/>
                    </a:lnTo>
                    <a:lnTo>
                      <a:pt x="2536" y="879"/>
                    </a:lnTo>
                    <a:cubicBezTo>
                      <a:pt x="2527" y="914"/>
                      <a:pt x="2544" y="936"/>
                      <a:pt x="2568" y="936"/>
                    </a:cubicBezTo>
                    <a:cubicBezTo>
                      <a:pt x="2577" y="936"/>
                      <a:pt x="2586" y="933"/>
                      <a:pt x="2596" y="927"/>
                    </a:cubicBezTo>
                    <a:lnTo>
                      <a:pt x="2846" y="748"/>
                    </a:lnTo>
                    <a:lnTo>
                      <a:pt x="3096" y="927"/>
                    </a:lnTo>
                    <a:cubicBezTo>
                      <a:pt x="3102" y="933"/>
                      <a:pt x="3110" y="936"/>
                      <a:pt x="3118" y="936"/>
                    </a:cubicBezTo>
                    <a:cubicBezTo>
                      <a:pt x="3141" y="936"/>
                      <a:pt x="3164" y="914"/>
                      <a:pt x="3155" y="879"/>
                    </a:cubicBezTo>
                    <a:lnTo>
                      <a:pt x="3060" y="581"/>
                    </a:lnTo>
                    <a:lnTo>
                      <a:pt x="3310" y="403"/>
                    </a:lnTo>
                    <a:cubicBezTo>
                      <a:pt x="3346" y="379"/>
                      <a:pt x="3322" y="331"/>
                      <a:pt x="3286" y="331"/>
                    </a:cubicBezTo>
                    <a:lnTo>
                      <a:pt x="2989" y="331"/>
                    </a:lnTo>
                    <a:lnTo>
                      <a:pt x="2893" y="46"/>
                    </a:lnTo>
                    <a:cubicBezTo>
                      <a:pt x="2893" y="16"/>
                      <a:pt x="2870" y="1"/>
                      <a:pt x="2846" y="1"/>
                    </a:cubicBezTo>
                    <a:close/>
                    <a:moveTo>
                      <a:pt x="5203" y="19"/>
                    </a:moveTo>
                    <a:cubicBezTo>
                      <a:pt x="5188" y="19"/>
                      <a:pt x="5173" y="28"/>
                      <a:pt x="5167" y="46"/>
                    </a:cubicBezTo>
                    <a:lnTo>
                      <a:pt x="5072" y="331"/>
                    </a:lnTo>
                    <a:lnTo>
                      <a:pt x="4763" y="331"/>
                    </a:lnTo>
                    <a:cubicBezTo>
                      <a:pt x="4715" y="331"/>
                      <a:pt x="4703" y="391"/>
                      <a:pt x="4739" y="403"/>
                    </a:cubicBezTo>
                    <a:lnTo>
                      <a:pt x="4989" y="581"/>
                    </a:lnTo>
                    <a:lnTo>
                      <a:pt x="4894" y="879"/>
                    </a:lnTo>
                    <a:cubicBezTo>
                      <a:pt x="4885" y="914"/>
                      <a:pt x="4902" y="936"/>
                      <a:pt x="4925" y="936"/>
                    </a:cubicBezTo>
                    <a:cubicBezTo>
                      <a:pt x="4934" y="936"/>
                      <a:pt x="4944" y="933"/>
                      <a:pt x="4953" y="927"/>
                    </a:cubicBezTo>
                    <a:lnTo>
                      <a:pt x="5203" y="748"/>
                    </a:lnTo>
                    <a:lnTo>
                      <a:pt x="5453" y="927"/>
                    </a:lnTo>
                    <a:cubicBezTo>
                      <a:pt x="5463" y="933"/>
                      <a:pt x="5472" y="936"/>
                      <a:pt x="5481" y="936"/>
                    </a:cubicBezTo>
                    <a:cubicBezTo>
                      <a:pt x="5505" y="936"/>
                      <a:pt x="5521" y="914"/>
                      <a:pt x="5513" y="879"/>
                    </a:cubicBezTo>
                    <a:lnTo>
                      <a:pt x="5417" y="581"/>
                    </a:lnTo>
                    <a:lnTo>
                      <a:pt x="5668" y="403"/>
                    </a:lnTo>
                    <a:cubicBezTo>
                      <a:pt x="5703" y="391"/>
                      <a:pt x="5691" y="331"/>
                      <a:pt x="5644" y="331"/>
                    </a:cubicBezTo>
                    <a:lnTo>
                      <a:pt x="5334" y="331"/>
                    </a:lnTo>
                    <a:lnTo>
                      <a:pt x="5239" y="46"/>
                    </a:lnTo>
                    <a:cubicBezTo>
                      <a:pt x="5233" y="28"/>
                      <a:pt x="5218" y="19"/>
                      <a:pt x="5203" y="19"/>
                    </a:cubicBezTo>
                    <a:close/>
                    <a:moveTo>
                      <a:pt x="7549" y="1"/>
                    </a:moveTo>
                    <a:cubicBezTo>
                      <a:pt x="7525" y="1"/>
                      <a:pt x="7501" y="16"/>
                      <a:pt x="7501" y="46"/>
                    </a:cubicBezTo>
                    <a:lnTo>
                      <a:pt x="7406" y="331"/>
                    </a:lnTo>
                    <a:lnTo>
                      <a:pt x="7108" y="331"/>
                    </a:lnTo>
                    <a:cubicBezTo>
                      <a:pt x="7061" y="331"/>
                      <a:pt x="7049" y="391"/>
                      <a:pt x="7084" y="403"/>
                    </a:cubicBezTo>
                    <a:lnTo>
                      <a:pt x="7334" y="581"/>
                    </a:lnTo>
                    <a:lnTo>
                      <a:pt x="7239" y="879"/>
                    </a:lnTo>
                    <a:cubicBezTo>
                      <a:pt x="7230" y="914"/>
                      <a:pt x="7247" y="936"/>
                      <a:pt x="7271" y="936"/>
                    </a:cubicBezTo>
                    <a:cubicBezTo>
                      <a:pt x="7280" y="936"/>
                      <a:pt x="7289" y="933"/>
                      <a:pt x="7299" y="927"/>
                    </a:cubicBezTo>
                    <a:lnTo>
                      <a:pt x="7549" y="748"/>
                    </a:lnTo>
                    <a:lnTo>
                      <a:pt x="7799" y="927"/>
                    </a:lnTo>
                    <a:cubicBezTo>
                      <a:pt x="7805" y="933"/>
                      <a:pt x="7813" y="936"/>
                      <a:pt x="7821" y="936"/>
                    </a:cubicBezTo>
                    <a:cubicBezTo>
                      <a:pt x="7844" y="936"/>
                      <a:pt x="7867" y="914"/>
                      <a:pt x="7858" y="879"/>
                    </a:cubicBezTo>
                    <a:lnTo>
                      <a:pt x="7763" y="581"/>
                    </a:lnTo>
                    <a:lnTo>
                      <a:pt x="8013" y="403"/>
                    </a:lnTo>
                    <a:cubicBezTo>
                      <a:pt x="8049" y="391"/>
                      <a:pt x="8025" y="331"/>
                      <a:pt x="7989" y="331"/>
                    </a:cubicBezTo>
                    <a:lnTo>
                      <a:pt x="7692" y="331"/>
                    </a:lnTo>
                    <a:lnTo>
                      <a:pt x="7596" y="46"/>
                    </a:lnTo>
                    <a:cubicBezTo>
                      <a:pt x="7596" y="16"/>
                      <a:pt x="7573" y="1"/>
                      <a:pt x="7549" y="1"/>
                    </a:cubicBezTo>
                    <a:close/>
                    <a:moveTo>
                      <a:pt x="9894" y="1"/>
                    </a:moveTo>
                    <a:cubicBezTo>
                      <a:pt x="9870" y="1"/>
                      <a:pt x="9847" y="16"/>
                      <a:pt x="9847" y="46"/>
                    </a:cubicBezTo>
                    <a:lnTo>
                      <a:pt x="9751" y="331"/>
                    </a:lnTo>
                    <a:lnTo>
                      <a:pt x="9454" y="331"/>
                    </a:lnTo>
                    <a:cubicBezTo>
                      <a:pt x="9418" y="331"/>
                      <a:pt x="9406" y="379"/>
                      <a:pt x="9430" y="403"/>
                    </a:cubicBezTo>
                    <a:lnTo>
                      <a:pt x="9680" y="581"/>
                    </a:lnTo>
                    <a:lnTo>
                      <a:pt x="9585" y="879"/>
                    </a:lnTo>
                    <a:cubicBezTo>
                      <a:pt x="9576" y="914"/>
                      <a:pt x="9599" y="936"/>
                      <a:pt x="9622" y="936"/>
                    </a:cubicBezTo>
                    <a:cubicBezTo>
                      <a:pt x="9630" y="936"/>
                      <a:pt x="9638" y="933"/>
                      <a:pt x="9644" y="927"/>
                    </a:cubicBezTo>
                    <a:lnTo>
                      <a:pt x="9894" y="748"/>
                    </a:lnTo>
                    <a:lnTo>
                      <a:pt x="10144" y="927"/>
                    </a:lnTo>
                    <a:cubicBezTo>
                      <a:pt x="10154" y="933"/>
                      <a:pt x="10163" y="936"/>
                      <a:pt x="10172" y="936"/>
                    </a:cubicBezTo>
                    <a:cubicBezTo>
                      <a:pt x="10196" y="936"/>
                      <a:pt x="10213" y="914"/>
                      <a:pt x="10204" y="879"/>
                    </a:cubicBezTo>
                    <a:lnTo>
                      <a:pt x="10120" y="581"/>
                    </a:lnTo>
                    <a:lnTo>
                      <a:pt x="10359" y="403"/>
                    </a:lnTo>
                    <a:cubicBezTo>
                      <a:pt x="10394" y="379"/>
                      <a:pt x="10382" y="331"/>
                      <a:pt x="10335" y="331"/>
                    </a:cubicBezTo>
                    <a:lnTo>
                      <a:pt x="10037" y="331"/>
                    </a:lnTo>
                    <a:lnTo>
                      <a:pt x="9942" y="46"/>
                    </a:lnTo>
                    <a:cubicBezTo>
                      <a:pt x="9942" y="16"/>
                      <a:pt x="9918" y="1"/>
                      <a:pt x="9894" y="1"/>
                    </a:cubicBezTo>
                    <a:close/>
                    <a:moveTo>
                      <a:pt x="500" y="19"/>
                    </a:moveTo>
                    <a:cubicBezTo>
                      <a:pt x="485" y="19"/>
                      <a:pt x="470" y="28"/>
                      <a:pt x="464" y="46"/>
                    </a:cubicBezTo>
                    <a:lnTo>
                      <a:pt x="369" y="331"/>
                    </a:lnTo>
                    <a:lnTo>
                      <a:pt x="60" y="331"/>
                    </a:lnTo>
                    <a:cubicBezTo>
                      <a:pt x="24" y="331"/>
                      <a:pt x="0" y="379"/>
                      <a:pt x="36" y="403"/>
                    </a:cubicBezTo>
                    <a:lnTo>
                      <a:pt x="286" y="593"/>
                    </a:lnTo>
                    <a:lnTo>
                      <a:pt x="191" y="891"/>
                    </a:lnTo>
                    <a:cubicBezTo>
                      <a:pt x="182" y="917"/>
                      <a:pt x="204" y="936"/>
                      <a:pt x="226" y="936"/>
                    </a:cubicBezTo>
                    <a:cubicBezTo>
                      <a:pt x="235" y="936"/>
                      <a:pt x="244" y="933"/>
                      <a:pt x="250" y="927"/>
                    </a:cubicBezTo>
                    <a:lnTo>
                      <a:pt x="500" y="748"/>
                    </a:lnTo>
                    <a:lnTo>
                      <a:pt x="750" y="927"/>
                    </a:lnTo>
                    <a:cubicBezTo>
                      <a:pt x="760" y="933"/>
                      <a:pt x="770" y="936"/>
                      <a:pt x="779" y="936"/>
                    </a:cubicBezTo>
                    <a:cubicBezTo>
                      <a:pt x="802" y="936"/>
                      <a:pt x="818" y="917"/>
                      <a:pt x="810" y="891"/>
                    </a:cubicBezTo>
                    <a:lnTo>
                      <a:pt x="715" y="593"/>
                    </a:lnTo>
                    <a:lnTo>
                      <a:pt x="965" y="403"/>
                    </a:lnTo>
                    <a:cubicBezTo>
                      <a:pt x="1000" y="379"/>
                      <a:pt x="976" y="331"/>
                      <a:pt x="941" y="331"/>
                    </a:cubicBezTo>
                    <a:lnTo>
                      <a:pt x="643" y="331"/>
                    </a:lnTo>
                    <a:lnTo>
                      <a:pt x="536" y="46"/>
                    </a:lnTo>
                    <a:cubicBezTo>
                      <a:pt x="530" y="28"/>
                      <a:pt x="515" y="19"/>
                      <a:pt x="500" y="19"/>
                    </a:cubicBezTo>
                    <a:close/>
                    <a:moveTo>
                      <a:pt x="4018" y="739"/>
                    </a:moveTo>
                    <a:cubicBezTo>
                      <a:pt x="3998" y="739"/>
                      <a:pt x="3977" y="754"/>
                      <a:pt x="3977" y="784"/>
                    </a:cubicBezTo>
                    <a:lnTo>
                      <a:pt x="3882" y="1069"/>
                    </a:lnTo>
                    <a:lnTo>
                      <a:pt x="3584" y="1069"/>
                    </a:lnTo>
                    <a:cubicBezTo>
                      <a:pt x="3536" y="1069"/>
                      <a:pt x="3524" y="1129"/>
                      <a:pt x="3560" y="1153"/>
                    </a:cubicBezTo>
                    <a:lnTo>
                      <a:pt x="3798" y="1331"/>
                    </a:lnTo>
                    <a:lnTo>
                      <a:pt x="3715" y="1629"/>
                    </a:lnTo>
                    <a:cubicBezTo>
                      <a:pt x="3705" y="1658"/>
                      <a:pt x="3728" y="1680"/>
                      <a:pt x="3756" y="1680"/>
                    </a:cubicBezTo>
                    <a:cubicBezTo>
                      <a:pt x="3762" y="1680"/>
                      <a:pt x="3768" y="1679"/>
                      <a:pt x="3774" y="1677"/>
                    </a:cubicBezTo>
                    <a:lnTo>
                      <a:pt x="4024" y="1498"/>
                    </a:lnTo>
                    <a:lnTo>
                      <a:pt x="4263" y="1677"/>
                    </a:lnTo>
                    <a:cubicBezTo>
                      <a:pt x="4269" y="1679"/>
                      <a:pt x="4276" y="1680"/>
                      <a:pt x="4282" y="1680"/>
                    </a:cubicBezTo>
                    <a:cubicBezTo>
                      <a:pt x="4313" y="1680"/>
                      <a:pt x="4344" y="1658"/>
                      <a:pt x="4334" y="1629"/>
                    </a:cubicBezTo>
                    <a:lnTo>
                      <a:pt x="4239" y="1331"/>
                    </a:lnTo>
                    <a:lnTo>
                      <a:pt x="4489" y="1153"/>
                    </a:lnTo>
                    <a:cubicBezTo>
                      <a:pt x="4525" y="1129"/>
                      <a:pt x="4501" y="1069"/>
                      <a:pt x="4465" y="1069"/>
                    </a:cubicBezTo>
                    <a:lnTo>
                      <a:pt x="4167" y="1069"/>
                    </a:lnTo>
                    <a:lnTo>
                      <a:pt x="4060" y="784"/>
                    </a:lnTo>
                    <a:cubicBezTo>
                      <a:pt x="4060" y="754"/>
                      <a:pt x="4039" y="739"/>
                      <a:pt x="4018" y="739"/>
                    </a:cubicBezTo>
                    <a:close/>
                    <a:moveTo>
                      <a:pt x="6376" y="748"/>
                    </a:moveTo>
                    <a:cubicBezTo>
                      <a:pt x="6355" y="748"/>
                      <a:pt x="6334" y="760"/>
                      <a:pt x="6334" y="784"/>
                    </a:cubicBezTo>
                    <a:lnTo>
                      <a:pt x="6239" y="1081"/>
                    </a:lnTo>
                    <a:lnTo>
                      <a:pt x="5941" y="1081"/>
                    </a:lnTo>
                    <a:cubicBezTo>
                      <a:pt x="5894" y="1081"/>
                      <a:pt x="5882" y="1129"/>
                      <a:pt x="5918" y="1153"/>
                    </a:cubicBezTo>
                    <a:lnTo>
                      <a:pt x="6156" y="1331"/>
                    </a:lnTo>
                    <a:lnTo>
                      <a:pt x="6072" y="1629"/>
                    </a:lnTo>
                    <a:cubicBezTo>
                      <a:pt x="6063" y="1658"/>
                      <a:pt x="6085" y="1680"/>
                      <a:pt x="6113" y="1680"/>
                    </a:cubicBezTo>
                    <a:cubicBezTo>
                      <a:pt x="6119" y="1680"/>
                      <a:pt x="6126" y="1679"/>
                      <a:pt x="6132" y="1677"/>
                    </a:cubicBezTo>
                    <a:lnTo>
                      <a:pt x="6382" y="1498"/>
                    </a:lnTo>
                    <a:lnTo>
                      <a:pt x="6632" y="1677"/>
                    </a:lnTo>
                    <a:cubicBezTo>
                      <a:pt x="6636" y="1679"/>
                      <a:pt x="6641" y="1680"/>
                      <a:pt x="6646" y="1680"/>
                    </a:cubicBezTo>
                    <a:cubicBezTo>
                      <a:pt x="6671" y="1680"/>
                      <a:pt x="6701" y="1658"/>
                      <a:pt x="6691" y="1629"/>
                    </a:cubicBezTo>
                    <a:lnTo>
                      <a:pt x="6596" y="1331"/>
                    </a:lnTo>
                    <a:lnTo>
                      <a:pt x="6846" y="1153"/>
                    </a:lnTo>
                    <a:cubicBezTo>
                      <a:pt x="6870" y="1129"/>
                      <a:pt x="6858" y="1069"/>
                      <a:pt x="6822" y="1069"/>
                    </a:cubicBezTo>
                    <a:lnTo>
                      <a:pt x="6513" y="1069"/>
                    </a:lnTo>
                    <a:lnTo>
                      <a:pt x="6418" y="784"/>
                    </a:lnTo>
                    <a:cubicBezTo>
                      <a:pt x="6418" y="760"/>
                      <a:pt x="6397" y="748"/>
                      <a:pt x="6376" y="748"/>
                    </a:cubicBezTo>
                    <a:close/>
                    <a:moveTo>
                      <a:pt x="8726" y="739"/>
                    </a:moveTo>
                    <a:cubicBezTo>
                      <a:pt x="8704" y="739"/>
                      <a:pt x="8680" y="754"/>
                      <a:pt x="8680" y="784"/>
                    </a:cubicBezTo>
                    <a:lnTo>
                      <a:pt x="8585" y="1069"/>
                    </a:lnTo>
                    <a:lnTo>
                      <a:pt x="8287" y="1069"/>
                    </a:lnTo>
                    <a:cubicBezTo>
                      <a:pt x="8239" y="1069"/>
                      <a:pt x="8227" y="1129"/>
                      <a:pt x="8263" y="1153"/>
                    </a:cubicBezTo>
                    <a:lnTo>
                      <a:pt x="8501" y="1331"/>
                    </a:lnTo>
                    <a:lnTo>
                      <a:pt x="8418" y="1629"/>
                    </a:lnTo>
                    <a:cubicBezTo>
                      <a:pt x="8408" y="1658"/>
                      <a:pt x="8431" y="1680"/>
                      <a:pt x="8459" y="1680"/>
                    </a:cubicBezTo>
                    <a:cubicBezTo>
                      <a:pt x="8465" y="1680"/>
                      <a:pt x="8471" y="1679"/>
                      <a:pt x="8477" y="1677"/>
                    </a:cubicBezTo>
                    <a:lnTo>
                      <a:pt x="8727" y="1498"/>
                    </a:lnTo>
                    <a:lnTo>
                      <a:pt x="8966" y="1677"/>
                    </a:lnTo>
                    <a:cubicBezTo>
                      <a:pt x="8972" y="1679"/>
                      <a:pt x="8979" y="1680"/>
                      <a:pt x="8985" y="1680"/>
                    </a:cubicBezTo>
                    <a:cubicBezTo>
                      <a:pt x="9016" y="1680"/>
                      <a:pt x="9047" y="1658"/>
                      <a:pt x="9037" y="1629"/>
                    </a:cubicBezTo>
                    <a:lnTo>
                      <a:pt x="8942" y="1331"/>
                    </a:lnTo>
                    <a:lnTo>
                      <a:pt x="9192" y="1153"/>
                    </a:lnTo>
                    <a:cubicBezTo>
                      <a:pt x="9216" y="1129"/>
                      <a:pt x="9204" y="1069"/>
                      <a:pt x="9168" y="1069"/>
                    </a:cubicBezTo>
                    <a:lnTo>
                      <a:pt x="8870" y="1069"/>
                    </a:lnTo>
                    <a:lnTo>
                      <a:pt x="8763" y="784"/>
                    </a:lnTo>
                    <a:cubicBezTo>
                      <a:pt x="8769" y="754"/>
                      <a:pt x="8748" y="739"/>
                      <a:pt x="8726" y="739"/>
                    </a:cubicBezTo>
                    <a:close/>
                    <a:moveTo>
                      <a:pt x="1672" y="743"/>
                    </a:moveTo>
                    <a:cubicBezTo>
                      <a:pt x="1649" y="743"/>
                      <a:pt x="1625" y="759"/>
                      <a:pt x="1631" y="784"/>
                    </a:cubicBezTo>
                    <a:lnTo>
                      <a:pt x="1536" y="1081"/>
                    </a:lnTo>
                    <a:lnTo>
                      <a:pt x="1238" y="1081"/>
                    </a:lnTo>
                    <a:cubicBezTo>
                      <a:pt x="1191" y="1081"/>
                      <a:pt x="1179" y="1129"/>
                      <a:pt x="1215" y="1153"/>
                    </a:cubicBezTo>
                    <a:lnTo>
                      <a:pt x="1453" y="1331"/>
                    </a:lnTo>
                    <a:lnTo>
                      <a:pt x="1357" y="1629"/>
                    </a:lnTo>
                    <a:cubicBezTo>
                      <a:pt x="1348" y="1657"/>
                      <a:pt x="1375" y="1684"/>
                      <a:pt x="1404" y="1684"/>
                    </a:cubicBezTo>
                    <a:cubicBezTo>
                      <a:pt x="1412" y="1684"/>
                      <a:pt x="1421" y="1682"/>
                      <a:pt x="1429" y="1677"/>
                    </a:cubicBezTo>
                    <a:lnTo>
                      <a:pt x="1679" y="1498"/>
                    </a:lnTo>
                    <a:lnTo>
                      <a:pt x="1917" y="1677"/>
                    </a:lnTo>
                    <a:cubicBezTo>
                      <a:pt x="1925" y="1682"/>
                      <a:pt x="1934" y="1684"/>
                      <a:pt x="1942" y="1684"/>
                    </a:cubicBezTo>
                    <a:cubicBezTo>
                      <a:pt x="1971" y="1684"/>
                      <a:pt x="1998" y="1657"/>
                      <a:pt x="1988" y="1629"/>
                    </a:cubicBezTo>
                    <a:lnTo>
                      <a:pt x="1893" y="1331"/>
                    </a:lnTo>
                    <a:lnTo>
                      <a:pt x="2143" y="1153"/>
                    </a:lnTo>
                    <a:cubicBezTo>
                      <a:pt x="2179" y="1129"/>
                      <a:pt x="2155" y="1069"/>
                      <a:pt x="2119" y="1069"/>
                    </a:cubicBezTo>
                    <a:lnTo>
                      <a:pt x="1810" y="1069"/>
                    </a:lnTo>
                    <a:lnTo>
                      <a:pt x="1715" y="784"/>
                    </a:lnTo>
                    <a:cubicBezTo>
                      <a:pt x="1715" y="756"/>
                      <a:pt x="1693" y="743"/>
                      <a:pt x="1672" y="743"/>
                    </a:cubicBezTo>
                    <a:close/>
                    <a:moveTo>
                      <a:pt x="502" y="1524"/>
                    </a:moveTo>
                    <a:cubicBezTo>
                      <a:pt x="489" y="1524"/>
                      <a:pt x="474" y="1531"/>
                      <a:pt x="464" y="1546"/>
                    </a:cubicBezTo>
                    <a:lnTo>
                      <a:pt x="369" y="1843"/>
                    </a:lnTo>
                    <a:lnTo>
                      <a:pt x="60" y="1843"/>
                    </a:lnTo>
                    <a:cubicBezTo>
                      <a:pt x="24" y="1843"/>
                      <a:pt x="12" y="1891"/>
                      <a:pt x="36" y="1915"/>
                    </a:cubicBezTo>
                    <a:lnTo>
                      <a:pt x="286" y="2105"/>
                    </a:lnTo>
                    <a:lnTo>
                      <a:pt x="191" y="2403"/>
                    </a:lnTo>
                    <a:cubicBezTo>
                      <a:pt x="182" y="2429"/>
                      <a:pt x="204" y="2448"/>
                      <a:pt x="231" y="2448"/>
                    </a:cubicBezTo>
                    <a:cubicBezTo>
                      <a:pt x="241" y="2448"/>
                      <a:pt x="252" y="2445"/>
                      <a:pt x="262" y="2439"/>
                    </a:cubicBezTo>
                    <a:lnTo>
                      <a:pt x="500" y="2260"/>
                    </a:lnTo>
                    <a:lnTo>
                      <a:pt x="750" y="2451"/>
                    </a:lnTo>
                    <a:cubicBezTo>
                      <a:pt x="760" y="2457"/>
                      <a:pt x="770" y="2460"/>
                      <a:pt x="779" y="2460"/>
                    </a:cubicBezTo>
                    <a:cubicBezTo>
                      <a:pt x="802" y="2460"/>
                      <a:pt x="818" y="2441"/>
                      <a:pt x="810" y="2415"/>
                    </a:cubicBezTo>
                    <a:lnTo>
                      <a:pt x="726" y="2117"/>
                    </a:lnTo>
                    <a:lnTo>
                      <a:pt x="965" y="1927"/>
                    </a:lnTo>
                    <a:cubicBezTo>
                      <a:pt x="1000" y="1903"/>
                      <a:pt x="976" y="1855"/>
                      <a:pt x="941" y="1855"/>
                    </a:cubicBezTo>
                    <a:lnTo>
                      <a:pt x="643" y="1855"/>
                    </a:lnTo>
                    <a:lnTo>
                      <a:pt x="536" y="1558"/>
                    </a:lnTo>
                    <a:cubicBezTo>
                      <a:pt x="536" y="1537"/>
                      <a:pt x="520" y="1524"/>
                      <a:pt x="502" y="1524"/>
                    </a:cubicBezTo>
                    <a:close/>
                    <a:moveTo>
                      <a:pt x="2854" y="1507"/>
                    </a:moveTo>
                    <a:cubicBezTo>
                      <a:pt x="2835" y="1507"/>
                      <a:pt x="2815" y="1519"/>
                      <a:pt x="2810" y="1546"/>
                    </a:cubicBezTo>
                    <a:lnTo>
                      <a:pt x="2715" y="1843"/>
                    </a:lnTo>
                    <a:lnTo>
                      <a:pt x="2417" y="1843"/>
                    </a:lnTo>
                    <a:cubicBezTo>
                      <a:pt x="2369" y="1843"/>
                      <a:pt x="2358" y="1891"/>
                      <a:pt x="2393" y="1915"/>
                    </a:cubicBezTo>
                    <a:lnTo>
                      <a:pt x="2631" y="2093"/>
                    </a:lnTo>
                    <a:lnTo>
                      <a:pt x="2536" y="2391"/>
                    </a:lnTo>
                    <a:cubicBezTo>
                      <a:pt x="2527" y="2419"/>
                      <a:pt x="2553" y="2446"/>
                      <a:pt x="2582" y="2446"/>
                    </a:cubicBezTo>
                    <a:cubicBezTo>
                      <a:pt x="2591" y="2446"/>
                      <a:pt x="2600" y="2444"/>
                      <a:pt x="2608" y="2439"/>
                    </a:cubicBezTo>
                    <a:lnTo>
                      <a:pt x="2858" y="2260"/>
                    </a:lnTo>
                    <a:lnTo>
                      <a:pt x="3096" y="2451"/>
                    </a:lnTo>
                    <a:cubicBezTo>
                      <a:pt x="3106" y="2457"/>
                      <a:pt x="3117" y="2460"/>
                      <a:pt x="3127" y="2460"/>
                    </a:cubicBezTo>
                    <a:cubicBezTo>
                      <a:pt x="3153" y="2460"/>
                      <a:pt x="3176" y="2441"/>
                      <a:pt x="3167" y="2415"/>
                    </a:cubicBezTo>
                    <a:lnTo>
                      <a:pt x="3072" y="2117"/>
                    </a:lnTo>
                    <a:lnTo>
                      <a:pt x="3310" y="1927"/>
                    </a:lnTo>
                    <a:cubicBezTo>
                      <a:pt x="3346" y="1903"/>
                      <a:pt x="3322" y="1855"/>
                      <a:pt x="3286" y="1855"/>
                    </a:cubicBezTo>
                    <a:lnTo>
                      <a:pt x="2989" y="1855"/>
                    </a:lnTo>
                    <a:lnTo>
                      <a:pt x="2893" y="1558"/>
                    </a:lnTo>
                    <a:cubicBezTo>
                      <a:pt x="2900" y="1525"/>
                      <a:pt x="2878" y="1507"/>
                      <a:pt x="2854" y="1507"/>
                    </a:cubicBezTo>
                    <a:close/>
                    <a:moveTo>
                      <a:pt x="5202" y="1515"/>
                    </a:moveTo>
                    <a:cubicBezTo>
                      <a:pt x="5187" y="1515"/>
                      <a:pt x="5173" y="1525"/>
                      <a:pt x="5167" y="1546"/>
                    </a:cubicBezTo>
                    <a:lnTo>
                      <a:pt x="5072" y="1843"/>
                    </a:lnTo>
                    <a:lnTo>
                      <a:pt x="4763" y="1843"/>
                    </a:lnTo>
                    <a:cubicBezTo>
                      <a:pt x="4727" y="1843"/>
                      <a:pt x="4703" y="1891"/>
                      <a:pt x="4739" y="1915"/>
                    </a:cubicBezTo>
                    <a:lnTo>
                      <a:pt x="4989" y="2093"/>
                    </a:lnTo>
                    <a:lnTo>
                      <a:pt x="4894" y="2391"/>
                    </a:lnTo>
                    <a:cubicBezTo>
                      <a:pt x="4884" y="2419"/>
                      <a:pt x="4904" y="2446"/>
                      <a:pt x="4930" y="2446"/>
                    </a:cubicBezTo>
                    <a:cubicBezTo>
                      <a:pt x="4937" y="2446"/>
                      <a:pt x="4945" y="2444"/>
                      <a:pt x="4953" y="2439"/>
                    </a:cubicBezTo>
                    <a:lnTo>
                      <a:pt x="5203" y="2260"/>
                    </a:lnTo>
                    <a:lnTo>
                      <a:pt x="5453" y="2451"/>
                    </a:lnTo>
                    <a:cubicBezTo>
                      <a:pt x="5463" y="2457"/>
                      <a:pt x="5473" y="2460"/>
                      <a:pt x="5482" y="2460"/>
                    </a:cubicBezTo>
                    <a:cubicBezTo>
                      <a:pt x="5505" y="2460"/>
                      <a:pt x="5521" y="2441"/>
                      <a:pt x="5513" y="2415"/>
                    </a:cubicBezTo>
                    <a:lnTo>
                      <a:pt x="5417" y="2117"/>
                    </a:lnTo>
                    <a:lnTo>
                      <a:pt x="5668" y="1927"/>
                    </a:lnTo>
                    <a:cubicBezTo>
                      <a:pt x="5703" y="1903"/>
                      <a:pt x="5679" y="1855"/>
                      <a:pt x="5644" y="1855"/>
                    </a:cubicBezTo>
                    <a:lnTo>
                      <a:pt x="5334" y="1855"/>
                    </a:lnTo>
                    <a:lnTo>
                      <a:pt x="5239" y="1558"/>
                    </a:lnTo>
                    <a:cubicBezTo>
                      <a:pt x="5239" y="1531"/>
                      <a:pt x="5220" y="1515"/>
                      <a:pt x="5202" y="1515"/>
                    </a:cubicBezTo>
                    <a:close/>
                    <a:moveTo>
                      <a:pt x="7550" y="1507"/>
                    </a:moveTo>
                    <a:cubicBezTo>
                      <a:pt x="7529" y="1507"/>
                      <a:pt x="7506" y="1519"/>
                      <a:pt x="7501" y="1546"/>
                    </a:cubicBezTo>
                    <a:lnTo>
                      <a:pt x="7406" y="1843"/>
                    </a:lnTo>
                    <a:lnTo>
                      <a:pt x="7108" y="1843"/>
                    </a:lnTo>
                    <a:cubicBezTo>
                      <a:pt x="7072" y="1843"/>
                      <a:pt x="7049" y="1891"/>
                      <a:pt x="7084" y="1915"/>
                    </a:cubicBezTo>
                    <a:lnTo>
                      <a:pt x="7334" y="2093"/>
                    </a:lnTo>
                    <a:lnTo>
                      <a:pt x="7239" y="2391"/>
                    </a:lnTo>
                    <a:cubicBezTo>
                      <a:pt x="7230" y="2419"/>
                      <a:pt x="7249" y="2446"/>
                      <a:pt x="7275" y="2446"/>
                    </a:cubicBezTo>
                    <a:cubicBezTo>
                      <a:pt x="7283" y="2446"/>
                      <a:pt x="7291" y="2444"/>
                      <a:pt x="7299" y="2439"/>
                    </a:cubicBezTo>
                    <a:lnTo>
                      <a:pt x="7549" y="2260"/>
                    </a:lnTo>
                    <a:lnTo>
                      <a:pt x="7799" y="2451"/>
                    </a:lnTo>
                    <a:cubicBezTo>
                      <a:pt x="7809" y="2457"/>
                      <a:pt x="7820" y="2460"/>
                      <a:pt x="7830" y="2460"/>
                    </a:cubicBezTo>
                    <a:cubicBezTo>
                      <a:pt x="7856" y="2460"/>
                      <a:pt x="7879" y="2441"/>
                      <a:pt x="7870" y="2415"/>
                    </a:cubicBezTo>
                    <a:lnTo>
                      <a:pt x="7775" y="2117"/>
                    </a:lnTo>
                    <a:lnTo>
                      <a:pt x="8013" y="1927"/>
                    </a:lnTo>
                    <a:cubicBezTo>
                      <a:pt x="8037" y="1903"/>
                      <a:pt x="8025" y="1855"/>
                      <a:pt x="7989" y="1855"/>
                    </a:cubicBezTo>
                    <a:lnTo>
                      <a:pt x="7692" y="1855"/>
                    </a:lnTo>
                    <a:lnTo>
                      <a:pt x="7596" y="1558"/>
                    </a:lnTo>
                    <a:cubicBezTo>
                      <a:pt x="7603" y="1525"/>
                      <a:pt x="7577" y="1507"/>
                      <a:pt x="7550" y="1507"/>
                    </a:cubicBezTo>
                    <a:close/>
                    <a:moveTo>
                      <a:pt x="9903" y="1507"/>
                    </a:moveTo>
                    <a:cubicBezTo>
                      <a:pt x="9884" y="1507"/>
                      <a:pt x="9864" y="1519"/>
                      <a:pt x="9859" y="1546"/>
                    </a:cubicBezTo>
                    <a:lnTo>
                      <a:pt x="9763" y="1843"/>
                    </a:lnTo>
                    <a:lnTo>
                      <a:pt x="9466" y="1843"/>
                    </a:lnTo>
                    <a:cubicBezTo>
                      <a:pt x="9430" y="1843"/>
                      <a:pt x="9406" y="1891"/>
                      <a:pt x="9442" y="1915"/>
                    </a:cubicBezTo>
                    <a:lnTo>
                      <a:pt x="9692" y="2093"/>
                    </a:lnTo>
                    <a:lnTo>
                      <a:pt x="9597" y="2391"/>
                    </a:lnTo>
                    <a:cubicBezTo>
                      <a:pt x="9587" y="2419"/>
                      <a:pt x="9607" y="2446"/>
                      <a:pt x="9632" y="2446"/>
                    </a:cubicBezTo>
                    <a:cubicBezTo>
                      <a:pt x="9640" y="2446"/>
                      <a:pt x="9648" y="2444"/>
                      <a:pt x="9656" y="2439"/>
                    </a:cubicBezTo>
                    <a:lnTo>
                      <a:pt x="9906" y="2260"/>
                    </a:lnTo>
                    <a:lnTo>
                      <a:pt x="10156" y="2451"/>
                    </a:lnTo>
                    <a:cubicBezTo>
                      <a:pt x="10163" y="2457"/>
                      <a:pt x="10171" y="2460"/>
                      <a:pt x="10180" y="2460"/>
                    </a:cubicBezTo>
                    <a:cubicBezTo>
                      <a:pt x="10202" y="2460"/>
                      <a:pt x="10224" y="2441"/>
                      <a:pt x="10216" y="2415"/>
                    </a:cubicBezTo>
                    <a:lnTo>
                      <a:pt x="10120" y="2117"/>
                    </a:lnTo>
                    <a:lnTo>
                      <a:pt x="10359" y="1927"/>
                    </a:lnTo>
                    <a:cubicBezTo>
                      <a:pt x="10394" y="1903"/>
                      <a:pt x="10382" y="1855"/>
                      <a:pt x="10335" y="1855"/>
                    </a:cubicBezTo>
                    <a:lnTo>
                      <a:pt x="10037" y="1855"/>
                    </a:lnTo>
                    <a:lnTo>
                      <a:pt x="9942" y="1558"/>
                    </a:lnTo>
                    <a:cubicBezTo>
                      <a:pt x="9948" y="1525"/>
                      <a:pt x="9926" y="1507"/>
                      <a:pt x="9903" y="1507"/>
                    </a:cubicBezTo>
                    <a:close/>
                    <a:moveTo>
                      <a:pt x="1672" y="2249"/>
                    </a:moveTo>
                    <a:cubicBezTo>
                      <a:pt x="1654" y="2249"/>
                      <a:pt x="1636" y="2259"/>
                      <a:pt x="1631" y="2284"/>
                    </a:cubicBezTo>
                    <a:lnTo>
                      <a:pt x="1536" y="2582"/>
                    </a:lnTo>
                    <a:lnTo>
                      <a:pt x="1238" y="2582"/>
                    </a:lnTo>
                    <a:cubicBezTo>
                      <a:pt x="1203" y="2582"/>
                      <a:pt x="1179" y="2629"/>
                      <a:pt x="1215" y="2653"/>
                    </a:cubicBezTo>
                    <a:lnTo>
                      <a:pt x="1453" y="2843"/>
                    </a:lnTo>
                    <a:lnTo>
                      <a:pt x="1369" y="3141"/>
                    </a:lnTo>
                    <a:cubicBezTo>
                      <a:pt x="1361" y="3167"/>
                      <a:pt x="1377" y="3186"/>
                      <a:pt x="1400" y="3186"/>
                    </a:cubicBezTo>
                    <a:cubicBezTo>
                      <a:pt x="1409" y="3186"/>
                      <a:pt x="1419" y="3184"/>
                      <a:pt x="1429" y="3177"/>
                    </a:cubicBezTo>
                    <a:lnTo>
                      <a:pt x="1679" y="3010"/>
                    </a:lnTo>
                    <a:lnTo>
                      <a:pt x="1917" y="3201"/>
                    </a:lnTo>
                    <a:cubicBezTo>
                      <a:pt x="1925" y="3206"/>
                      <a:pt x="1934" y="3208"/>
                      <a:pt x="1942" y="3208"/>
                    </a:cubicBezTo>
                    <a:cubicBezTo>
                      <a:pt x="1971" y="3208"/>
                      <a:pt x="1998" y="3181"/>
                      <a:pt x="1988" y="3153"/>
                    </a:cubicBezTo>
                    <a:lnTo>
                      <a:pt x="1893" y="2855"/>
                    </a:lnTo>
                    <a:lnTo>
                      <a:pt x="2143" y="2677"/>
                    </a:lnTo>
                    <a:cubicBezTo>
                      <a:pt x="2167" y="2653"/>
                      <a:pt x="2155" y="2605"/>
                      <a:pt x="2119" y="2593"/>
                    </a:cubicBezTo>
                    <a:lnTo>
                      <a:pt x="1810" y="2593"/>
                    </a:lnTo>
                    <a:lnTo>
                      <a:pt x="1715" y="2296"/>
                    </a:lnTo>
                    <a:cubicBezTo>
                      <a:pt x="1722" y="2268"/>
                      <a:pt x="1696" y="2249"/>
                      <a:pt x="1672" y="2249"/>
                    </a:cubicBezTo>
                    <a:close/>
                    <a:moveTo>
                      <a:pt x="4017" y="2249"/>
                    </a:moveTo>
                    <a:cubicBezTo>
                      <a:pt x="3999" y="2249"/>
                      <a:pt x="3982" y="2259"/>
                      <a:pt x="3977" y="2284"/>
                    </a:cubicBezTo>
                    <a:lnTo>
                      <a:pt x="3882" y="2582"/>
                    </a:lnTo>
                    <a:lnTo>
                      <a:pt x="3584" y="2582"/>
                    </a:lnTo>
                    <a:cubicBezTo>
                      <a:pt x="3548" y="2582"/>
                      <a:pt x="3536" y="2629"/>
                      <a:pt x="3560" y="2653"/>
                    </a:cubicBezTo>
                    <a:lnTo>
                      <a:pt x="3810" y="2843"/>
                    </a:lnTo>
                    <a:lnTo>
                      <a:pt x="3715" y="3141"/>
                    </a:lnTo>
                    <a:cubicBezTo>
                      <a:pt x="3706" y="3167"/>
                      <a:pt x="3729" y="3186"/>
                      <a:pt x="3751" y="3186"/>
                    </a:cubicBezTo>
                    <a:cubicBezTo>
                      <a:pt x="3759" y="3186"/>
                      <a:pt x="3768" y="3184"/>
                      <a:pt x="3774" y="3177"/>
                    </a:cubicBezTo>
                    <a:lnTo>
                      <a:pt x="4024" y="3010"/>
                    </a:lnTo>
                    <a:lnTo>
                      <a:pt x="4274" y="3201"/>
                    </a:lnTo>
                    <a:cubicBezTo>
                      <a:pt x="4283" y="3206"/>
                      <a:pt x="4291" y="3208"/>
                      <a:pt x="4298" y="3208"/>
                    </a:cubicBezTo>
                    <a:cubicBezTo>
                      <a:pt x="4324" y="3208"/>
                      <a:pt x="4343" y="3181"/>
                      <a:pt x="4334" y="3153"/>
                    </a:cubicBezTo>
                    <a:lnTo>
                      <a:pt x="4251" y="2855"/>
                    </a:lnTo>
                    <a:lnTo>
                      <a:pt x="4489" y="2677"/>
                    </a:lnTo>
                    <a:cubicBezTo>
                      <a:pt x="4513" y="2653"/>
                      <a:pt x="4501" y="2593"/>
                      <a:pt x="4465" y="2593"/>
                    </a:cubicBezTo>
                    <a:lnTo>
                      <a:pt x="4167" y="2593"/>
                    </a:lnTo>
                    <a:lnTo>
                      <a:pt x="4060" y="2296"/>
                    </a:lnTo>
                    <a:cubicBezTo>
                      <a:pt x="4067" y="2268"/>
                      <a:pt x="4042" y="2249"/>
                      <a:pt x="4017" y="2249"/>
                    </a:cubicBezTo>
                    <a:close/>
                    <a:moveTo>
                      <a:pt x="6377" y="2255"/>
                    </a:moveTo>
                    <a:cubicBezTo>
                      <a:pt x="6359" y="2255"/>
                      <a:pt x="6340" y="2268"/>
                      <a:pt x="6334" y="2296"/>
                    </a:cubicBezTo>
                    <a:lnTo>
                      <a:pt x="6239" y="2593"/>
                    </a:lnTo>
                    <a:lnTo>
                      <a:pt x="5941" y="2593"/>
                    </a:lnTo>
                    <a:cubicBezTo>
                      <a:pt x="5894" y="2593"/>
                      <a:pt x="5882" y="2641"/>
                      <a:pt x="5918" y="2665"/>
                    </a:cubicBezTo>
                    <a:lnTo>
                      <a:pt x="6156" y="2843"/>
                    </a:lnTo>
                    <a:lnTo>
                      <a:pt x="6072" y="3141"/>
                    </a:lnTo>
                    <a:cubicBezTo>
                      <a:pt x="6064" y="3167"/>
                      <a:pt x="6080" y="3186"/>
                      <a:pt x="6103" y="3186"/>
                    </a:cubicBezTo>
                    <a:cubicBezTo>
                      <a:pt x="6112" y="3186"/>
                      <a:pt x="6122" y="3184"/>
                      <a:pt x="6132" y="3177"/>
                    </a:cubicBezTo>
                    <a:lnTo>
                      <a:pt x="6382" y="3010"/>
                    </a:lnTo>
                    <a:lnTo>
                      <a:pt x="6632" y="3201"/>
                    </a:lnTo>
                    <a:cubicBezTo>
                      <a:pt x="6637" y="3206"/>
                      <a:pt x="6644" y="3208"/>
                      <a:pt x="6651" y="3208"/>
                    </a:cubicBezTo>
                    <a:cubicBezTo>
                      <a:pt x="6674" y="3208"/>
                      <a:pt x="6701" y="3181"/>
                      <a:pt x="6691" y="3153"/>
                    </a:cubicBezTo>
                    <a:lnTo>
                      <a:pt x="6596" y="2855"/>
                    </a:lnTo>
                    <a:lnTo>
                      <a:pt x="6846" y="2677"/>
                    </a:lnTo>
                    <a:cubicBezTo>
                      <a:pt x="6870" y="2653"/>
                      <a:pt x="6858" y="2605"/>
                      <a:pt x="6822" y="2593"/>
                    </a:cubicBezTo>
                    <a:lnTo>
                      <a:pt x="6513" y="2593"/>
                    </a:lnTo>
                    <a:lnTo>
                      <a:pt x="6418" y="2296"/>
                    </a:lnTo>
                    <a:cubicBezTo>
                      <a:pt x="6418" y="2271"/>
                      <a:pt x="6398" y="2255"/>
                      <a:pt x="6377" y="2255"/>
                    </a:cubicBezTo>
                    <a:close/>
                    <a:moveTo>
                      <a:pt x="8720" y="2249"/>
                    </a:moveTo>
                    <a:cubicBezTo>
                      <a:pt x="8702" y="2249"/>
                      <a:pt x="8685" y="2259"/>
                      <a:pt x="8680" y="2284"/>
                    </a:cubicBezTo>
                    <a:lnTo>
                      <a:pt x="8585" y="2582"/>
                    </a:lnTo>
                    <a:lnTo>
                      <a:pt x="8287" y="2582"/>
                    </a:lnTo>
                    <a:cubicBezTo>
                      <a:pt x="8251" y="2582"/>
                      <a:pt x="8239" y="2629"/>
                      <a:pt x="8263" y="2653"/>
                    </a:cubicBezTo>
                    <a:lnTo>
                      <a:pt x="8513" y="2843"/>
                    </a:lnTo>
                    <a:lnTo>
                      <a:pt x="8418" y="3141"/>
                    </a:lnTo>
                    <a:cubicBezTo>
                      <a:pt x="8409" y="3167"/>
                      <a:pt x="8432" y="3186"/>
                      <a:pt x="8454" y="3186"/>
                    </a:cubicBezTo>
                    <a:cubicBezTo>
                      <a:pt x="8462" y="3186"/>
                      <a:pt x="8471" y="3184"/>
                      <a:pt x="8477" y="3177"/>
                    </a:cubicBezTo>
                    <a:lnTo>
                      <a:pt x="8727" y="3010"/>
                    </a:lnTo>
                    <a:lnTo>
                      <a:pt x="8977" y="3201"/>
                    </a:lnTo>
                    <a:cubicBezTo>
                      <a:pt x="8985" y="3206"/>
                      <a:pt x="8994" y="3208"/>
                      <a:pt x="9001" y="3208"/>
                    </a:cubicBezTo>
                    <a:cubicBezTo>
                      <a:pt x="9027" y="3208"/>
                      <a:pt x="9046" y="3181"/>
                      <a:pt x="9037" y="3153"/>
                    </a:cubicBezTo>
                    <a:lnTo>
                      <a:pt x="8954" y="2855"/>
                    </a:lnTo>
                    <a:lnTo>
                      <a:pt x="9192" y="2677"/>
                    </a:lnTo>
                    <a:cubicBezTo>
                      <a:pt x="9216" y="2653"/>
                      <a:pt x="9204" y="2605"/>
                      <a:pt x="9168" y="2593"/>
                    </a:cubicBezTo>
                    <a:lnTo>
                      <a:pt x="8870" y="2593"/>
                    </a:lnTo>
                    <a:lnTo>
                      <a:pt x="8763" y="2296"/>
                    </a:lnTo>
                    <a:cubicBezTo>
                      <a:pt x="8770" y="2268"/>
                      <a:pt x="8745" y="2249"/>
                      <a:pt x="8720" y="2249"/>
                    </a:cubicBezTo>
                    <a:close/>
                    <a:moveTo>
                      <a:pt x="500" y="3043"/>
                    </a:moveTo>
                    <a:cubicBezTo>
                      <a:pt x="485" y="3043"/>
                      <a:pt x="470" y="3052"/>
                      <a:pt x="464" y="3070"/>
                    </a:cubicBezTo>
                    <a:lnTo>
                      <a:pt x="369" y="3355"/>
                    </a:lnTo>
                    <a:lnTo>
                      <a:pt x="60" y="3355"/>
                    </a:lnTo>
                    <a:cubicBezTo>
                      <a:pt x="24" y="3355"/>
                      <a:pt x="12" y="3403"/>
                      <a:pt x="36" y="3427"/>
                    </a:cubicBezTo>
                    <a:lnTo>
                      <a:pt x="286" y="3617"/>
                    </a:lnTo>
                    <a:lnTo>
                      <a:pt x="191" y="3915"/>
                    </a:lnTo>
                    <a:cubicBezTo>
                      <a:pt x="181" y="3944"/>
                      <a:pt x="211" y="3966"/>
                      <a:pt x="242" y="3966"/>
                    </a:cubicBezTo>
                    <a:cubicBezTo>
                      <a:pt x="249" y="3966"/>
                      <a:pt x="256" y="3965"/>
                      <a:pt x="262" y="3963"/>
                    </a:cubicBezTo>
                    <a:lnTo>
                      <a:pt x="500" y="3784"/>
                    </a:lnTo>
                    <a:lnTo>
                      <a:pt x="750" y="3963"/>
                    </a:lnTo>
                    <a:cubicBezTo>
                      <a:pt x="758" y="3968"/>
                      <a:pt x="766" y="3970"/>
                      <a:pt x="774" y="3970"/>
                    </a:cubicBezTo>
                    <a:cubicBezTo>
                      <a:pt x="800" y="3970"/>
                      <a:pt x="819" y="3943"/>
                      <a:pt x="810" y="3915"/>
                    </a:cubicBezTo>
                    <a:lnTo>
                      <a:pt x="715" y="3617"/>
                    </a:lnTo>
                    <a:lnTo>
                      <a:pt x="965" y="3439"/>
                    </a:lnTo>
                    <a:cubicBezTo>
                      <a:pt x="1000" y="3415"/>
                      <a:pt x="976" y="3367"/>
                      <a:pt x="941" y="3367"/>
                    </a:cubicBezTo>
                    <a:lnTo>
                      <a:pt x="643" y="3367"/>
                    </a:lnTo>
                    <a:lnTo>
                      <a:pt x="536" y="3070"/>
                    </a:lnTo>
                    <a:cubicBezTo>
                      <a:pt x="530" y="3052"/>
                      <a:pt x="515" y="3043"/>
                      <a:pt x="500" y="3043"/>
                    </a:cubicBezTo>
                    <a:close/>
                    <a:moveTo>
                      <a:pt x="2846" y="3025"/>
                    </a:moveTo>
                    <a:cubicBezTo>
                      <a:pt x="2822" y="3025"/>
                      <a:pt x="2798" y="3040"/>
                      <a:pt x="2798" y="3070"/>
                    </a:cubicBezTo>
                    <a:lnTo>
                      <a:pt x="2703" y="3355"/>
                    </a:lnTo>
                    <a:lnTo>
                      <a:pt x="2405" y="3355"/>
                    </a:lnTo>
                    <a:cubicBezTo>
                      <a:pt x="2369" y="3367"/>
                      <a:pt x="2346" y="3415"/>
                      <a:pt x="2381" y="3439"/>
                    </a:cubicBezTo>
                    <a:lnTo>
                      <a:pt x="2631" y="3617"/>
                    </a:lnTo>
                    <a:lnTo>
                      <a:pt x="2536" y="3915"/>
                    </a:lnTo>
                    <a:cubicBezTo>
                      <a:pt x="2527" y="3943"/>
                      <a:pt x="2546" y="3970"/>
                      <a:pt x="2572" y="3970"/>
                    </a:cubicBezTo>
                    <a:cubicBezTo>
                      <a:pt x="2580" y="3970"/>
                      <a:pt x="2588" y="3968"/>
                      <a:pt x="2596" y="3963"/>
                    </a:cubicBezTo>
                    <a:lnTo>
                      <a:pt x="2846" y="3784"/>
                    </a:lnTo>
                    <a:lnTo>
                      <a:pt x="3096" y="3963"/>
                    </a:lnTo>
                    <a:cubicBezTo>
                      <a:pt x="3101" y="3968"/>
                      <a:pt x="3108" y="3970"/>
                      <a:pt x="3115" y="3970"/>
                    </a:cubicBezTo>
                    <a:cubicBezTo>
                      <a:pt x="3138" y="3970"/>
                      <a:pt x="3165" y="3943"/>
                      <a:pt x="3155" y="3915"/>
                    </a:cubicBezTo>
                    <a:lnTo>
                      <a:pt x="3060" y="3617"/>
                    </a:lnTo>
                    <a:lnTo>
                      <a:pt x="3310" y="3439"/>
                    </a:lnTo>
                    <a:cubicBezTo>
                      <a:pt x="3346" y="3415"/>
                      <a:pt x="3322" y="3367"/>
                      <a:pt x="3286" y="3355"/>
                    </a:cubicBezTo>
                    <a:lnTo>
                      <a:pt x="2989" y="3355"/>
                    </a:lnTo>
                    <a:lnTo>
                      <a:pt x="2893" y="3070"/>
                    </a:lnTo>
                    <a:cubicBezTo>
                      <a:pt x="2893" y="3040"/>
                      <a:pt x="2870" y="3025"/>
                      <a:pt x="2846" y="3025"/>
                    </a:cubicBezTo>
                    <a:close/>
                    <a:moveTo>
                      <a:pt x="5203" y="3043"/>
                    </a:moveTo>
                    <a:cubicBezTo>
                      <a:pt x="5188" y="3043"/>
                      <a:pt x="5173" y="3052"/>
                      <a:pt x="5167" y="3070"/>
                    </a:cubicBezTo>
                    <a:lnTo>
                      <a:pt x="5072" y="3355"/>
                    </a:lnTo>
                    <a:lnTo>
                      <a:pt x="4763" y="3355"/>
                    </a:lnTo>
                    <a:cubicBezTo>
                      <a:pt x="4715" y="3355"/>
                      <a:pt x="4703" y="3415"/>
                      <a:pt x="4739" y="3439"/>
                    </a:cubicBezTo>
                    <a:lnTo>
                      <a:pt x="4989" y="3617"/>
                    </a:lnTo>
                    <a:lnTo>
                      <a:pt x="4894" y="3915"/>
                    </a:lnTo>
                    <a:cubicBezTo>
                      <a:pt x="4884" y="3943"/>
                      <a:pt x="4904" y="3970"/>
                      <a:pt x="4930" y="3970"/>
                    </a:cubicBezTo>
                    <a:cubicBezTo>
                      <a:pt x="4937" y="3970"/>
                      <a:pt x="4945" y="3968"/>
                      <a:pt x="4953" y="3963"/>
                    </a:cubicBezTo>
                    <a:lnTo>
                      <a:pt x="5203" y="3784"/>
                    </a:lnTo>
                    <a:lnTo>
                      <a:pt x="5453" y="3963"/>
                    </a:lnTo>
                    <a:cubicBezTo>
                      <a:pt x="5461" y="3968"/>
                      <a:pt x="5469" y="3970"/>
                      <a:pt x="5477" y="3970"/>
                    </a:cubicBezTo>
                    <a:cubicBezTo>
                      <a:pt x="5503" y="3970"/>
                      <a:pt x="5522" y="3943"/>
                      <a:pt x="5513" y="3915"/>
                    </a:cubicBezTo>
                    <a:lnTo>
                      <a:pt x="5417" y="3617"/>
                    </a:lnTo>
                    <a:lnTo>
                      <a:pt x="5668" y="3439"/>
                    </a:lnTo>
                    <a:cubicBezTo>
                      <a:pt x="5703" y="3415"/>
                      <a:pt x="5691" y="3355"/>
                      <a:pt x="5644" y="3355"/>
                    </a:cubicBezTo>
                    <a:lnTo>
                      <a:pt x="5334" y="3355"/>
                    </a:lnTo>
                    <a:lnTo>
                      <a:pt x="5239" y="3070"/>
                    </a:lnTo>
                    <a:cubicBezTo>
                      <a:pt x="5233" y="3052"/>
                      <a:pt x="5218" y="3043"/>
                      <a:pt x="5203" y="3043"/>
                    </a:cubicBezTo>
                    <a:close/>
                    <a:moveTo>
                      <a:pt x="7549" y="3025"/>
                    </a:moveTo>
                    <a:cubicBezTo>
                      <a:pt x="7525" y="3025"/>
                      <a:pt x="7501" y="3040"/>
                      <a:pt x="7501" y="3070"/>
                    </a:cubicBezTo>
                    <a:lnTo>
                      <a:pt x="7406" y="3355"/>
                    </a:lnTo>
                    <a:lnTo>
                      <a:pt x="7108" y="3355"/>
                    </a:lnTo>
                    <a:cubicBezTo>
                      <a:pt x="7061" y="3355"/>
                      <a:pt x="7049" y="3415"/>
                      <a:pt x="7084" y="3427"/>
                    </a:cubicBezTo>
                    <a:lnTo>
                      <a:pt x="7334" y="3617"/>
                    </a:lnTo>
                    <a:lnTo>
                      <a:pt x="7239" y="3915"/>
                    </a:lnTo>
                    <a:cubicBezTo>
                      <a:pt x="7229" y="3944"/>
                      <a:pt x="7252" y="3966"/>
                      <a:pt x="7280" y="3966"/>
                    </a:cubicBezTo>
                    <a:cubicBezTo>
                      <a:pt x="7286" y="3966"/>
                      <a:pt x="7292" y="3965"/>
                      <a:pt x="7299" y="3963"/>
                    </a:cubicBezTo>
                    <a:lnTo>
                      <a:pt x="7549" y="3784"/>
                    </a:lnTo>
                    <a:lnTo>
                      <a:pt x="7799" y="3963"/>
                    </a:lnTo>
                    <a:cubicBezTo>
                      <a:pt x="7804" y="3968"/>
                      <a:pt x="7811" y="3970"/>
                      <a:pt x="7818" y="3970"/>
                    </a:cubicBezTo>
                    <a:cubicBezTo>
                      <a:pt x="7841" y="3970"/>
                      <a:pt x="7867" y="3943"/>
                      <a:pt x="7858" y="3915"/>
                    </a:cubicBezTo>
                    <a:lnTo>
                      <a:pt x="7763" y="3617"/>
                    </a:lnTo>
                    <a:lnTo>
                      <a:pt x="8013" y="3439"/>
                    </a:lnTo>
                    <a:cubicBezTo>
                      <a:pt x="8049" y="3415"/>
                      <a:pt x="8025" y="3355"/>
                      <a:pt x="7989" y="3355"/>
                    </a:cubicBezTo>
                    <a:lnTo>
                      <a:pt x="7692" y="3355"/>
                    </a:lnTo>
                    <a:lnTo>
                      <a:pt x="7596" y="3070"/>
                    </a:lnTo>
                    <a:cubicBezTo>
                      <a:pt x="7596" y="3040"/>
                      <a:pt x="7573" y="3025"/>
                      <a:pt x="7549" y="3025"/>
                    </a:cubicBezTo>
                    <a:close/>
                    <a:moveTo>
                      <a:pt x="9894" y="3025"/>
                    </a:moveTo>
                    <a:cubicBezTo>
                      <a:pt x="9870" y="3025"/>
                      <a:pt x="9847" y="3040"/>
                      <a:pt x="9847" y="3070"/>
                    </a:cubicBezTo>
                    <a:lnTo>
                      <a:pt x="9751" y="3355"/>
                    </a:lnTo>
                    <a:lnTo>
                      <a:pt x="9454" y="3355"/>
                    </a:lnTo>
                    <a:cubicBezTo>
                      <a:pt x="9418" y="3367"/>
                      <a:pt x="9406" y="3415"/>
                      <a:pt x="9430" y="3439"/>
                    </a:cubicBezTo>
                    <a:lnTo>
                      <a:pt x="9680" y="3617"/>
                    </a:lnTo>
                    <a:lnTo>
                      <a:pt x="9585" y="3915"/>
                    </a:lnTo>
                    <a:cubicBezTo>
                      <a:pt x="9575" y="3943"/>
                      <a:pt x="9602" y="3970"/>
                      <a:pt x="9625" y="3970"/>
                    </a:cubicBezTo>
                    <a:cubicBezTo>
                      <a:pt x="9632" y="3970"/>
                      <a:pt x="9639" y="3968"/>
                      <a:pt x="9644" y="3963"/>
                    </a:cubicBezTo>
                    <a:lnTo>
                      <a:pt x="9894" y="3784"/>
                    </a:lnTo>
                    <a:lnTo>
                      <a:pt x="10144" y="3963"/>
                    </a:lnTo>
                    <a:cubicBezTo>
                      <a:pt x="10152" y="3968"/>
                      <a:pt x="10160" y="3970"/>
                      <a:pt x="10168" y="3970"/>
                    </a:cubicBezTo>
                    <a:cubicBezTo>
                      <a:pt x="10194" y="3970"/>
                      <a:pt x="10213" y="3943"/>
                      <a:pt x="10204" y="3915"/>
                    </a:cubicBezTo>
                    <a:lnTo>
                      <a:pt x="10120" y="3617"/>
                    </a:lnTo>
                    <a:lnTo>
                      <a:pt x="10359" y="3439"/>
                    </a:lnTo>
                    <a:cubicBezTo>
                      <a:pt x="10394" y="3415"/>
                      <a:pt x="10382" y="3367"/>
                      <a:pt x="10335" y="3355"/>
                    </a:cubicBezTo>
                    <a:lnTo>
                      <a:pt x="10037" y="3355"/>
                    </a:lnTo>
                    <a:lnTo>
                      <a:pt x="9942" y="3070"/>
                    </a:lnTo>
                    <a:cubicBezTo>
                      <a:pt x="9942" y="3040"/>
                      <a:pt x="9918" y="3025"/>
                      <a:pt x="9894" y="3025"/>
                    </a:cubicBezTo>
                    <a:close/>
                    <a:moveTo>
                      <a:pt x="4018" y="3766"/>
                    </a:moveTo>
                    <a:cubicBezTo>
                      <a:pt x="3998" y="3766"/>
                      <a:pt x="3977" y="3784"/>
                      <a:pt x="3977" y="3820"/>
                    </a:cubicBezTo>
                    <a:lnTo>
                      <a:pt x="3882" y="4106"/>
                    </a:lnTo>
                    <a:lnTo>
                      <a:pt x="3584" y="4106"/>
                    </a:lnTo>
                    <a:cubicBezTo>
                      <a:pt x="3536" y="4106"/>
                      <a:pt x="3524" y="4153"/>
                      <a:pt x="3560" y="4177"/>
                    </a:cubicBezTo>
                    <a:lnTo>
                      <a:pt x="3798" y="4356"/>
                    </a:lnTo>
                    <a:lnTo>
                      <a:pt x="3715" y="4653"/>
                    </a:lnTo>
                    <a:cubicBezTo>
                      <a:pt x="3706" y="4681"/>
                      <a:pt x="3725" y="4709"/>
                      <a:pt x="3751" y="4709"/>
                    </a:cubicBezTo>
                    <a:cubicBezTo>
                      <a:pt x="3758" y="4709"/>
                      <a:pt x="3766" y="4706"/>
                      <a:pt x="3774" y="4701"/>
                    </a:cubicBezTo>
                    <a:lnTo>
                      <a:pt x="4024" y="4522"/>
                    </a:lnTo>
                    <a:lnTo>
                      <a:pt x="4263" y="4701"/>
                    </a:lnTo>
                    <a:cubicBezTo>
                      <a:pt x="4271" y="4706"/>
                      <a:pt x="4279" y="4709"/>
                      <a:pt x="4288" y="4709"/>
                    </a:cubicBezTo>
                    <a:cubicBezTo>
                      <a:pt x="4317" y="4709"/>
                      <a:pt x="4343" y="4681"/>
                      <a:pt x="4334" y="4653"/>
                    </a:cubicBezTo>
                    <a:lnTo>
                      <a:pt x="4239" y="4356"/>
                    </a:lnTo>
                    <a:lnTo>
                      <a:pt x="4489" y="4177"/>
                    </a:lnTo>
                    <a:cubicBezTo>
                      <a:pt x="4513" y="4153"/>
                      <a:pt x="4501" y="4106"/>
                      <a:pt x="4465" y="4106"/>
                    </a:cubicBezTo>
                    <a:lnTo>
                      <a:pt x="4167" y="4106"/>
                    </a:lnTo>
                    <a:lnTo>
                      <a:pt x="4060" y="3820"/>
                    </a:lnTo>
                    <a:cubicBezTo>
                      <a:pt x="4060" y="3784"/>
                      <a:pt x="4039" y="3766"/>
                      <a:pt x="4018" y="3766"/>
                    </a:cubicBezTo>
                    <a:close/>
                    <a:moveTo>
                      <a:pt x="6376" y="3775"/>
                    </a:moveTo>
                    <a:cubicBezTo>
                      <a:pt x="6355" y="3775"/>
                      <a:pt x="6334" y="3790"/>
                      <a:pt x="6334" y="3820"/>
                    </a:cubicBezTo>
                    <a:lnTo>
                      <a:pt x="6239" y="4106"/>
                    </a:lnTo>
                    <a:lnTo>
                      <a:pt x="5941" y="4106"/>
                    </a:lnTo>
                    <a:cubicBezTo>
                      <a:pt x="5894" y="4106"/>
                      <a:pt x="5870" y="4165"/>
                      <a:pt x="5918" y="4177"/>
                    </a:cubicBezTo>
                    <a:lnTo>
                      <a:pt x="6156" y="4356"/>
                    </a:lnTo>
                    <a:lnTo>
                      <a:pt x="6072" y="4653"/>
                    </a:lnTo>
                    <a:cubicBezTo>
                      <a:pt x="6063" y="4681"/>
                      <a:pt x="6082" y="4709"/>
                      <a:pt x="6108" y="4709"/>
                    </a:cubicBezTo>
                    <a:cubicBezTo>
                      <a:pt x="6116" y="4709"/>
                      <a:pt x="6124" y="4706"/>
                      <a:pt x="6132" y="4701"/>
                    </a:cubicBezTo>
                    <a:lnTo>
                      <a:pt x="6382" y="4522"/>
                    </a:lnTo>
                    <a:lnTo>
                      <a:pt x="6632" y="4701"/>
                    </a:lnTo>
                    <a:cubicBezTo>
                      <a:pt x="6637" y="4706"/>
                      <a:pt x="6644" y="4709"/>
                      <a:pt x="6651" y="4709"/>
                    </a:cubicBezTo>
                    <a:cubicBezTo>
                      <a:pt x="6674" y="4709"/>
                      <a:pt x="6701" y="4681"/>
                      <a:pt x="6691" y="4653"/>
                    </a:cubicBezTo>
                    <a:lnTo>
                      <a:pt x="6596" y="4356"/>
                    </a:lnTo>
                    <a:lnTo>
                      <a:pt x="6846" y="4177"/>
                    </a:lnTo>
                    <a:cubicBezTo>
                      <a:pt x="6882" y="4153"/>
                      <a:pt x="6858" y="4106"/>
                      <a:pt x="6822" y="4106"/>
                    </a:cubicBezTo>
                    <a:lnTo>
                      <a:pt x="6513" y="4106"/>
                    </a:lnTo>
                    <a:lnTo>
                      <a:pt x="6418" y="3820"/>
                    </a:lnTo>
                    <a:cubicBezTo>
                      <a:pt x="6418" y="3790"/>
                      <a:pt x="6397" y="3775"/>
                      <a:pt x="6376" y="3775"/>
                    </a:cubicBezTo>
                    <a:close/>
                    <a:moveTo>
                      <a:pt x="8726" y="3766"/>
                    </a:moveTo>
                    <a:cubicBezTo>
                      <a:pt x="8704" y="3766"/>
                      <a:pt x="8680" y="3784"/>
                      <a:pt x="8680" y="3820"/>
                    </a:cubicBezTo>
                    <a:lnTo>
                      <a:pt x="8585" y="4106"/>
                    </a:lnTo>
                    <a:lnTo>
                      <a:pt x="8287" y="4106"/>
                    </a:lnTo>
                    <a:cubicBezTo>
                      <a:pt x="8239" y="4106"/>
                      <a:pt x="8227" y="4153"/>
                      <a:pt x="8263" y="4177"/>
                    </a:cubicBezTo>
                    <a:lnTo>
                      <a:pt x="8501" y="4356"/>
                    </a:lnTo>
                    <a:lnTo>
                      <a:pt x="8418" y="4653"/>
                    </a:lnTo>
                    <a:cubicBezTo>
                      <a:pt x="8409" y="4681"/>
                      <a:pt x="8428" y="4709"/>
                      <a:pt x="8454" y="4709"/>
                    </a:cubicBezTo>
                    <a:cubicBezTo>
                      <a:pt x="8461" y="4709"/>
                      <a:pt x="8469" y="4706"/>
                      <a:pt x="8477" y="4701"/>
                    </a:cubicBezTo>
                    <a:lnTo>
                      <a:pt x="8727" y="4522"/>
                    </a:lnTo>
                    <a:lnTo>
                      <a:pt x="8966" y="4701"/>
                    </a:lnTo>
                    <a:cubicBezTo>
                      <a:pt x="8974" y="4706"/>
                      <a:pt x="8982" y="4709"/>
                      <a:pt x="8991" y="4709"/>
                    </a:cubicBezTo>
                    <a:cubicBezTo>
                      <a:pt x="9020" y="4709"/>
                      <a:pt x="9046" y="4681"/>
                      <a:pt x="9037" y="4653"/>
                    </a:cubicBezTo>
                    <a:lnTo>
                      <a:pt x="8942" y="4356"/>
                    </a:lnTo>
                    <a:lnTo>
                      <a:pt x="9192" y="4177"/>
                    </a:lnTo>
                    <a:cubicBezTo>
                      <a:pt x="9216" y="4153"/>
                      <a:pt x="9204" y="4106"/>
                      <a:pt x="9168" y="4106"/>
                    </a:cubicBezTo>
                    <a:lnTo>
                      <a:pt x="8870" y="4106"/>
                    </a:lnTo>
                    <a:lnTo>
                      <a:pt x="8763" y="3820"/>
                    </a:lnTo>
                    <a:cubicBezTo>
                      <a:pt x="8769" y="3784"/>
                      <a:pt x="8748" y="3766"/>
                      <a:pt x="8726" y="3766"/>
                    </a:cubicBezTo>
                    <a:close/>
                    <a:moveTo>
                      <a:pt x="1668" y="3775"/>
                    </a:moveTo>
                    <a:cubicBezTo>
                      <a:pt x="1646" y="3775"/>
                      <a:pt x="1625" y="3790"/>
                      <a:pt x="1631" y="3820"/>
                    </a:cubicBezTo>
                    <a:lnTo>
                      <a:pt x="1536" y="4106"/>
                    </a:lnTo>
                    <a:lnTo>
                      <a:pt x="1238" y="4106"/>
                    </a:lnTo>
                    <a:cubicBezTo>
                      <a:pt x="1191" y="4106"/>
                      <a:pt x="1179" y="4153"/>
                      <a:pt x="1215" y="4177"/>
                    </a:cubicBezTo>
                    <a:lnTo>
                      <a:pt x="1453" y="4367"/>
                    </a:lnTo>
                    <a:lnTo>
                      <a:pt x="1357" y="4665"/>
                    </a:lnTo>
                    <a:cubicBezTo>
                      <a:pt x="1349" y="4691"/>
                      <a:pt x="1371" y="4710"/>
                      <a:pt x="1398" y="4710"/>
                    </a:cubicBezTo>
                    <a:cubicBezTo>
                      <a:pt x="1408" y="4710"/>
                      <a:pt x="1419" y="4708"/>
                      <a:pt x="1429" y="4701"/>
                    </a:cubicBezTo>
                    <a:lnTo>
                      <a:pt x="1679" y="4534"/>
                    </a:lnTo>
                    <a:lnTo>
                      <a:pt x="1917" y="4701"/>
                    </a:lnTo>
                    <a:cubicBezTo>
                      <a:pt x="1927" y="4708"/>
                      <a:pt x="1938" y="4710"/>
                      <a:pt x="1948" y="4710"/>
                    </a:cubicBezTo>
                    <a:cubicBezTo>
                      <a:pt x="1975" y="4710"/>
                      <a:pt x="1997" y="4691"/>
                      <a:pt x="1988" y="4665"/>
                    </a:cubicBezTo>
                    <a:lnTo>
                      <a:pt x="1893" y="4367"/>
                    </a:lnTo>
                    <a:lnTo>
                      <a:pt x="2143" y="4177"/>
                    </a:lnTo>
                    <a:cubicBezTo>
                      <a:pt x="2167" y="4153"/>
                      <a:pt x="2155" y="4106"/>
                      <a:pt x="2119" y="4106"/>
                    </a:cubicBezTo>
                    <a:lnTo>
                      <a:pt x="1810" y="4106"/>
                    </a:lnTo>
                    <a:lnTo>
                      <a:pt x="1715" y="3820"/>
                    </a:lnTo>
                    <a:cubicBezTo>
                      <a:pt x="1715" y="3790"/>
                      <a:pt x="1691" y="3775"/>
                      <a:pt x="1668" y="3775"/>
                    </a:cubicBezTo>
                    <a:close/>
                    <a:moveTo>
                      <a:pt x="500" y="4555"/>
                    </a:moveTo>
                    <a:cubicBezTo>
                      <a:pt x="485" y="4555"/>
                      <a:pt x="470" y="4564"/>
                      <a:pt x="464" y="4582"/>
                    </a:cubicBezTo>
                    <a:lnTo>
                      <a:pt x="369" y="4879"/>
                    </a:lnTo>
                    <a:lnTo>
                      <a:pt x="60" y="4879"/>
                    </a:lnTo>
                    <a:cubicBezTo>
                      <a:pt x="24" y="4879"/>
                      <a:pt x="0" y="4927"/>
                      <a:pt x="36" y="4951"/>
                    </a:cubicBezTo>
                    <a:lnTo>
                      <a:pt x="286" y="5129"/>
                    </a:lnTo>
                    <a:lnTo>
                      <a:pt x="191" y="5427"/>
                    </a:lnTo>
                    <a:cubicBezTo>
                      <a:pt x="181" y="5455"/>
                      <a:pt x="208" y="5482"/>
                      <a:pt x="231" y="5482"/>
                    </a:cubicBezTo>
                    <a:cubicBezTo>
                      <a:pt x="238" y="5482"/>
                      <a:pt x="245" y="5480"/>
                      <a:pt x="250" y="5475"/>
                    </a:cubicBezTo>
                    <a:lnTo>
                      <a:pt x="500" y="5296"/>
                    </a:lnTo>
                    <a:lnTo>
                      <a:pt x="750" y="5475"/>
                    </a:lnTo>
                    <a:cubicBezTo>
                      <a:pt x="758" y="5480"/>
                      <a:pt x="766" y="5482"/>
                      <a:pt x="774" y="5482"/>
                    </a:cubicBezTo>
                    <a:cubicBezTo>
                      <a:pt x="800" y="5482"/>
                      <a:pt x="819" y="5455"/>
                      <a:pt x="810" y="5427"/>
                    </a:cubicBezTo>
                    <a:lnTo>
                      <a:pt x="715" y="5129"/>
                    </a:lnTo>
                    <a:lnTo>
                      <a:pt x="965" y="4951"/>
                    </a:lnTo>
                    <a:cubicBezTo>
                      <a:pt x="1000" y="4927"/>
                      <a:pt x="976" y="4879"/>
                      <a:pt x="941" y="4879"/>
                    </a:cubicBezTo>
                    <a:lnTo>
                      <a:pt x="643" y="4879"/>
                    </a:lnTo>
                    <a:lnTo>
                      <a:pt x="536" y="4582"/>
                    </a:lnTo>
                    <a:cubicBezTo>
                      <a:pt x="530" y="4564"/>
                      <a:pt x="515" y="4555"/>
                      <a:pt x="500" y="4555"/>
                    </a:cubicBezTo>
                    <a:close/>
                    <a:moveTo>
                      <a:pt x="2846" y="4537"/>
                    </a:moveTo>
                    <a:cubicBezTo>
                      <a:pt x="2822" y="4537"/>
                      <a:pt x="2798" y="4552"/>
                      <a:pt x="2798" y="4582"/>
                    </a:cubicBezTo>
                    <a:lnTo>
                      <a:pt x="2703" y="4879"/>
                    </a:lnTo>
                    <a:lnTo>
                      <a:pt x="2405" y="4879"/>
                    </a:lnTo>
                    <a:cubicBezTo>
                      <a:pt x="2369" y="4879"/>
                      <a:pt x="2346" y="4927"/>
                      <a:pt x="2381" y="4951"/>
                    </a:cubicBezTo>
                    <a:lnTo>
                      <a:pt x="2631" y="5129"/>
                    </a:lnTo>
                    <a:lnTo>
                      <a:pt x="2536" y="5427"/>
                    </a:lnTo>
                    <a:cubicBezTo>
                      <a:pt x="2527" y="5455"/>
                      <a:pt x="2546" y="5482"/>
                      <a:pt x="2572" y="5482"/>
                    </a:cubicBezTo>
                    <a:cubicBezTo>
                      <a:pt x="2580" y="5482"/>
                      <a:pt x="2588" y="5480"/>
                      <a:pt x="2596" y="5475"/>
                    </a:cubicBezTo>
                    <a:lnTo>
                      <a:pt x="2846" y="5296"/>
                    </a:lnTo>
                    <a:lnTo>
                      <a:pt x="3096" y="5475"/>
                    </a:lnTo>
                    <a:cubicBezTo>
                      <a:pt x="3101" y="5480"/>
                      <a:pt x="3108" y="5482"/>
                      <a:pt x="3115" y="5482"/>
                    </a:cubicBezTo>
                    <a:cubicBezTo>
                      <a:pt x="3138" y="5482"/>
                      <a:pt x="3165" y="5455"/>
                      <a:pt x="3155" y="5427"/>
                    </a:cubicBezTo>
                    <a:lnTo>
                      <a:pt x="3060" y="5129"/>
                    </a:lnTo>
                    <a:lnTo>
                      <a:pt x="3310" y="4951"/>
                    </a:lnTo>
                    <a:cubicBezTo>
                      <a:pt x="3346" y="4927"/>
                      <a:pt x="3322" y="4879"/>
                      <a:pt x="3286" y="4879"/>
                    </a:cubicBezTo>
                    <a:lnTo>
                      <a:pt x="2989" y="4879"/>
                    </a:lnTo>
                    <a:lnTo>
                      <a:pt x="2893" y="4582"/>
                    </a:lnTo>
                    <a:cubicBezTo>
                      <a:pt x="2893" y="4552"/>
                      <a:pt x="2870" y="4537"/>
                      <a:pt x="2846" y="4537"/>
                    </a:cubicBezTo>
                    <a:close/>
                    <a:moveTo>
                      <a:pt x="5203" y="4555"/>
                    </a:moveTo>
                    <a:cubicBezTo>
                      <a:pt x="5188" y="4555"/>
                      <a:pt x="5173" y="4564"/>
                      <a:pt x="5167" y="4582"/>
                    </a:cubicBezTo>
                    <a:lnTo>
                      <a:pt x="5072" y="4879"/>
                    </a:lnTo>
                    <a:lnTo>
                      <a:pt x="4763" y="4879"/>
                    </a:lnTo>
                    <a:cubicBezTo>
                      <a:pt x="4758" y="4878"/>
                      <a:pt x="4754" y="4878"/>
                      <a:pt x="4751" y="4878"/>
                    </a:cubicBezTo>
                    <a:cubicBezTo>
                      <a:pt x="4713" y="4878"/>
                      <a:pt x="4706" y="4929"/>
                      <a:pt x="4739" y="4951"/>
                    </a:cubicBezTo>
                    <a:lnTo>
                      <a:pt x="4989" y="5129"/>
                    </a:lnTo>
                    <a:lnTo>
                      <a:pt x="4894" y="5427"/>
                    </a:lnTo>
                    <a:cubicBezTo>
                      <a:pt x="4884" y="5455"/>
                      <a:pt x="4904" y="5482"/>
                      <a:pt x="4930" y="5482"/>
                    </a:cubicBezTo>
                    <a:cubicBezTo>
                      <a:pt x="4937" y="5482"/>
                      <a:pt x="4945" y="5480"/>
                      <a:pt x="4953" y="5475"/>
                    </a:cubicBezTo>
                    <a:lnTo>
                      <a:pt x="5203" y="5296"/>
                    </a:lnTo>
                    <a:lnTo>
                      <a:pt x="5453" y="5475"/>
                    </a:lnTo>
                    <a:cubicBezTo>
                      <a:pt x="5461" y="5480"/>
                      <a:pt x="5469" y="5482"/>
                      <a:pt x="5477" y="5482"/>
                    </a:cubicBezTo>
                    <a:cubicBezTo>
                      <a:pt x="5503" y="5482"/>
                      <a:pt x="5522" y="5455"/>
                      <a:pt x="5513" y="5427"/>
                    </a:cubicBezTo>
                    <a:lnTo>
                      <a:pt x="5417" y="5129"/>
                    </a:lnTo>
                    <a:lnTo>
                      <a:pt x="5668" y="4951"/>
                    </a:lnTo>
                    <a:cubicBezTo>
                      <a:pt x="5700" y="4929"/>
                      <a:pt x="5693" y="4878"/>
                      <a:pt x="5656" y="4878"/>
                    </a:cubicBezTo>
                    <a:cubicBezTo>
                      <a:pt x="5652" y="4878"/>
                      <a:pt x="5648" y="4878"/>
                      <a:pt x="5644" y="4879"/>
                    </a:cubicBezTo>
                    <a:lnTo>
                      <a:pt x="5334" y="4879"/>
                    </a:lnTo>
                    <a:lnTo>
                      <a:pt x="5239" y="4582"/>
                    </a:lnTo>
                    <a:cubicBezTo>
                      <a:pt x="5233" y="4564"/>
                      <a:pt x="5218" y="4555"/>
                      <a:pt x="5203" y="4555"/>
                    </a:cubicBezTo>
                    <a:close/>
                    <a:moveTo>
                      <a:pt x="7549" y="4537"/>
                    </a:moveTo>
                    <a:cubicBezTo>
                      <a:pt x="7525" y="4537"/>
                      <a:pt x="7501" y="4552"/>
                      <a:pt x="7501" y="4582"/>
                    </a:cubicBezTo>
                    <a:lnTo>
                      <a:pt x="7406" y="4879"/>
                    </a:lnTo>
                    <a:lnTo>
                      <a:pt x="7108" y="4879"/>
                    </a:lnTo>
                    <a:cubicBezTo>
                      <a:pt x="7104" y="4878"/>
                      <a:pt x="7100" y="4878"/>
                      <a:pt x="7096" y="4878"/>
                    </a:cubicBezTo>
                    <a:cubicBezTo>
                      <a:pt x="7059" y="4878"/>
                      <a:pt x="7052" y="4929"/>
                      <a:pt x="7084" y="4951"/>
                    </a:cubicBezTo>
                    <a:lnTo>
                      <a:pt x="7334" y="5129"/>
                    </a:lnTo>
                    <a:lnTo>
                      <a:pt x="7239" y="5427"/>
                    </a:lnTo>
                    <a:cubicBezTo>
                      <a:pt x="7230" y="5455"/>
                      <a:pt x="7249" y="5482"/>
                      <a:pt x="7275" y="5482"/>
                    </a:cubicBezTo>
                    <a:cubicBezTo>
                      <a:pt x="7283" y="5482"/>
                      <a:pt x="7291" y="5480"/>
                      <a:pt x="7299" y="5475"/>
                    </a:cubicBezTo>
                    <a:lnTo>
                      <a:pt x="7549" y="5296"/>
                    </a:lnTo>
                    <a:lnTo>
                      <a:pt x="7799" y="5475"/>
                    </a:lnTo>
                    <a:cubicBezTo>
                      <a:pt x="7804" y="5480"/>
                      <a:pt x="7811" y="5482"/>
                      <a:pt x="7818" y="5482"/>
                    </a:cubicBezTo>
                    <a:cubicBezTo>
                      <a:pt x="7841" y="5482"/>
                      <a:pt x="7867" y="5455"/>
                      <a:pt x="7858" y="5427"/>
                    </a:cubicBezTo>
                    <a:lnTo>
                      <a:pt x="7763" y="5129"/>
                    </a:lnTo>
                    <a:lnTo>
                      <a:pt x="8013" y="4951"/>
                    </a:lnTo>
                    <a:cubicBezTo>
                      <a:pt x="8046" y="4929"/>
                      <a:pt x="8029" y="4878"/>
                      <a:pt x="7998" y="4878"/>
                    </a:cubicBezTo>
                    <a:cubicBezTo>
                      <a:pt x="7996" y="4878"/>
                      <a:pt x="7992" y="4878"/>
                      <a:pt x="7989" y="4879"/>
                    </a:cubicBezTo>
                    <a:lnTo>
                      <a:pt x="7692" y="4879"/>
                    </a:lnTo>
                    <a:lnTo>
                      <a:pt x="7596" y="4582"/>
                    </a:lnTo>
                    <a:cubicBezTo>
                      <a:pt x="7596" y="4552"/>
                      <a:pt x="7573" y="4537"/>
                      <a:pt x="7549" y="4537"/>
                    </a:cubicBezTo>
                    <a:close/>
                    <a:moveTo>
                      <a:pt x="9894" y="4537"/>
                    </a:moveTo>
                    <a:cubicBezTo>
                      <a:pt x="9870" y="4537"/>
                      <a:pt x="9847" y="4552"/>
                      <a:pt x="9847" y="4582"/>
                    </a:cubicBezTo>
                    <a:lnTo>
                      <a:pt x="9751" y="4879"/>
                    </a:lnTo>
                    <a:lnTo>
                      <a:pt x="9454" y="4879"/>
                    </a:lnTo>
                    <a:cubicBezTo>
                      <a:pt x="9418" y="4879"/>
                      <a:pt x="9406" y="4927"/>
                      <a:pt x="9430" y="4951"/>
                    </a:cubicBezTo>
                    <a:lnTo>
                      <a:pt x="9680" y="5129"/>
                    </a:lnTo>
                    <a:lnTo>
                      <a:pt x="9585" y="5427"/>
                    </a:lnTo>
                    <a:cubicBezTo>
                      <a:pt x="9575" y="5455"/>
                      <a:pt x="9602" y="5482"/>
                      <a:pt x="9625" y="5482"/>
                    </a:cubicBezTo>
                    <a:cubicBezTo>
                      <a:pt x="9632" y="5482"/>
                      <a:pt x="9639" y="5480"/>
                      <a:pt x="9644" y="5475"/>
                    </a:cubicBezTo>
                    <a:lnTo>
                      <a:pt x="9894" y="5296"/>
                    </a:lnTo>
                    <a:lnTo>
                      <a:pt x="10144" y="5475"/>
                    </a:lnTo>
                    <a:cubicBezTo>
                      <a:pt x="10152" y="5480"/>
                      <a:pt x="10160" y="5482"/>
                      <a:pt x="10168" y="5482"/>
                    </a:cubicBezTo>
                    <a:cubicBezTo>
                      <a:pt x="10194" y="5482"/>
                      <a:pt x="10213" y="5455"/>
                      <a:pt x="10204" y="5427"/>
                    </a:cubicBezTo>
                    <a:lnTo>
                      <a:pt x="10120" y="5129"/>
                    </a:lnTo>
                    <a:lnTo>
                      <a:pt x="10359" y="4951"/>
                    </a:lnTo>
                    <a:cubicBezTo>
                      <a:pt x="10394" y="4927"/>
                      <a:pt x="10382" y="4879"/>
                      <a:pt x="10335" y="4879"/>
                    </a:cubicBezTo>
                    <a:lnTo>
                      <a:pt x="10037" y="4879"/>
                    </a:lnTo>
                    <a:lnTo>
                      <a:pt x="9942" y="4582"/>
                    </a:lnTo>
                    <a:cubicBezTo>
                      <a:pt x="9942" y="4552"/>
                      <a:pt x="9918" y="4537"/>
                      <a:pt x="9894" y="4537"/>
                    </a:cubicBezTo>
                    <a:close/>
                    <a:moveTo>
                      <a:pt x="4018" y="5287"/>
                    </a:moveTo>
                    <a:cubicBezTo>
                      <a:pt x="3998" y="5287"/>
                      <a:pt x="3977" y="5302"/>
                      <a:pt x="3977" y="5332"/>
                    </a:cubicBezTo>
                    <a:lnTo>
                      <a:pt x="3882" y="5618"/>
                    </a:lnTo>
                    <a:lnTo>
                      <a:pt x="3584" y="5618"/>
                    </a:lnTo>
                    <a:cubicBezTo>
                      <a:pt x="3536" y="5618"/>
                      <a:pt x="3524" y="5665"/>
                      <a:pt x="3560" y="5689"/>
                    </a:cubicBezTo>
                    <a:lnTo>
                      <a:pt x="3798" y="5868"/>
                    </a:lnTo>
                    <a:lnTo>
                      <a:pt x="3715" y="6165"/>
                    </a:lnTo>
                    <a:cubicBezTo>
                      <a:pt x="3706" y="6200"/>
                      <a:pt x="3723" y="6222"/>
                      <a:pt x="3747" y="6222"/>
                    </a:cubicBezTo>
                    <a:cubicBezTo>
                      <a:pt x="3755" y="6222"/>
                      <a:pt x="3765" y="6219"/>
                      <a:pt x="3774" y="6213"/>
                    </a:cubicBezTo>
                    <a:lnTo>
                      <a:pt x="4024" y="6034"/>
                    </a:lnTo>
                    <a:lnTo>
                      <a:pt x="4263" y="6213"/>
                    </a:lnTo>
                    <a:cubicBezTo>
                      <a:pt x="4272" y="6219"/>
                      <a:pt x="4283" y="6222"/>
                      <a:pt x="4292" y="6222"/>
                    </a:cubicBezTo>
                    <a:cubicBezTo>
                      <a:pt x="4320" y="6222"/>
                      <a:pt x="4343" y="6200"/>
                      <a:pt x="4334" y="6165"/>
                    </a:cubicBezTo>
                    <a:lnTo>
                      <a:pt x="4239" y="5868"/>
                    </a:lnTo>
                    <a:lnTo>
                      <a:pt x="4489" y="5689"/>
                    </a:lnTo>
                    <a:cubicBezTo>
                      <a:pt x="4525" y="5665"/>
                      <a:pt x="4501" y="5618"/>
                      <a:pt x="4465" y="5618"/>
                    </a:cubicBezTo>
                    <a:lnTo>
                      <a:pt x="4167" y="5618"/>
                    </a:lnTo>
                    <a:lnTo>
                      <a:pt x="4060" y="5332"/>
                    </a:lnTo>
                    <a:cubicBezTo>
                      <a:pt x="4060" y="5302"/>
                      <a:pt x="4039" y="5287"/>
                      <a:pt x="4018" y="5287"/>
                    </a:cubicBezTo>
                    <a:close/>
                    <a:moveTo>
                      <a:pt x="6379" y="5292"/>
                    </a:moveTo>
                    <a:cubicBezTo>
                      <a:pt x="6357" y="5292"/>
                      <a:pt x="6334" y="5307"/>
                      <a:pt x="6334" y="5332"/>
                    </a:cubicBezTo>
                    <a:lnTo>
                      <a:pt x="6239" y="5618"/>
                    </a:lnTo>
                    <a:lnTo>
                      <a:pt x="5941" y="5618"/>
                    </a:lnTo>
                    <a:cubicBezTo>
                      <a:pt x="5894" y="5618"/>
                      <a:pt x="5882" y="5677"/>
                      <a:pt x="5918" y="5701"/>
                    </a:cubicBezTo>
                    <a:lnTo>
                      <a:pt x="6156" y="5868"/>
                    </a:lnTo>
                    <a:lnTo>
                      <a:pt x="6072" y="6165"/>
                    </a:lnTo>
                    <a:cubicBezTo>
                      <a:pt x="6064" y="6200"/>
                      <a:pt x="6080" y="6222"/>
                      <a:pt x="6104" y="6222"/>
                    </a:cubicBezTo>
                    <a:cubicBezTo>
                      <a:pt x="6113" y="6222"/>
                      <a:pt x="6122" y="6219"/>
                      <a:pt x="6132" y="6213"/>
                    </a:cubicBezTo>
                    <a:lnTo>
                      <a:pt x="6382" y="6034"/>
                    </a:lnTo>
                    <a:lnTo>
                      <a:pt x="6632" y="6213"/>
                    </a:lnTo>
                    <a:cubicBezTo>
                      <a:pt x="6638" y="6219"/>
                      <a:pt x="6646" y="6222"/>
                      <a:pt x="6655" y="6222"/>
                    </a:cubicBezTo>
                    <a:cubicBezTo>
                      <a:pt x="6677" y="6222"/>
                      <a:pt x="6700" y="6200"/>
                      <a:pt x="6691" y="6165"/>
                    </a:cubicBezTo>
                    <a:lnTo>
                      <a:pt x="6596" y="5868"/>
                    </a:lnTo>
                    <a:lnTo>
                      <a:pt x="6846" y="5689"/>
                    </a:lnTo>
                    <a:cubicBezTo>
                      <a:pt x="6870" y="5665"/>
                      <a:pt x="6858" y="5618"/>
                      <a:pt x="6822" y="5618"/>
                    </a:cubicBezTo>
                    <a:lnTo>
                      <a:pt x="6513" y="5618"/>
                    </a:lnTo>
                    <a:lnTo>
                      <a:pt x="6418" y="5332"/>
                    </a:lnTo>
                    <a:cubicBezTo>
                      <a:pt x="6418" y="5304"/>
                      <a:pt x="6399" y="5292"/>
                      <a:pt x="6379" y="5292"/>
                    </a:cubicBezTo>
                    <a:close/>
                    <a:moveTo>
                      <a:pt x="8726" y="5287"/>
                    </a:moveTo>
                    <a:cubicBezTo>
                      <a:pt x="8704" y="5287"/>
                      <a:pt x="8680" y="5302"/>
                      <a:pt x="8680" y="5332"/>
                    </a:cubicBezTo>
                    <a:lnTo>
                      <a:pt x="8585" y="5618"/>
                    </a:lnTo>
                    <a:lnTo>
                      <a:pt x="8287" y="5618"/>
                    </a:lnTo>
                    <a:cubicBezTo>
                      <a:pt x="8239" y="5618"/>
                      <a:pt x="8227" y="5665"/>
                      <a:pt x="8263" y="5689"/>
                    </a:cubicBezTo>
                    <a:lnTo>
                      <a:pt x="8501" y="5868"/>
                    </a:lnTo>
                    <a:lnTo>
                      <a:pt x="8418" y="6165"/>
                    </a:lnTo>
                    <a:cubicBezTo>
                      <a:pt x="8409" y="6200"/>
                      <a:pt x="8426" y="6222"/>
                      <a:pt x="8450" y="6222"/>
                    </a:cubicBezTo>
                    <a:cubicBezTo>
                      <a:pt x="8458" y="6222"/>
                      <a:pt x="8468" y="6219"/>
                      <a:pt x="8477" y="6213"/>
                    </a:cubicBezTo>
                    <a:lnTo>
                      <a:pt x="8727" y="6034"/>
                    </a:lnTo>
                    <a:lnTo>
                      <a:pt x="8966" y="6213"/>
                    </a:lnTo>
                    <a:cubicBezTo>
                      <a:pt x="8975" y="6219"/>
                      <a:pt x="8986" y="6222"/>
                      <a:pt x="8995" y="6222"/>
                    </a:cubicBezTo>
                    <a:cubicBezTo>
                      <a:pt x="9023" y="6222"/>
                      <a:pt x="9046" y="6200"/>
                      <a:pt x="9037" y="6165"/>
                    </a:cubicBezTo>
                    <a:lnTo>
                      <a:pt x="8942" y="5868"/>
                    </a:lnTo>
                    <a:lnTo>
                      <a:pt x="9192" y="5689"/>
                    </a:lnTo>
                    <a:cubicBezTo>
                      <a:pt x="9216" y="5665"/>
                      <a:pt x="9204" y="5618"/>
                      <a:pt x="9168" y="5618"/>
                    </a:cubicBezTo>
                    <a:lnTo>
                      <a:pt x="8870" y="5618"/>
                    </a:lnTo>
                    <a:lnTo>
                      <a:pt x="8763" y="5332"/>
                    </a:lnTo>
                    <a:cubicBezTo>
                      <a:pt x="8769" y="5302"/>
                      <a:pt x="8748" y="5287"/>
                      <a:pt x="8726" y="5287"/>
                    </a:cubicBezTo>
                    <a:close/>
                    <a:moveTo>
                      <a:pt x="1668" y="5287"/>
                    </a:moveTo>
                    <a:cubicBezTo>
                      <a:pt x="1646" y="5287"/>
                      <a:pt x="1625" y="5302"/>
                      <a:pt x="1631" y="5332"/>
                    </a:cubicBezTo>
                    <a:lnTo>
                      <a:pt x="1536" y="5618"/>
                    </a:lnTo>
                    <a:lnTo>
                      <a:pt x="1238" y="5618"/>
                    </a:lnTo>
                    <a:cubicBezTo>
                      <a:pt x="1191" y="5618"/>
                      <a:pt x="1179" y="5677"/>
                      <a:pt x="1215" y="5689"/>
                    </a:cubicBezTo>
                    <a:lnTo>
                      <a:pt x="1453" y="5880"/>
                    </a:lnTo>
                    <a:lnTo>
                      <a:pt x="1357" y="6177"/>
                    </a:lnTo>
                    <a:cubicBezTo>
                      <a:pt x="1348" y="6205"/>
                      <a:pt x="1375" y="6233"/>
                      <a:pt x="1404" y="6233"/>
                    </a:cubicBezTo>
                    <a:cubicBezTo>
                      <a:pt x="1412" y="6233"/>
                      <a:pt x="1421" y="6230"/>
                      <a:pt x="1429" y="6225"/>
                    </a:cubicBezTo>
                    <a:lnTo>
                      <a:pt x="1679" y="6046"/>
                    </a:lnTo>
                    <a:lnTo>
                      <a:pt x="1917" y="6225"/>
                    </a:lnTo>
                    <a:cubicBezTo>
                      <a:pt x="1925" y="6230"/>
                      <a:pt x="1934" y="6233"/>
                      <a:pt x="1942" y="6233"/>
                    </a:cubicBezTo>
                    <a:cubicBezTo>
                      <a:pt x="1971" y="6233"/>
                      <a:pt x="1998" y="6205"/>
                      <a:pt x="1988" y="6177"/>
                    </a:cubicBezTo>
                    <a:lnTo>
                      <a:pt x="1893" y="5880"/>
                    </a:lnTo>
                    <a:lnTo>
                      <a:pt x="2143" y="5689"/>
                    </a:lnTo>
                    <a:cubicBezTo>
                      <a:pt x="2179" y="5665"/>
                      <a:pt x="2155" y="5618"/>
                      <a:pt x="2119" y="5618"/>
                    </a:cubicBezTo>
                    <a:lnTo>
                      <a:pt x="1810" y="5618"/>
                    </a:lnTo>
                    <a:lnTo>
                      <a:pt x="1715" y="5332"/>
                    </a:lnTo>
                    <a:cubicBezTo>
                      <a:pt x="1715" y="5302"/>
                      <a:pt x="1691" y="5287"/>
                      <a:pt x="1668" y="5287"/>
                    </a:cubicBezTo>
                    <a:close/>
                    <a:moveTo>
                      <a:pt x="502" y="6072"/>
                    </a:moveTo>
                    <a:cubicBezTo>
                      <a:pt x="489" y="6072"/>
                      <a:pt x="474" y="6079"/>
                      <a:pt x="464" y="6094"/>
                    </a:cubicBezTo>
                    <a:lnTo>
                      <a:pt x="369" y="6392"/>
                    </a:lnTo>
                    <a:lnTo>
                      <a:pt x="60" y="6392"/>
                    </a:lnTo>
                    <a:cubicBezTo>
                      <a:pt x="24" y="6392"/>
                      <a:pt x="12" y="6439"/>
                      <a:pt x="36" y="6463"/>
                    </a:cubicBezTo>
                    <a:lnTo>
                      <a:pt x="286" y="6642"/>
                    </a:lnTo>
                    <a:lnTo>
                      <a:pt x="191" y="6939"/>
                    </a:lnTo>
                    <a:cubicBezTo>
                      <a:pt x="181" y="6967"/>
                      <a:pt x="208" y="6995"/>
                      <a:pt x="237" y="6995"/>
                    </a:cubicBezTo>
                    <a:cubicBezTo>
                      <a:pt x="245" y="6995"/>
                      <a:pt x="254" y="6992"/>
                      <a:pt x="262" y="6987"/>
                    </a:cubicBezTo>
                    <a:lnTo>
                      <a:pt x="500" y="6820"/>
                    </a:lnTo>
                    <a:lnTo>
                      <a:pt x="750" y="6999"/>
                    </a:lnTo>
                    <a:cubicBezTo>
                      <a:pt x="758" y="7004"/>
                      <a:pt x="766" y="7006"/>
                      <a:pt x="774" y="7006"/>
                    </a:cubicBezTo>
                    <a:cubicBezTo>
                      <a:pt x="800" y="7006"/>
                      <a:pt x="819" y="6979"/>
                      <a:pt x="810" y="6951"/>
                    </a:cubicBezTo>
                    <a:lnTo>
                      <a:pt x="715" y="6653"/>
                    </a:lnTo>
                    <a:lnTo>
                      <a:pt x="965" y="6475"/>
                    </a:lnTo>
                    <a:cubicBezTo>
                      <a:pt x="1000" y="6451"/>
                      <a:pt x="976" y="6403"/>
                      <a:pt x="941" y="6403"/>
                    </a:cubicBezTo>
                    <a:lnTo>
                      <a:pt x="643" y="6403"/>
                    </a:lnTo>
                    <a:lnTo>
                      <a:pt x="536" y="6106"/>
                    </a:lnTo>
                    <a:cubicBezTo>
                      <a:pt x="536" y="6085"/>
                      <a:pt x="520" y="6072"/>
                      <a:pt x="502" y="6072"/>
                    </a:cubicBezTo>
                    <a:close/>
                    <a:moveTo>
                      <a:pt x="2846" y="6052"/>
                    </a:moveTo>
                    <a:cubicBezTo>
                      <a:pt x="2822" y="6052"/>
                      <a:pt x="2798" y="6070"/>
                      <a:pt x="2798" y="6106"/>
                    </a:cubicBezTo>
                    <a:lnTo>
                      <a:pt x="2703" y="6403"/>
                    </a:lnTo>
                    <a:lnTo>
                      <a:pt x="2405" y="6403"/>
                    </a:lnTo>
                    <a:cubicBezTo>
                      <a:pt x="2369" y="6403"/>
                      <a:pt x="2346" y="6451"/>
                      <a:pt x="2381" y="6475"/>
                    </a:cubicBezTo>
                    <a:lnTo>
                      <a:pt x="2631" y="6653"/>
                    </a:lnTo>
                    <a:lnTo>
                      <a:pt x="2536" y="6951"/>
                    </a:lnTo>
                    <a:cubicBezTo>
                      <a:pt x="2527" y="6979"/>
                      <a:pt x="2546" y="7006"/>
                      <a:pt x="2572" y="7006"/>
                    </a:cubicBezTo>
                    <a:cubicBezTo>
                      <a:pt x="2580" y="7006"/>
                      <a:pt x="2588" y="7004"/>
                      <a:pt x="2596" y="6999"/>
                    </a:cubicBezTo>
                    <a:lnTo>
                      <a:pt x="2846" y="6820"/>
                    </a:lnTo>
                    <a:lnTo>
                      <a:pt x="3096" y="6999"/>
                    </a:lnTo>
                    <a:cubicBezTo>
                      <a:pt x="3101" y="7004"/>
                      <a:pt x="3108" y="7006"/>
                      <a:pt x="3115" y="7006"/>
                    </a:cubicBezTo>
                    <a:cubicBezTo>
                      <a:pt x="3138" y="7006"/>
                      <a:pt x="3165" y="6979"/>
                      <a:pt x="3155" y="6951"/>
                    </a:cubicBezTo>
                    <a:lnTo>
                      <a:pt x="3060" y="6653"/>
                    </a:lnTo>
                    <a:lnTo>
                      <a:pt x="3310" y="6475"/>
                    </a:lnTo>
                    <a:cubicBezTo>
                      <a:pt x="3346" y="6451"/>
                      <a:pt x="3322" y="6403"/>
                      <a:pt x="3286" y="6403"/>
                    </a:cubicBezTo>
                    <a:lnTo>
                      <a:pt x="2989" y="6403"/>
                    </a:lnTo>
                    <a:lnTo>
                      <a:pt x="2893" y="6106"/>
                    </a:lnTo>
                    <a:cubicBezTo>
                      <a:pt x="2893" y="6070"/>
                      <a:pt x="2870" y="6052"/>
                      <a:pt x="2846" y="6052"/>
                    </a:cubicBezTo>
                    <a:close/>
                    <a:moveTo>
                      <a:pt x="5203" y="6070"/>
                    </a:moveTo>
                    <a:cubicBezTo>
                      <a:pt x="5188" y="6070"/>
                      <a:pt x="5173" y="6082"/>
                      <a:pt x="5167" y="6106"/>
                    </a:cubicBezTo>
                    <a:lnTo>
                      <a:pt x="5072" y="6403"/>
                    </a:lnTo>
                    <a:lnTo>
                      <a:pt x="4763" y="6403"/>
                    </a:lnTo>
                    <a:cubicBezTo>
                      <a:pt x="4727" y="6403"/>
                      <a:pt x="4703" y="6451"/>
                      <a:pt x="4739" y="6475"/>
                    </a:cubicBezTo>
                    <a:lnTo>
                      <a:pt x="4989" y="6653"/>
                    </a:lnTo>
                    <a:lnTo>
                      <a:pt x="4894" y="6951"/>
                    </a:lnTo>
                    <a:cubicBezTo>
                      <a:pt x="4884" y="6979"/>
                      <a:pt x="4904" y="7006"/>
                      <a:pt x="4930" y="7006"/>
                    </a:cubicBezTo>
                    <a:cubicBezTo>
                      <a:pt x="4937" y="7006"/>
                      <a:pt x="4945" y="7004"/>
                      <a:pt x="4953" y="6999"/>
                    </a:cubicBezTo>
                    <a:lnTo>
                      <a:pt x="5203" y="6820"/>
                    </a:lnTo>
                    <a:lnTo>
                      <a:pt x="5453" y="6999"/>
                    </a:lnTo>
                    <a:cubicBezTo>
                      <a:pt x="5461" y="7004"/>
                      <a:pt x="5469" y="7006"/>
                      <a:pt x="5477" y="7006"/>
                    </a:cubicBezTo>
                    <a:cubicBezTo>
                      <a:pt x="5503" y="7006"/>
                      <a:pt x="5522" y="6979"/>
                      <a:pt x="5513" y="6951"/>
                    </a:cubicBezTo>
                    <a:lnTo>
                      <a:pt x="5417" y="6653"/>
                    </a:lnTo>
                    <a:lnTo>
                      <a:pt x="5668" y="6475"/>
                    </a:lnTo>
                    <a:cubicBezTo>
                      <a:pt x="5703" y="6451"/>
                      <a:pt x="5679" y="6403"/>
                      <a:pt x="5644" y="6403"/>
                    </a:cubicBezTo>
                    <a:lnTo>
                      <a:pt x="5334" y="6403"/>
                    </a:lnTo>
                    <a:lnTo>
                      <a:pt x="5239" y="6106"/>
                    </a:lnTo>
                    <a:cubicBezTo>
                      <a:pt x="5233" y="6082"/>
                      <a:pt x="5218" y="6070"/>
                      <a:pt x="5203" y="6070"/>
                    </a:cubicBezTo>
                    <a:close/>
                    <a:moveTo>
                      <a:pt x="7547" y="6055"/>
                    </a:moveTo>
                    <a:cubicBezTo>
                      <a:pt x="7526" y="6055"/>
                      <a:pt x="7506" y="6067"/>
                      <a:pt x="7501" y="6094"/>
                    </a:cubicBezTo>
                    <a:lnTo>
                      <a:pt x="7406" y="6392"/>
                    </a:lnTo>
                    <a:lnTo>
                      <a:pt x="7108" y="6392"/>
                    </a:lnTo>
                    <a:cubicBezTo>
                      <a:pt x="7072" y="6392"/>
                      <a:pt x="7049" y="6439"/>
                      <a:pt x="7084" y="6463"/>
                    </a:cubicBezTo>
                    <a:lnTo>
                      <a:pt x="7334" y="6642"/>
                    </a:lnTo>
                    <a:lnTo>
                      <a:pt x="7239" y="6939"/>
                    </a:lnTo>
                    <a:cubicBezTo>
                      <a:pt x="7230" y="6967"/>
                      <a:pt x="7249" y="6995"/>
                      <a:pt x="7275" y="6995"/>
                    </a:cubicBezTo>
                    <a:cubicBezTo>
                      <a:pt x="7283" y="6995"/>
                      <a:pt x="7291" y="6992"/>
                      <a:pt x="7299" y="6987"/>
                    </a:cubicBezTo>
                    <a:lnTo>
                      <a:pt x="7549" y="6808"/>
                    </a:lnTo>
                    <a:lnTo>
                      <a:pt x="7799" y="6999"/>
                    </a:lnTo>
                    <a:cubicBezTo>
                      <a:pt x="7804" y="7004"/>
                      <a:pt x="7811" y="7006"/>
                      <a:pt x="7818" y="7006"/>
                    </a:cubicBezTo>
                    <a:cubicBezTo>
                      <a:pt x="7841" y="7006"/>
                      <a:pt x="7867" y="6979"/>
                      <a:pt x="7858" y="6951"/>
                    </a:cubicBezTo>
                    <a:lnTo>
                      <a:pt x="7763" y="6653"/>
                    </a:lnTo>
                    <a:lnTo>
                      <a:pt x="8013" y="6475"/>
                    </a:lnTo>
                    <a:cubicBezTo>
                      <a:pt x="8037" y="6451"/>
                      <a:pt x="8025" y="6403"/>
                      <a:pt x="7989" y="6403"/>
                    </a:cubicBezTo>
                    <a:lnTo>
                      <a:pt x="7692" y="6403"/>
                    </a:lnTo>
                    <a:lnTo>
                      <a:pt x="7596" y="6106"/>
                    </a:lnTo>
                    <a:cubicBezTo>
                      <a:pt x="7596" y="6073"/>
                      <a:pt x="7571" y="6055"/>
                      <a:pt x="7547" y="6055"/>
                    </a:cubicBezTo>
                    <a:close/>
                    <a:moveTo>
                      <a:pt x="9894" y="6052"/>
                    </a:moveTo>
                    <a:cubicBezTo>
                      <a:pt x="9870" y="6052"/>
                      <a:pt x="9847" y="6070"/>
                      <a:pt x="9847" y="6106"/>
                    </a:cubicBezTo>
                    <a:lnTo>
                      <a:pt x="9751" y="6403"/>
                    </a:lnTo>
                    <a:lnTo>
                      <a:pt x="9454" y="6403"/>
                    </a:lnTo>
                    <a:cubicBezTo>
                      <a:pt x="9418" y="6403"/>
                      <a:pt x="9406" y="6451"/>
                      <a:pt x="9430" y="6475"/>
                    </a:cubicBezTo>
                    <a:lnTo>
                      <a:pt x="9680" y="6653"/>
                    </a:lnTo>
                    <a:lnTo>
                      <a:pt x="9585" y="6951"/>
                    </a:lnTo>
                    <a:cubicBezTo>
                      <a:pt x="9575" y="6979"/>
                      <a:pt x="9602" y="7006"/>
                      <a:pt x="9625" y="7006"/>
                    </a:cubicBezTo>
                    <a:cubicBezTo>
                      <a:pt x="9632" y="7006"/>
                      <a:pt x="9639" y="7004"/>
                      <a:pt x="9644" y="6999"/>
                    </a:cubicBezTo>
                    <a:lnTo>
                      <a:pt x="9894" y="6820"/>
                    </a:lnTo>
                    <a:lnTo>
                      <a:pt x="10144" y="6999"/>
                    </a:lnTo>
                    <a:cubicBezTo>
                      <a:pt x="10152" y="7004"/>
                      <a:pt x="10160" y="7006"/>
                      <a:pt x="10168" y="7006"/>
                    </a:cubicBezTo>
                    <a:cubicBezTo>
                      <a:pt x="10194" y="7006"/>
                      <a:pt x="10213" y="6979"/>
                      <a:pt x="10204" y="6951"/>
                    </a:cubicBezTo>
                    <a:lnTo>
                      <a:pt x="10120" y="6653"/>
                    </a:lnTo>
                    <a:lnTo>
                      <a:pt x="10359" y="6475"/>
                    </a:lnTo>
                    <a:cubicBezTo>
                      <a:pt x="10394" y="6451"/>
                      <a:pt x="10382" y="6403"/>
                      <a:pt x="10335" y="6403"/>
                    </a:cubicBezTo>
                    <a:lnTo>
                      <a:pt x="10037" y="6403"/>
                    </a:lnTo>
                    <a:lnTo>
                      <a:pt x="9942" y="6106"/>
                    </a:lnTo>
                    <a:cubicBezTo>
                      <a:pt x="9942" y="6070"/>
                      <a:pt x="9918" y="6052"/>
                      <a:pt x="9894" y="60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342" name="Google Shape;13342;p44"/>
            <p:cNvSpPr/>
            <p:nvPr/>
          </p:nvSpPr>
          <p:spPr>
            <a:xfrm flipH="1">
              <a:off x="826633" y="3944669"/>
              <a:ext cx="373211" cy="395193"/>
            </a:xfrm>
            <a:custGeom>
              <a:rect b="b" l="l" r="r" t="t"/>
              <a:pathLst>
                <a:path extrusionOk="0" h="10678" w="8847">
                  <a:moveTo>
                    <a:pt x="3537" y="1"/>
                  </a:moveTo>
                  <a:lnTo>
                    <a:pt x="3513" y="6478"/>
                  </a:lnTo>
                  <a:lnTo>
                    <a:pt x="3537" y="6704"/>
                  </a:lnTo>
                  <a:lnTo>
                    <a:pt x="3334" y="6704"/>
                  </a:lnTo>
                  <a:cubicBezTo>
                    <a:pt x="417" y="6847"/>
                    <a:pt x="1" y="8692"/>
                    <a:pt x="1" y="9692"/>
                  </a:cubicBezTo>
                  <a:cubicBezTo>
                    <a:pt x="1" y="9811"/>
                    <a:pt x="12" y="9907"/>
                    <a:pt x="12" y="9990"/>
                  </a:cubicBezTo>
                  <a:cubicBezTo>
                    <a:pt x="24" y="10109"/>
                    <a:pt x="36" y="10228"/>
                    <a:pt x="60" y="10347"/>
                  </a:cubicBezTo>
                  <a:cubicBezTo>
                    <a:pt x="1513" y="10567"/>
                    <a:pt x="2980" y="10678"/>
                    <a:pt x="4449" y="10678"/>
                  </a:cubicBezTo>
                  <a:cubicBezTo>
                    <a:pt x="5918" y="10678"/>
                    <a:pt x="7388" y="10567"/>
                    <a:pt x="8847" y="10347"/>
                  </a:cubicBezTo>
                  <a:lnTo>
                    <a:pt x="8835" y="9823"/>
                  </a:lnTo>
                  <a:lnTo>
                    <a:pt x="8835" y="9526"/>
                  </a:lnTo>
                  <a:lnTo>
                    <a:pt x="88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3" name="Google Shape;13343;p44"/>
            <p:cNvSpPr/>
            <p:nvPr/>
          </p:nvSpPr>
          <p:spPr>
            <a:xfrm flipH="1">
              <a:off x="827139" y="3944225"/>
              <a:ext cx="372704" cy="382868"/>
            </a:xfrm>
            <a:custGeom>
              <a:rect b="b" l="l" r="r" t="t"/>
              <a:pathLst>
                <a:path extrusionOk="0" h="10345" w="8835">
                  <a:moveTo>
                    <a:pt x="7275" y="1"/>
                  </a:moveTo>
                  <a:cubicBezTo>
                    <a:pt x="7240" y="1930"/>
                    <a:pt x="6739" y="7918"/>
                    <a:pt x="6620" y="9895"/>
                  </a:cubicBezTo>
                  <a:cubicBezTo>
                    <a:pt x="5989" y="9978"/>
                    <a:pt x="5346" y="10026"/>
                    <a:pt x="4715" y="10050"/>
                  </a:cubicBezTo>
                  <a:cubicBezTo>
                    <a:pt x="4488" y="10056"/>
                    <a:pt x="4261" y="10060"/>
                    <a:pt x="4034" y="10060"/>
                  </a:cubicBezTo>
                  <a:cubicBezTo>
                    <a:pt x="2681" y="10060"/>
                    <a:pt x="1336" y="9939"/>
                    <a:pt x="1" y="9704"/>
                  </a:cubicBezTo>
                  <a:lnTo>
                    <a:pt x="1" y="9704"/>
                  </a:lnTo>
                  <a:cubicBezTo>
                    <a:pt x="1" y="9823"/>
                    <a:pt x="12" y="9919"/>
                    <a:pt x="12" y="10002"/>
                  </a:cubicBezTo>
                  <a:cubicBezTo>
                    <a:pt x="1327" y="10231"/>
                    <a:pt x="2657" y="10345"/>
                    <a:pt x="3989" y="10345"/>
                  </a:cubicBezTo>
                  <a:cubicBezTo>
                    <a:pt x="4323" y="10345"/>
                    <a:pt x="4656" y="10338"/>
                    <a:pt x="4989" y="10323"/>
                  </a:cubicBezTo>
                  <a:cubicBezTo>
                    <a:pt x="5823" y="10288"/>
                    <a:pt x="6644" y="10204"/>
                    <a:pt x="7466" y="10085"/>
                  </a:cubicBezTo>
                  <a:cubicBezTo>
                    <a:pt x="7918" y="10014"/>
                    <a:pt x="8383" y="9954"/>
                    <a:pt x="8835" y="9835"/>
                  </a:cubicBezTo>
                  <a:lnTo>
                    <a:pt x="8823" y="9526"/>
                  </a:lnTo>
                  <a:cubicBezTo>
                    <a:pt x="8359" y="9645"/>
                    <a:pt x="7871" y="9728"/>
                    <a:pt x="7394" y="9788"/>
                  </a:cubicBezTo>
                  <a:cubicBezTo>
                    <a:pt x="7228" y="9823"/>
                    <a:pt x="7073" y="9835"/>
                    <a:pt x="6906" y="9859"/>
                  </a:cubicBezTo>
                  <a:cubicBezTo>
                    <a:pt x="7025" y="7883"/>
                    <a:pt x="7525" y="1918"/>
                    <a:pt x="7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4" name="Google Shape;13344;p44"/>
            <p:cNvSpPr/>
            <p:nvPr/>
          </p:nvSpPr>
          <p:spPr>
            <a:xfrm flipH="1">
              <a:off x="921337" y="4184392"/>
              <a:ext cx="137861" cy="60067"/>
            </a:xfrm>
            <a:custGeom>
              <a:rect b="b" l="l" r="r" t="t"/>
              <a:pathLst>
                <a:path extrusionOk="0" h="1623" w="3268">
                  <a:moveTo>
                    <a:pt x="179" y="1"/>
                  </a:moveTo>
                  <a:lnTo>
                    <a:pt x="203" y="239"/>
                  </a:lnTo>
                  <a:lnTo>
                    <a:pt x="0" y="239"/>
                  </a:lnTo>
                  <a:cubicBezTo>
                    <a:pt x="1048" y="608"/>
                    <a:pt x="2060" y="1072"/>
                    <a:pt x="3036" y="1620"/>
                  </a:cubicBezTo>
                  <a:cubicBezTo>
                    <a:pt x="3046" y="1622"/>
                    <a:pt x="3056" y="1622"/>
                    <a:pt x="3066" y="1622"/>
                  </a:cubicBezTo>
                  <a:cubicBezTo>
                    <a:pt x="3192" y="1622"/>
                    <a:pt x="3268" y="1481"/>
                    <a:pt x="3179" y="1382"/>
                  </a:cubicBezTo>
                  <a:cubicBezTo>
                    <a:pt x="2215" y="834"/>
                    <a:pt x="1215" y="382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5" name="Google Shape;13345;p44"/>
            <p:cNvSpPr/>
            <p:nvPr/>
          </p:nvSpPr>
          <p:spPr>
            <a:xfrm flipH="1">
              <a:off x="869828" y="4194866"/>
              <a:ext cx="99472" cy="92229"/>
            </a:xfrm>
            <a:custGeom>
              <a:rect b="b" l="l" r="r" t="t"/>
              <a:pathLst>
                <a:path extrusionOk="0" h="2492" w="2358">
                  <a:moveTo>
                    <a:pt x="1179" y="0"/>
                  </a:moveTo>
                  <a:cubicBezTo>
                    <a:pt x="879" y="0"/>
                    <a:pt x="578" y="116"/>
                    <a:pt x="346" y="349"/>
                  </a:cubicBezTo>
                  <a:cubicBezTo>
                    <a:pt x="131" y="575"/>
                    <a:pt x="1" y="873"/>
                    <a:pt x="1" y="1182"/>
                  </a:cubicBezTo>
                  <a:lnTo>
                    <a:pt x="1" y="1301"/>
                  </a:lnTo>
                  <a:cubicBezTo>
                    <a:pt x="1" y="1623"/>
                    <a:pt x="131" y="1920"/>
                    <a:pt x="346" y="2146"/>
                  </a:cubicBezTo>
                  <a:cubicBezTo>
                    <a:pt x="572" y="2361"/>
                    <a:pt x="870" y="2480"/>
                    <a:pt x="1179" y="2492"/>
                  </a:cubicBezTo>
                  <a:cubicBezTo>
                    <a:pt x="1489" y="2492"/>
                    <a:pt x="1786" y="2361"/>
                    <a:pt x="2013" y="2146"/>
                  </a:cubicBezTo>
                  <a:cubicBezTo>
                    <a:pt x="2227" y="1920"/>
                    <a:pt x="2358" y="1623"/>
                    <a:pt x="2358" y="1301"/>
                  </a:cubicBezTo>
                  <a:lnTo>
                    <a:pt x="2358" y="1182"/>
                  </a:lnTo>
                  <a:cubicBezTo>
                    <a:pt x="2358" y="873"/>
                    <a:pt x="2227" y="575"/>
                    <a:pt x="2013" y="349"/>
                  </a:cubicBezTo>
                  <a:cubicBezTo>
                    <a:pt x="1780" y="116"/>
                    <a:pt x="1480" y="0"/>
                    <a:pt x="1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6" name="Google Shape;13346;p44"/>
            <p:cNvSpPr/>
            <p:nvPr/>
          </p:nvSpPr>
          <p:spPr>
            <a:xfrm flipH="1">
              <a:off x="884382" y="4208524"/>
              <a:ext cx="70365" cy="65027"/>
            </a:xfrm>
            <a:custGeom>
              <a:rect b="b" l="l" r="r" t="t"/>
              <a:pathLst>
                <a:path extrusionOk="0" h="1757" w="1668">
                  <a:moveTo>
                    <a:pt x="836" y="0"/>
                  </a:moveTo>
                  <a:cubicBezTo>
                    <a:pt x="623" y="0"/>
                    <a:pt x="412" y="81"/>
                    <a:pt x="251" y="242"/>
                  </a:cubicBezTo>
                  <a:cubicBezTo>
                    <a:pt x="96" y="396"/>
                    <a:pt x="1" y="611"/>
                    <a:pt x="1" y="837"/>
                  </a:cubicBezTo>
                  <a:lnTo>
                    <a:pt x="1" y="920"/>
                  </a:lnTo>
                  <a:cubicBezTo>
                    <a:pt x="1" y="1146"/>
                    <a:pt x="96" y="1361"/>
                    <a:pt x="251" y="1516"/>
                  </a:cubicBezTo>
                  <a:cubicBezTo>
                    <a:pt x="412" y="1676"/>
                    <a:pt x="623" y="1757"/>
                    <a:pt x="836" y="1757"/>
                  </a:cubicBezTo>
                  <a:cubicBezTo>
                    <a:pt x="1049" y="1757"/>
                    <a:pt x="1263" y="1676"/>
                    <a:pt x="1430" y="1516"/>
                  </a:cubicBezTo>
                  <a:cubicBezTo>
                    <a:pt x="1584" y="1361"/>
                    <a:pt x="1668" y="1146"/>
                    <a:pt x="1668" y="920"/>
                  </a:cubicBezTo>
                  <a:lnTo>
                    <a:pt x="1668" y="837"/>
                  </a:lnTo>
                  <a:cubicBezTo>
                    <a:pt x="1668" y="611"/>
                    <a:pt x="1584" y="396"/>
                    <a:pt x="1430" y="242"/>
                  </a:cubicBezTo>
                  <a:cubicBezTo>
                    <a:pt x="1263" y="81"/>
                    <a:pt x="1049" y="0"/>
                    <a:pt x="8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7" name="Google Shape;13347;p44"/>
            <p:cNvSpPr/>
            <p:nvPr/>
          </p:nvSpPr>
          <p:spPr>
            <a:xfrm flipH="1">
              <a:off x="1077507" y="4208524"/>
              <a:ext cx="120818" cy="112177"/>
            </a:xfrm>
            <a:custGeom>
              <a:rect b="b" l="l" r="r" t="t"/>
              <a:pathLst>
                <a:path extrusionOk="0" h="3031" w="2864">
                  <a:moveTo>
                    <a:pt x="2398" y="0"/>
                  </a:moveTo>
                  <a:cubicBezTo>
                    <a:pt x="2381" y="0"/>
                    <a:pt x="2364" y="1"/>
                    <a:pt x="2346" y="3"/>
                  </a:cubicBezTo>
                  <a:cubicBezTo>
                    <a:pt x="988" y="123"/>
                    <a:pt x="0" y="1325"/>
                    <a:pt x="131" y="2682"/>
                  </a:cubicBezTo>
                  <a:cubicBezTo>
                    <a:pt x="154" y="2919"/>
                    <a:pt x="336" y="3030"/>
                    <a:pt x="518" y="3030"/>
                  </a:cubicBezTo>
                  <a:cubicBezTo>
                    <a:pt x="721" y="3030"/>
                    <a:pt x="924" y="2892"/>
                    <a:pt x="905" y="2635"/>
                  </a:cubicBezTo>
                  <a:cubicBezTo>
                    <a:pt x="786" y="1706"/>
                    <a:pt x="1465" y="861"/>
                    <a:pt x="2393" y="777"/>
                  </a:cubicBezTo>
                  <a:cubicBezTo>
                    <a:pt x="2864" y="720"/>
                    <a:pt x="2837" y="0"/>
                    <a:pt x="2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8" name="Google Shape;13348;p44"/>
            <p:cNvSpPr/>
            <p:nvPr/>
          </p:nvSpPr>
          <p:spPr>
            <a:xfrm flipH="1">
              <a:off x="1030512" y="4200233"/>
              <a:ext cx="48808" cy="28757"/>
            </a:xfrm>
            <a:custGeom>
              <a:rect b="b" l="l" r="r" t="t"/>
              <a:pathLst>
                <a:path extrusionOk="0" h="777" w="1157">
                  <a:moveTo>
                    <a:pt x="642" y="0"/>
                  </a:moveTo>
                  <a:cubicBezTo>
                    <a:pt x="631" y="0"/>
                    <a:pt x="620" y="0"/>
                    <a:pt x="608" y="1"/>
                  </a:cubicBezTo>
                  <a:lnTo>
                    <a:pt x="501" y="1"/>
                  </a:lnTo>
                  <a:cubicBezTo>
                    <a:pt x="1" y="36"/>
                    <a:pt x="35" y="776"/>
                    <a:pt x="515" y="776"/>
                  </a:cubicBezTo>
                  <a:cubicBezTo>
                    <a:pt x="526" y="776"/>
                    <a:pt x="537" y="776"/>
                    <a:pt x="549" y="775"/>
                  </a:cubicBezTo>
                  <a:lnTo>
                    <a:pt x="656" y="775"/>
                  </a:lnTo>
                  <a:cubicBezTo>
                    <a:pt x="1156" y="740"/>
                    <a:pt x="1122" y="0"/>
                    <a:pt x="6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9" name="Google Shape;13349;p44"/>
            <p:cNvSpPr/>
            <p:nvPr/>
          </p:nvSpPr>
          <p:spPr>
            <a:xfrm>
              <a:off x="1224176" y="3944669"/>
              <a:ext cx="373211" cy="395193"/>
            </a:xfrm>
            <a:custGeom>
              <a:rect b="b" l="l" r="r" t="t"/>
              <a:pathLst>
                <a:path extrusionOk="0" h="10678" w="8847">
                  <a:moveTo>
                    <a:pt x="36" y="1"/>
                  </a:moveTo>
                  <a:lnTo>
                    <a:pt x="24" y="9526"/>
                  </a:lnTo>
                  <a:lnTo>
                    <a:pt x="24" y="9823"/>
                  </a:lnTo>
                  <a:lnTo>
                    <a:pt x="0" y="10347"/>
                  </a:lnTo>
                  <a:cubicBezTo>
                    <a:pt x="1459" y="10567"/>
                    <a:pt x="2926" y="10678"/>
                    <a:pt x="4393" y="10678"/>
                  </a:cubicBezTo>
                  <a:cubicBezTo>
                    <a:pt x="5861" y="10678"/>
                    <a:pt x="7328" y="10567"/>
                    <a:pt x="8787" y="10347"/>
                  </a:cubicBezTo>
                  <a:cubicBezTo>
                    <a:pt x="8811" y="10228"/>
                    <a:pt x="8823" y="10109"/>
                    <a:pt x="8834" y="9990"/>
                  </a:cubicBezTo>
                  <a:cubicBezTo>
                    <a:pt x="8834" y="9907"/>
                    <a:pt x="8846" y="9811"/>
                    <a:pt x="8846" y="9692"/>
                  </a:cubicBezTo>
                  <a:cubicBezTo>
                    <a:pt x="8846" y="8692"/>
                    <a:pt x="8430" y="6847"/>
                    <a:pt x="5513" y="6704"/>
                  </a:cubicBezTo>
                  <a:lnTo>
                    <a:pt x="5310" y="6704"/>
                  </a:lnTo>
                  <a:lnTo>
                    <a:pt x="5334" y="6478"/>
                  </a:lnTo>
                  <a:lnTo>
                    <a:pt x="5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0" name="Google Shape;13350;p44"/>
            <p:cNvSpPr/>
            <p:nvPr/>
          </p:nvSpPr>
          <p:spPr>
            <a:xfrm>
              <a:off x="1219491" y="3944225"/>
              <a:ext cx="372747" cy="382868"/>
            </a:xfrm>
            <a:custGeom>
              <a:rect b="b" l="l" r="r" t="t"/>
              <a:pathLst>
                <a:path extrusionOk="0" h="10345" w="8836">
                  <a:moveTo>
                    <a:pt x="1263" y="1"/>
                  </a:moveTo>
                  <a:cubicBezTo>
                    <a:pt x="1311" y="1918"/>
                    <a:pt x="1811" y="7883"/>
                    <a:pt x="1930" y="9859"/>
                  </a:cubicBezTo>
                  <a:cubicBezTo>
                    <a:pt x="1763" y="9835"/>
                    <a:pt x="1608" y="9823"/>
                    <a:pt x="1442" y="9788"/>
                  </a:cubicBezTo>
                  <a:cubicBezTo>
                    <a:pt x="953" y="9728"/>
                    <a:pt x="477" y="9645"/>
                    <a:pt x="13" y="9526"/>
                  </a:cubicBezTo>
                  <a:lnTo>
                    <a:pt x="1" y="9835"/>
                  </a:lnTo>
                  <a:cubicBezTo>
                    <a:pt x="453" y="9954"/>
                    <a:pt x="918" y="10014"/>
                    <a:pt x="1358" y="10085"/>
                  </a:cubicBezTo>
                  <a:cubicBezTo>
                    <a:pt x="2180" y="10204"/>
                    <a:pt x="3013" y="10288"/>
                    <a:pt x="3847" y="10323"/>
                  </a:cubicBezTo>
                  <a:cubicBezTo>
                    <a:pt x="4180" y="10338"/>
                    <a:pt x="4513" y="10345"/>
                    <a:pt x="4847" y="10345"/>
                  </a:cubicBezTo>
                  <a:cubicBezTo>
                    <a:pt x="6179" y="10345"/>
                    <a:pt x="7509" y="10231"/>
                    <a:pt x="8823" y="10002"/>
                  </a:cubicBezTo>
                  <a:cubicBezTo>
                    <a:pt x="8823" y="9919"/>
                    <a:pt x="8835" y="9823"/>
                    <a:pt x="8835" y="9704"/>
                  </a:cubicBezTo>
                  <a:lnTo>
                    <a:pt x="8835" y="9704"/>
                  </a:lnTo>
                  <a:cubicBezTo>
                    <a:pt x="7500" y="9939"/>
                    <a:pt x="6146" y="10060"/>
                    <a:pt x="4798" y="10060"/>
                  </a:cubicBezTo>
                  <a:cubicBezTo>
                    <a:pt x="4572" y="10060"/>
                    <a:pt x="4346" y="10056"/>
                    <a:pt x="4120" y="10050"/>
                  </a:cubicBezTo>
                  <a:cubicBezTo>
                    <a:pt x="3478" y="10026"/>
                    <a:pt x="2847" y="9978"/>
                    <a:pt x="2215" y="9895"/>
                  </a:cubicBezTo>
                  <a:cubicBezTo>
                    <a:pt x="2096" y="7918"/>
                    <a:pt x="1596" y="1930"/>
                    <a:pt x="1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1" name="Google Shape;13351;p44"/>
            <p:cNvSpPr/>
            <p:nvPr/>
          </p:nvSpPr>
          <p:spPr>
            <a:xfrm>
              <a:off x="1313227" y="4184392"/>
              <a:ext cx="138367" cy="60067"/>
            </a:xfrm>
            <a:custGeom>
              <a:rect b="b" l="l" r="r" t="t"/>
              <a:pathLst>
                <a:path extrusionOk="0" h="1623" w="3280">
                  <a:moveTo>
                    <a:pt x="3101" y="1"/>
                  </a:moveTo>
                  <a:lnTo>
                    <a:pt x="3101" y="1"/>
                  </a:lnTo>
                  <a:cubicBezTo>
                    <a:pt x="2065" y="382"/>
                    <a:pt x="1053" y="834"/>
                    <a:pt x="89" y="1382"/>
                  </a:cubicBezTo>
                  <a:cubicBezTo>
                    <a:pt x="0" y="1481"/>
                    <a:pt x="87" y="1622"/>
                    <a:pt x="205" y="1622"/>
                  </a:cubicBezTo>
                  <a:cubicBezTo>
                    <a:pt x="213" y="1622"/>
                    <a:pt x="222" y="1622"/>
                    <a:pt x="232" y="1620"/>
                  </a:cubicBezTo>
                  <a:cubicBezTo>
                    <a:pt x="1208" y="1072"/>
                    <a:pt x="2232" y="608"/>
                    <a:pt x="3280" y="239"/>
                  </a:cubicBezTo>
                  <a:lnTo>
                    <a:pt x="3077" y="239"/>
                  </a:lnTo>
                  <a:lnTo>
                    <a:pt x="31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2" name="Google Shape;13352;p44"/>
            <p:cNvSpPr/>
            <p:nvPr/>
          </p:nvSpPr>
          <p:spPr>
            <a:xfrm>
              <a:off x="1261718" y="4194866"/>
              <a:ext cx="99978" cy="92229"/>
            </a:xfrm>
            <a:custGeom>
              <a:rect b="b" l="l" r="r" t="t"/>
              <a:pathLst>
                <a:path extrusionOk="0" h="2492" w="2370">
                  <a:moveTo>
                    <a:pt x="1186" y="0"/>
                  </a:moveTo>
                  <a:cubicBezTo>
                    <a:pt x="884" y="0"/>
                    <a:pt x="583" y="116"/>
                    <a:pt x="357" y="349"/>
                  </a:cubicBezTo>
                  <a:cubicBezTo>
                    <a:pt x="131" y="575"/>
                    <a:pt x="12" y="873"/>
                    <a:pt x="0" y="1182"/>
                  </a:cubicBezTo>
                  <a:lnTo>
                    <a:pt x="0" y="1301"/>
                  </a:lnTo>
                  <a:cubicBezTo>
                    <a:pt x="12" y="1623"/>
                    <a:pt x="131" y="1920"/>
                    <a:pt x="357" y="2146"/>
                  </a:cubicBezTo>
                  <a:cubicBezTo>
                    <a:pt x="572" y="2361"/>
                    <a:pt x="869" y="2492"/>
                    <a:pt x="1191" y="2492"/>
                  </a:cubicBezTo>
                  <a:cubicBezTo>
                    <a:pt x="1500" y="2480"/>
                    <a:pt x="1798" y="2361"/>
                    <a:pt x="2024" y="2146"/>
                  </a:cubicBezTo>
                  <a:cubicBezTo>
                    <a:pt x="2238" y="1920"/>
                    <a:pt x="2357" y="1623"/>
                    <a:pt x="2369" y="1301"/>
                  </a:cubicBezTo>
                  <a:lnTo>
                    <a:pt x="2369" y="1182"/>
                  </a:lnTo>
                  <a:cubicBezTo>
                    <a:pt x="2357" y="873"/>
                    <a:pt x="2238" y="575"/>
                    <a:pt x="2024" y="349"/>
                  </a:cubicBezTo>
                  <a:cubicBezTo>
                    <a:pt x="1792" y="116"/>
                    <a:pt x="1488" y="0"/>
                    <a:pt x="1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3" name="Google Shape;13353;p44"/>
            <p:cNvSpPr/>
            <p:nvPr/>
          </p:nvSpPr>
          <p:spPr>
            <a:xfrm>
              <a:off x="1276272" y="4208524"/>
              <a:ext cx="70871" cy="65360"/>
            </a:xfrm>
            <a:custGeom>
              <a:rect b="b" l="l" r="r" t="t"/>
              <a:pathLst>
                <a:path extrusionOk="0" h="1766" w="1680">
                  <a:moveTo>
                    <a:pt x="840" y="0"/>
                  </a:moveTo>
                  <a:cubicBezTo>
                    <a:pt x="625" y="0"/>
                    <a:pt x="411" y="81"/>
                    <a:pt x="250" y="242"/>
                  </a:cubicBezTo>
                  <a:cubicBezTo>
                    <a:pt x="96" y="396"/>
                    <a:pt x="0" y="611"/>
                    <a:pt x="0" y="837"/>
                  </a:cubicBezTo>
                  <a:lnTo>
                    <a:pt x="0" y="920"/>
                  </a:lnTo>
                  <a:cubicBezTo>
                    <a:pt x="0" y="1146"/>
                    <a:pt x="84" y="1361"/>
                    <a:pt x="238" y="1516"/>
                  </a:cubicBezTo>
                  <a:cubicBezTo>
                    <a:pt x="393" y="1670"/>
                    <a:pt x="608" y="1766"/>
                    <a:pt x="834" y="1766"/>
                  </a:cubicBezTo>
                  <a:cubicBezTo>
                    <a:pt x="1060" y="1766"/>
                    <a:pt x="1274" y="1670"/>
                    <a:pt x="1429" y="1516"/>
                  </a:cubicBezTo>
                  <a:cubicBezTo>
                    <a:pt x="1584" y="1361"/>
                    <a:pt x="1667" y="1146"/>
                    <a:pt x="1679" y="920"/>
                  </a:cubicBezTo>
                  <a:lnTo>
                    <a:pt x="1679" y="837"/>
                  </a:lnTo>
                  <a:cubicBezTo>
                    <a:pt x="1667" y="611"/>
                    <a:pt x="1584" y="396"/>
                    <a:pt x="1429" y="242"/>
                  </a:cubicBezTo>
                  <a:cubicBezTo>
                    <a:pt x="1268" y="81"/>
                    <a:pt x="1054" y="0"/>
                    <a:pt x="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4" name="Google Shape;13354;p44"/>
            <p:cNvSpPr/>
            <p:nvPr/>
          </p:nvSpPr>
          <p:spPr>
            <a:xfrm>
              <a:off x="1469903" y="4208524"/>
              <a:ext cx="120818" cy="112177"/>
            </a:xfrm>
            <a:custGeom>
              <a:rect b="b" l="l" r="r" t="t"/>
              <a:pathLst>
                <a:path extrusionOk="0" h="3031" w="2864">
                  <a:moveTo>
                    <a:pt x="476" y="0"/>
                  </a:moveTo>
                  <a:cubicBezTo>
                    <a:pt x="27" y="0"/>
                    <a:pt x="1" y="720"/>
                    <a:pt x="482" y="777"/>
                  </a:cubicBezTo>
                  <a:cubicBezTo>
                    <a:pt x="1411" y="861"/>
                    <a:pt x="2078" y="1706"/>
                    <a:pt x="1971" y="2635"/>
                  </a:cubicBezTo>
                  <a:cubicBezTo>
                    <a:pt x="1946" y="2892"/>
                    <a:pt x="2149" y="3030"/>
                    <a:pt x="2352" y="3030"/>
                  </a:cubicBezTo>
                  <a:cubicBezTo>
                    <a:pt x="2534" y="3030"/>
                    <a:pt x="2716" y="2919"/>
                    <a:pt x="2733" y="2682"/>
                  </a:cubicBezTo>
                  <a:cubicBezTo>
                    <a:pt x="2864" y="1325"/>
                    <a:pt x="1875" y="123"/>
                    <a:pt x="530" y="3"/>
                  </a:cubicBezTo>
                  <a:cubicBezTo>
                    <a:pt x="512" y="1"/>
                    <a:pt x="494" y="0"/>
                    <a:pt x="4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5" name="Google Shape;13355;p44"/>
            <p:cNvSpPr/>
            <p:nvPr/>
          </p:nvSpPr>
          <p:spPr>
            <a:xfrm>
              <a:off x="1422403" y="4200233"/>
              <a:ext cx="49314" cy="28757"/>
            </a:xfrm>
            <a:custGeom>
              <a:rect b="b" l="l" r="r" t="t"/>
              <a:pathLst>
                <a:path extrusionOk="0" h="777" w="1169">
                  <a:moveTo>
                    <a:pt x="526" y="0"/>
                  </a:moveTo>
                  <a:cubicBezTo>
                    <a:pt x="35" y="0"/>
                    <a:pt x="1" y="740"/>
                    <a:pt x="501" y="775"/>
                  </a:cubicBezTo>
                  <a:lnTo>
                    <a:pt x="608" y="775"/>
                  </a:lnTo>
                  <a:cubicBezTo>
                    <a:pt x="620" y="776"/>
                    <a:pt x="631" y="776"/>
                    <a:pt x="642" y="776"/>
                  </a:cubicBezTo>
                  <a:cubicBezTo>
                    <a:pt x="1123" y="776"/>
                    <a:pt x="1168" y="36"/>
                    <a:pt x="668" y="1"/>
                  </a:cubicBezTo>
                  <a:lnTo>
                    <a:pt x="561" y="1"/>
                  </a:lnTo>
                  <a:cubicBezTo>
                    <a:pt x="549" y="0"/>
                    <a:pt x="53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6" name="Google Shape;13356;p44"/>
            <p:cNvSpPr/>
            <p:nvPr/>
          </p:nvSpPr>
          <p:spPr>
            <a:xfrm>
              <a:off x="786793" y="3694795"/>
              <a:ext cx="302418" cy="38271"/>
            </a:xfrm>
            <a:custGeom>
              <a:rect b="b" l="l" r="r" t="t"/>
              <a:pathLst>
                <a:path extrusionOk="0" h="1034" w="7895">
                  <a:moveTo>
                    <a:pt x="0" y="1"/>
                  </a:moveTo>
                  <a:lnTo>
                    <a:pt x="36" y="489"/>
                  </a:lnTo>
                  <a:cubicBezTo>
                    <a:pt x="1767" y="806"/>
                    <a:pt x="3507" y="1034"/>
                    <a:pt x="5248" y="1034"/>
                  </a:cubicBezTo>
                  <a:cubicBezTo>
                    <a:pt x="6119" y="1034"/>
                    <a:pt x="6989" y="977"/>
                    <a:pt x="7859" y="846"/>
                  </a:cubicBezTo>
                  <a:cubicBezTo>
                    <a:pt x="7870" y="679"/>
                    <a:pt x="7882" y="525"/>
                    <a:pt x="7894" y="358"/>
                  </a:cubicBezTo>
                  <a:lnTo>
                    <a:pt x="7894" y="358"/>
                  </a:lnTo>
                  <a:cubicBezTo>
                    <a:pt x="7008" y="502"/>
                    <a:pt x="6120" y="564"/>
                    <a:pt x="5232" y="564"/>
                  </a:cubicBezTo>
                  <a:cubicBezTo>
                    <a:pt x="3484" y="564"/>
                    <a:pt x="1737" y="32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7" name="Google Shape;13357;p44"/>
            <p:cNvSpPr/>
            <p:nvPr/>
          </p:nvSpPr>
          <p:spPr>
            <a:xfrm>
              <a:off x="1163052" y="3682026"/>
              <a:ext cx="315174" cy="45192"/>
            </a:xfrm>
            <a:custGeom>
              <a:rect b="b" l="l" r="r" t="t"/>
              <a:pathLst>
                <a:path extrusionOk="0" h="1221" w="8228">
                  <a:moveTo>
                    <a:pt x="8215" y="1"/>
                  </a:moveTo>
                  <a:cubicBezTo>
                    <a:pt x="6003" y="490"/>
                    <a:pt x="3743" y="738"/>
                    <a:pt x="1474" y="738"/>
                  </a:cubicBezTo>
                  <a:cubicBezTo>
                    <a:pt x="983" y="738"/>
                    <a:pt x="492" y="726"/>
                    <a:pt x="0" y="703"/>
                  </a:cubicBezTo>
                  <a:lnTo>
                    <a:pt x="0" y="703"/>
                  </a:lnTo>
                  <a:cubicBezTo>
                    <a:pt x="24" y="870"/>
                    <a:pt x="36" y="1024"/>
                    <a:pt x="60" y="1191"/>
                  </a:cubicBezTo>
                  <a:cubicBezTo>
                    <a:pt x="517" y="1211"/>
                    <a:pt x="975" y="1221"/>
                    <a:pt x="1432" y="1221"/>
                  </a:cubicBezTo>
                  <a:cubicBezTo>
                    <a:pt x="3712" y="1221"/>
                    <a:pt x="5986" y="975"/>
                    <a:pt x="8227" y="489"/>
                  </a:cubicBezTo>
                  <a:cubicBezTo>
                    <a:pt x="8227" y="322"/>
                    <a:pt x="8215" y="155"/>
                    <a:pt x="82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8" name="Google Shape;13358;p44"/>
            <p:cNvSpPr/>
            <p:nvPr/>
          </p:nvSpPr>
          <p:spPr>
            <a:xfrm>
              <a:off x="875420" y="3556002"/>
              <a:ext cx="244807" cy="275299"/>
            </a:xfrm>
            <a:custGeom>
              <a:rect b="b" l="l" r="r" t="t"/>
              <a:pathLst>
                <a:path extrusionOk="0" h="7438" w="6391">
                  <a:moveTo>
                    <a:pt x="3122" y="0"/>
                  </a:moveTo>
                  <a:cubicBezTo>
                    <a:pt x="2933" y="0"/>
                    <a:pt x="2748" y="20"/>
                    <a:pt x="2573" y="60"/>
                  </a:cubicBezTo>
                  <a:cubicBezTo>
                    <a:pt x="2180" y="143"/>
                    <a:pt x="1823" y="346"/>
                    <a:pt x="1549" y="631"/>
                  </a:cubicBezTo>
                  <a:cubicBezTo>
                    <a:pt x="37" y="2191"/>
                    <a:pt x="1" y="5251"/>
                    <a:pt x="1632" y="6763"/>
                  </a:cubicBezTo>
                  <a:cubicBezTo>
                    <a:pt x="2144" y="7223"/>
                    <a:pt x="2709" y="7437"/>
                    <a:pt x="3306" y="7437"/>
                  </a:cubicBezTo>
                  <a:cubicBezTo>
                    <a:pt x="3682" y="7437"/>
                    <a:pt x="4070" y="7353"/>
                    <a:pt x="4466" y="7192"/>
                  </a:cubicBezTo>
                  <a:cubicBezTo>
                    <a:pt x="6073" y="6537"/>
                    <a:pt x="6133" y="4287"/>
                    <a:pt x="6264" y="2751"/>
                  </a:cubicBezTo>
                  <a:cubicBezTo>
                    <a:pt x="6390" y="1197"/>
                    <a:pt x="4614" y="0"/>
                    <a:pt x="3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9" name="Google Shape;13359;p44"/>
            <p:cNvSpPr/>
            <p:nvPr/>
          </p:nvSpPr>
          <p:spPr>
            <a:xfrm>
              <a:off x="942031" y="3591311"/>
              <a:ext cx="120891" cy="97158"/>
            </a:xfrm>
            <a:custGeom>
              <a:rect b="b" l="l" r="r" t="t"/>
              <a:pathLst>
                <a:path extrusionOk="0" h="2625" w="3156">
                  <a:moveTo>
                    <a:pt x="1834" y="0"/>
                  </a:moveTo>
                  <a:cubicBezTo>
                    <a:pt x="1558" y="0"/>
                    <a:pt x="1281" y="97"/>
                    <a:pt x="1060" y="296"/>
                  </a:cubicBezTo>
                  <a:cubicBezTo>
                    <a:pt x="1048" y="308"/>
                    <a:pt x="1036" y="320"/>
                    <a:pt x="1012" y="332"/>
                  </a:cubicBezTo>
                  <a:cubicBezTo>
                    <a:pt x="655" y="451"/>
                    <a:pt x="357" y="725"/>
                    <a:pt x="226" y="1094"/>
                  </a:cubicBezTo>
                  <a:cubicBezTo>
                    <a:pt x="0" y="1761"/>
                    <a:pt x="512" y="2380"/>
                    <a:pt x="1143" y="2559"/>
                  </a:cubicBezTo>
                  <a:cubicBezTo>
                    <a:pt x="1289" y="2603"/>
                    <a:pt x="1439" y="2625"/>
                    <a:pt x="1587" y="2625"/>
                  </a:cubicBezTo>
                  <a:cubicBezTo>
                    <a:pt x="2033" y="2625"/>
                    <a:pt x="2471" y="2431"/>
                    <a:pt x="2774" y="2082"/>
                  </a:cubicBezTo>
                  <a:cubicBezTo>
                    <a:pt x="3155" y="1582"/>
                    <a:pt x="3132" y="892"/>
                    <a:pt x="2727" y="416"/>
                  </a:cubicBezTo>
                  <a:cubicBezTo>
                    <a:pt x="2499" y="142"/>
                    <a:pt x="2167" y="0"/>
                    <a:pt x="18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0" name="Google Shape;13360;p44"/>
            <p:cNvSpPr/>
            <p:nvPr/>
          </p:nvSpPr>
          <p:spPr>
            <a:xfrm>
              <a:off x="1268761" y="3556002"/>
              <a:ext cx="244769" cy="275299"/>
            </a:xfrm>
            <a:custGeom>
              <a:rect b="b" l="l" r="r" t="t"/>
              <a:pathLst>
                <a:path extrusionOk="0" h="7438" w="6390">
                  <a:moveTo>
                    <a:pt x="3269" y="0"/>
                  </a:moveTo>
                  <a:cubicBezTo>
                    <a:pt x="1777" y="0"/>
                    <a:pt x="0" y="1197"/>
                    <a:pt x="127" y="2751"/>
                  </a:cubicBezTo>
                  <a:cubicBezTo>
                    <a:pt x="258" y="4287"/>
                    <a:pt x="318" y="6537"/>
                    <a:pt x="1925" y="7192"/>
                  </a:cubicBezTo>
                  <a:cubicBezTo>
                    <a:pt x="2320" y="7353"/>
                    <a:pt x="2709" y="7437"/>
                    <a:pt x="3084" y="7437"/>
                  </a:cubicBezTo>
                  <a:cubicBezTo>
                    <a:pt x="3680" y="7437"/>
                    <a:pt x="4242" y="7223"/>
                    <a:pt x="4747" y="6763"/>
                  </a:cubicBezTo>
                  <a:cubicBezTo>
                    <a:pt x="6390" y="5251"/>
                    <a:pt x="6354" y="2191"/>
                    <a:pt x="4842" y="631"/>
                  </a:cubicBezTo>
                  <a:cubicBezTo>
                    <a:pt x="4568" y="346"/>
                    <a:pt x="4211" y="143"/>
                    <a:pt x="3818" y="60"/>
                  </a:cubicBezTo>
                  <a:cubicBezTo>
                    <a:pt x="3643" y="20"/>
                    <a:pt x="3458" y="0"/>
                    <a:pt x="3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1" name="Google Shape;13361;p44"/>
            <p:cNvSpPr/>
            <p:nvPr/>
          </p:nvSpPr>
          <p:spPr>
            <a:xfrm>
              <a:off x="1335665" y="3591311"/>
              <a:ext cx="120891" cy="97158"/>
            </a:xfrm>
            <a:custGeom>
              <a:rect b="b" l="l" r="r" t="t"/>
              <a:pathLst>
                <a:path extrusionOk="0" h="2625" w="3156">
                  <a:moveTo>
                    <a:pt x="1322" y="0"/>
                  </a:moveTo>
                  <a:cubicBezTo>
                    <a:pt x="989" y="0"/>
                    <a:pt x="657" y="142"/>
                    <a:pt x="429" y="416"/>
                  </a:cubicBezTo>
                  <a:cubicBezTo>
                    <a:pt x="24" y="892"/>
                    <a:pt x="0" y="1582"/>
                    <a:pt x="381" y="2082"/>
                  </a:cubicBezTo>
                  <a:cubicBezTo>
                    <a:pt x="685" y="2431"/>
                    <a:pt x="1122" y="2625"/>
                    <a:pt x="1568" y="2625"/>
                  </a:cubicBezTo>
                  <a:cubicBezTo>
                    <a:pt x="1717" y="2625"/>
                    <a:pt x="1867" y="2603"/>
                    <a:pt x="2012" y="2559"/>
                  </a:cubicBezTo>
                  <a:cubicBezTo>
                    <a:pt x="2644" y="2380"/>
                    <a:pt x="3155" y="1761"/>
                    <a:pt x="2929" y="1094"/>
                  </a:cubicBezTo>
                  <a:cubicBezTo>
                    <a:pt x="2798" y="725"/>
                    <a:pt x="2501" y="451"/>
                    <a:pt x="2143" y="332"/>
                  </a:cubicBezTo>
                  <a:lnTo>
                    <a:pt x="2096" y="296"/>
                  </a:lnTo>
                  <a:cubicBezTo>
                    <a:pt x="1875" y="97"/>
                    <a:pt x="1598" y="0"/>
                    <a:pt x="13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62" name="Google Shape;13362;p44"/>
          <p:cNvGrpSpPr/>
          <p:nvPr/>
        </p:nvGrpSpPr>
        <p:grpSpPr>
          <a:xfrm>
            <a:off x="1463605" y="3046087"/>
            <a:ext cx="104615" cy="306768"/>
            <a:chOff x="6908477" y="1822733"/>
            <a:chExt cx="509820" cy="356045"/>
          </a:xfrm>
        </p:grpSpPr>
        <p:sp>
          <p:nvSpPr>
            <p:cNvPr id="13363" name="Google Shape;13363;p44"/>
            <p:cNvSpPr/>
            <p:nvPr/>
          </p:nvSpPr>
          <p:spPr>
            <a:xfrm>
              <a:off x="6939740" y="1822733"/>
              <a:ext cx="478483" cy="133922"/>
            </a:xfrm>
            <a:custGeom>
              <a:rect b="b" l="l" r="r" t="t"/>
              <a:pathLst>
                <a:path extrusionOk="0" h="3919" w="14002">
                  <a:moveTo>
                    <a:pt x="14002" y="1"/>
                  </a:moveTo>
                  <a:lnTo>
                    <a:pt x="24" y="1323"/>
                  </a:lnTo>
                  <a:lnTo>
                    <a:pt x="0" y="3918"/>
                  </a:lnTo>
                  <a:lnTo>
                    <a:pt x="0" y="3918"/>
                  </a:lnTo>
                  <a:lnTo>
                    <a:pt x="13978" y="2739"/>
                  </a:lnTo>
                  <a:lnTo>
                    <a:pt x="140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4" name="Google Shape;13364;p44"/>
            <p:cNvSpPr/>
            <p:nvPr/>
          </p:nvSpPr>
          <p:spPr>
            <a:xfrm>
              <a:off x="6908477" y="1961099"/>
              <a:ext cx="509820" cy="217679"/>
            </a:xfrm>
            <a:custGeom>
              <a:rect b="b" l="l" r="r" t="t"/>
              <a:pathLst>
                <a:path extrusionOk="0" h="6370" w="14919">
                  <a:moveTo>
                    <a:pt x="14919" y="0"/>
                  </a:moveTo>
                  <a:lnTo>
                    <a:pt x="0" y="1167"/>
                  </a:lnTo>
                  <a:lnTo>
                    <a:pt x="572" y="6370"/>
                  </a:lnTo>
                  <a:lnTo>
                    <a:pt x="14871" y="5775"/>
                  </a:lnTo>
                  <a:lnTo>
                    <a:pt x="149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365" name="Google Shape;133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871" y="2575712"/>
            <a:ext cx="1042234" cy="72955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366" name="Google Shape;13366;p44"/>
          <p:cNvSpPr txBox="1"/>
          <p:nvPr/>
        </p:nvSpPr>
        <p:spPr>
          <a:xfrm>
            <a:off x="676350" y="972525"/>
            <a:ext cx="51261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2F81B4"/>
                </a:solidFill>
                <a:latin typeface="Cairo"/>
                <a:ea typeface="Cairo"/>
                <a:cs typeface="Cairo"/>
                <a:sym typeface="Cairo"/>
              </a:rPr>
              <a:t>Primeiro Programa</a:t>
            </a:r>
            <a:endParaRPr sz="3500">
              <a:solidFill>
                <a:srgbClr val="2F81B4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3367" name="Google Shape;1336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5425" y="1339925"/>
            <a:ext cx="6698577" cy="38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1" name="Shape 13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72" name="Google Shape;13372;p45"/>
          <p:cNvGrpSpPr/>
          <p:nvPr/>
        </p:nvGrpSpPr>
        <p:grpSpPr>
          <a:xfrm>
            <a:off x="12" y="2889529"/>
            <a:ext cx="9144166" cy="2254066"/>
            <a:chOff x="547595" y="4043711"/>
            <a:chExt cx="7853114" cy="1935817"/>
          </a:xfrm>
        </p:grpSpPr>
        <p:grpSp>
          <p:nvGrpSpPr>
            <p:cNvPr id="13373" name="Google Shape;13373;p45"/>
            <p:cNvGrpSpPr/>
            <p:nvPr/>
          </p:nvGrpSpPr>
          <p:grpSpPr>
            <a:xfrm>
              <a:off x="547595" y="4043711"/>
              <a:ext cx="7853114" cy="1935817"/>
              <a:chOff x="1927575" y="3812950"/>
              <a:chExt cx="5397700" cy="1330550"/>
            </a:xfrm>
          </p:grpSpPr>
          <p:sp>
            <p:nvSpPr>
              <p:cNvPr id="13374" name="Google Shape;13374;p45"/>
              <p:cNvSpPr/>
              <p:nvPr/>
            </p:nvSpPr>
            <p:spPr>
              <a:xfrm>
                <a:off x="1927575" y="3812950"/>
                <a:ext cx="5397700" cy="1330550"/>
              </a:xfrm>
              <a:custGeom>
                <a:rect b="b" l="l" r="r" t="t"/>
                <a:pathLst>
                  <a:path extrusionOk="0" h="53222" w="215908">
                    <a:moveTo>
                      <a:pt x="107945" y="1"/>
                    </a:moveTo>
                    <a:cubicBezTo>
                      <a:pt x="73342" y="1"/>
                      <a:pt x="38729" y="13116"/>
                      <a:pt x="12204" y="39387"/>
                    </a:cubicBezTo>
                    <a:cubicBezTo>
                      <a:pt x="7834" y="43721"/>
                      <a:pt x="3762" y="48340"/>
                      <a:pt x="0" y="53222"/>
                    </a:cubicBezTo>
                    <a:lnTo>
                      <a:pt x="215908" y="53222"/>
                    </a:lnTo>
                    <a:cubicBezTo>
                      <a:pt x="212419" y="48685"/>
                      <a:pt x="208657" y="44375"/>
                      <a:pt x="204633" y="40315"/>
                    </a:cubicBezTo>
                    <a:cubicBezTo>
                      <a:pt x="178022" y="13453"/>
                      <a:pt x="142988" y="1"/>
                      <a:pt x="1079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5" name="Google Shape;13375;p45"/>
              <p:cNvSpPr/>
              <p:nvPr/>
            </p:nvSpPr>
            <p:spPr>
              <a:xfrm>
                <a:off x="5862875" y="4044825"/>
                <a:ext cx="831075" cy="491575"/>
              </a:xfrm>
              <a:custGeom>
                <a:rect b="b" l="l" r="r" t="t"/>
                <a:pathLst>
                  <a:path extrusionOk="0" h="19663" w="33243">
                    <a:moveTo>
                      <a:pt x="1" y="1"/>
                    </a:moveTo>
                    <a:cubicBezTo>
                      <a:pt x="3472" y="11896"/>
                      <a:pt x="14346" y="19662"/>
                      <a:pt x="26182" y="19662"/>
                    </a:cubicBezTo>
                    <a:cubicBezTo>
                      <a:pt x="28514" y="19662"/>
                      <a:pt x="30885" y="19361"/>
                      <a:pt x="33243" y="18729"/>
                    </a:cubicBezTo>
                    <a:cubicBezTo>
                      <a:pt x="23111" y="10943"/>
                      <a:pt x="11919" y="4644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6" name="Google Shape;13376;p45"/>
              <p:cNvSpPr/>
              <p:nvPr/>
            </p:nvSpPr>
            <p:spPr>
              <a:xfrm>
                <a:off x="4393650" y="4961900"/>
                <a:ext cx="503650" cy="181600"/>
              </a:xfrm>
              <a:custGeom>
                <a:rect b="b" l="l" r="r" t="t"/>
                <a:pathLst>
                  <a:path extrusionOk="0" h="7264" w="20146">
                    <a:moveTo>
                      <a:pt x="10073" y="1"/>
                    </a:moveTo>
                    <a:cubicBezTo>
                      <a:pt x="5501" y="1"/>
                      <a:pt x="1441" y="2930"/>
                      <a:pt x="0" y="7264"/>
                    </a:cubicBezTo>
                    <a:lnTo>
                      <a:pt x="20146" y="7264"/>
                    </a:lnTo>
                    <a:cubicBezTo>
                      <a:pt x="18705" y="2930"/>
                      <a:pt x="14645" y="1"/>
                      <a:pt x="100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7" name="Google Shape;13377;p45"/>
              <p:cNvSpPr/>
              <p:nvPr/>
            </p:nvSpPr>
            <p:spPr>
              <a:xfrm>
                <a:off x="2474950" y="4658600"/>
                <a:ext cx="523000" cy="484800"/>
              </a:xfrm>
              <a:custGeom>
                <a:rect b="b" l="l" r="r" t="t"/>
                <a:pathLst>
                  <a:path extrusionOk="0" h="19392" w="20920">
                    <a:moveTo>
                      <a:pt x="10455" y="0"/>
                    </a:moveTo>
                    <a:cubicBezTo>
                      <a:pt x="6549" y="0"/>
                      <a:pt x="3029" y="2340"/>
                      <a:pt x="1525" y="5942"/>
                    </a:cubicBezTo>
                    <a:cubicBezTo>
                      <a:pt x="1" y="9561"/>
                      <a:pt x="810" y="13728"/>
                      <a:pt x="3572" y="16526"/>
                    </a:cubicBezTo>
                    <a:cubicBezTo>
                      <a:pt x="5470" y="18436"/>
                      <a:pt x="7963" y="19391"/>
                      <a:pt x="10458" y="19391"/>
                    </a:cubicBezTo>
                    <a:cubicBezTo>
                      <a:pt x="12925" y="19391"/>
                      <a:pt x="15394" y="18457"/>
                      <a:pt x="17288" y="16586"/>
                    </a:cubicBezTo>
                    <a:cubicBezTo>
                      <a:pt x="20075" y="13824"/>
                      <a:pt x="20920" y="9656"/>
                      <a:pt x="19444" y="6025"/>
                    </a:cubicBezTo>
                    <a:cubicBezTo>
                      <a:pt x="17955" y="2394"/>
                      <a:pt x="14431" y="24"/>
                      <a:pt x="10514" y="1"/>
                    </a:cubicBezTo>
                    <a:cubicBezTo>
                      <a:pt x="10494" y="0"/>
                      <a:pt x="10474" y="0"/>
                      <a:pt x="104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78" name="Google Shape;13378;p45"/>
              <p:cNvSpPr/>
              <p:nvPr/>
            </p:nvSpPr>
            <p:spPr>
              <a:xfrm>
                <a:off x="3380654" y="4197921"/>
                <a:ext cx="1284425" cy="852600"/>
              </a:xfrm>
              <a:custGeom>
                <a:rect b="b" l="l" r="r" t="t"/>
                <a:pathLst>
                  <a:path extrusionOk="0" h="34104" w="51377">
                    <a:moveTo>
                      <a:pt x="21027" y="1"/>
                    </a:moveTo>
                    <a:cubicBezTo>
                      <a:pt x="15429" y="1"/>
                      <a:pt x="9870" y="2613"/>
                      <a:pt x="6359" y="7660"/>
                    </a:cubicBezTo>
                    <a:cubicBezTo>
                      <a:pt x="1" y="16816"/>
                      <a:pt x="3489" y="29496"/>
                      <a:pt x="13657" y="34104"/>
                    </a:cubicBezTo>
                    <a:lnTo>
                      <a:pt x="28385" y="34104"/>
                    </a:lnTo>
                    <a:cubicBezTo>
                      <a:pt x="35422" y="30901"/>
                      <a:pt x="39601" y="23531"/>
                      <a:pt x="38744" y="15852"/>
                    </a:cubicBezTo>
                    <a:lnTo>
                      <a:pt x="38744" y="15852"/>
                    </a:lnTo>
                    <a:cubicBezTo>
                      <a:pt x="39919" y="16450"/>
                      <a:pt x="41189" y="16741"/>
                      <a:pt x="42450" y="16741"/>
                    </a:cubicBezTo>
                    <a:cubicBezTo>
                      <a:pt x="44500" y="16741"/>
                      <a:pt x="46528" y="15973"/>
                      <a:pt x="48090" y="14506"/>
                    </a:cubicBezTo>
                    <a:cubicBezTo>
                      <a:pt x="50614" y="12125"/>
                      <a:pt x="51376" y="8434"/>
                      <a:pt x="49995" y="5255"/>
                    </a:cubicBezTo>
                    <a:cubicBezTo>
                      <a:pt x="48686" y="2242"/>
                      <a:pt x="45720" y="320"/>
                      <a:pt x="42474" y="320"/>
                    </a:cubicBezTo>
                    <a:cubicBezTo>
                      <a:pt x="42295" y="320"/>
                      <a:pt x="42115" y="326"/>
                      <a:pt x="41935" y="338"/>
                    </a:cubicBezTo>
                    <a:cubicBezTo>
                      <a:pt x="38470" y="552"/>
                      <a:pt x="35529" y="2921"/>
                      <a:pt x="34565" y="6255"/>
                    </a:cubicBezTo>
                    <a:cubicBezTo>
                      <a:pt x="34291" y="5922"/>
                      <a:pt x="34005" y="5600"/>
                      <a:pt x="33696" y="5291"/>
                    </a:cubicBezTo>
                    <a:cubicBezTo>
                      <a:pt x="30169" y="1732"/>
                      <a:pt x="25585" y="1"/>
                      <a:pt x="210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379" name="Google Shape;13379;p45"/>
            <p:cNvSpPr/>
            <p:nvPr/>
          </p:nvSpPr>
          <p:spPr>
            <a:xfrm>
              <a:off x="4590275" y="4095646"/>
              <a:ext cx="428442" cy="227565"/>
            </a:xfrm>
            <a:custGeom>
              <a:rect b="b" l="l" r="r" t="t"/>
              <a:pathLst>
                <a:path extrusionOk="0" h="19392" w="20920">
                  <a:moveTo>
                    <a:pt x="10455" y="0"/>
                  </a:moveTo>
                  <a:cubicBezTo>
                    <a:pt x="6549" y="0"/>
                    <a:pt x="3029" y="2340"/>
                    <a:pt x="1525" y="5942"/>
                  </a:cubicBezTo>
                  <a:cubicBezTo>
                    <a:pt x="1" y="9561"/>
                    <a:pt x="810" y="13728"/>
                    <a:pt x="3572" y="16526"/>
                  </a:cubicBezTo>
                  <a:cubicBezTo>
                    <a:pt x="5470" y="18436"/>
                    <a:pt x="7963" y="19391"/>
                    <a:pt x="10458" y="19391"/>
                  </a:cubicBezTo>
                  <a:cubicBezTo>
                    <a:pt x="12925" y="19391"/>
                    <a:pt x="15394" y="18457"/>
                    <a:pt x="17288" y="16586"/>
                  </a:cubicBezTo>
                  <a:cubicBezTo>
                    <a:pt x="20075" y="13824"/>
                    <a:pt x="20920" y="9656"/>
                    <a:pt x="19444" y="6025"/>
                  </a:cubicBezTo>
                  <a:cubicBezTo>
                    <a:pt x="17955" y="2394"/>
                    <a:pt x="14431" y="24"/>
                    <a:pt x="10514" y="1"/>
                  </a:cubicBezTo>
                  <a:cubicBezTo>
                    <a:pt x="10494" y="0"/>
                    <a:pt x="10474" y="0"/>
                    <a:pt x="10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80" name="Google Shape;13380;p45"/>
          <p:cNvGrpSpPr/>
          <p:nvPr/>
        </p:nvGrpSpPr>
        <p:grpSpPr>
          <a:xfrm flipH="1" rot="1172199">
            <a:off x="6045017" y="1958327"/>
            <a:ext cx="1078850" cy="1583849"/>
            <a:chOff x="3657125" y="2404050"/>
            <a:chExt cx="1322500" cy="1941550"/>
          </a:xfrm>
        </p:grpSpPr>
        <p:sp>
          <p:nvSpPr>
            <p:cNvPr id="13381" name="Google Shape;13381;p45"/>
            <p:cNvSpPr/>
            <p:nvPr/>
          </p:nvSpPr>
          <p:spPr>
            <a:xfrm>
              <a:off x="4252150" y="3774375"/>
              <a:ext cx="107775" cy="498300"/>
            </a:xfrm>
            <a:custGeom>
              <a:rect b="b" l="l" r="r" t="t"/>
              <a:pathLst>
                <a:path extrusionOk="0" h="19932" w="4311">
                  <a:moveTo>
                    <a:pt x="2060" y="1"/>
                  </a:moveTo>
                  <a:lnTo>
                    <a:pt x="0" y="7049"/>
                  </a:lnTo>
                  <a:lnTo>
                    <a:pt x="2762" y="19932"/>
                  </a:lnTo>
                  <a:lnTo>
                    <a:pt x="4310" y="19932"/>
                  </a:lnTo>
                  <a:lnTo>
                    <a:pt x="1524" y="7049"/>
                  </a:lnTo>
                  <a:lnTo>
                    <a:pt x="36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2" name="Google Shape;13382;p45"/>
            <p:cNvSpPr/>
            <p:nvPr/>
          </p:nvSpPr>
          <p:spPr>
            <a:xfrm>
              <a:off x="4656050" y="3701450"/>
              <a:ext cx="323575" cy="644150"/>
            </a:xfrm>
            <a:custGeom>
              <a:rect b="b" l="l" r="r" t="t"/>
              <a:pathLst>
                <a:path extrusionOk="0" h="25766" w="12943">
                  <a:moveTo>
                    <a:pt x="5490" y="1"/>
                  </a:moveTo>
                  <a:lnTo>
                    <a:pt x="1620" y="2513"/>
                  </a:lnTo>
                  <a:lnTo>
                    <a:pt x="6204" y="8073"/>
                  </a:lnTo>
                  <a:lnTo>
                    <a:pt x="7371" y="7180"/>
                  </a:lnTo>
                  <a:lnTo>
                    <a:pt x="11145" y="12883"/>
                  </a:lnTo>
                  <a:lnTo>
                    <a:pt x="1" y="25766"/>
                  </a:lnTo>
                  <a:lnTo>
                    <a:pt x="1442" y="25766"/>
                  </a:lnTo>
                  <a:lnTo>
                    <a:pt x="12943" y="12836"/>
                  </a:lnTo>
                  <a:lnTo>
                    <a:pt x="8347" y="5835"/>
                  </a:lnTo>
                  <a:lnTo>
                    <a:pt x="8895" y="5025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3" name="Google Shape;13383;p45"/>
            <p:cNvSpPr/>
            <p:nvPr/>
          </p:nvSpPr>
          <p:spPr>
            <a:xfrm>
              <a:off x="3657125" y="3701450"/>
              <a:ext cx="323275" cy="644150"/>
            </a:xfrm>
            <a:custGeom>
              <a:rect b="b" l="l" r="r" t="t"/>
              <a:pathLst>
                <a:path extrusionOk="0" h="25766" w="12931">
                  <a:moveTo>
                    <a:pt x="7454" y="1"/>
                  </a:moveTo>
                  <a:lnTo>
                    <a:pt x="4049" y="5025"/>
                  </a:lnTo>
                  <a:lnTo>
                    <a:pt x="4596" y="5835"/>
                  </a:lnTo>
                  <a:lnTo>
                    <a:pt x="1" y="12836"/>
                  </a:lnTo>
                  <a:lnTo>
                    <a:pt x="11502" y="25766"/>
                  </a:lnTo>
                  <a:lnTo>
                    <a:pt x="12931" y="25766"/>
                  </a:lnTo>
                  <a:lnTo>
                    <a:pt x="1798" y="12883"/>
                  </a:lnTo>
                  <a:lnTo>
                    <a:pt x="5573" y="7180"/>
                  </a:lnTo>
                  <a:lnTo>
                    <a:pt x="6739" y="8073"/>
                  </a:lnTo>
                  <a:lnTo>
                    <a:pt x="11323" y="2513"/>
                  </a:lnTo>
                  <a:lnTo>
                    <a:pt x="7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4" name="Google Shape;13384;p45"/>
            <p:cNvSpPr/>
            <p:nvPr/>
          </p:nvSpPr>
          <p:spPr>
            <a:xfrm>
              <a:off x="3868450" y="3719325"/>
              <a:ext cx="905500" cy="161650"/>
            </a:xfrm>
            <a:custGeom>
              <a:rect b="b" l="l" r="r" t="t"/>
              <a:pathLst>
                <a:path extrusionOk="0" h="6466" w="36220">
                  <a:moveTo>
                    <a:pt x="1" y="0"/>
                  </a:moveTo>
                  <a:cubicBezTo>
                    <a:pt x="1" y="0"/>
                    <a:pt x="3466" y="6465"/>
                    <a:pt x="18337" y="6465"/>
                  </a:cubicBezTo>
                  <a:cubicBezTo>
                    <a:pt x="33219" y="6465"/>
                    <a:pt x="36220" y="131"/>
                    <a:pt x="36220" y="1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5" name="Google Shape;13385;p45"/>
            <p:cNvSpPr/>
            <p:nvPr/>
          </p:nvSpPr>
          <p:spPr>
            <a:xfrm>
              <a:off x="3719325" y="2812350"/>
              <a:ext cx="1215375" cy="940000"/>
            </a:xfrm>
            <a:custGeom>
              <a:rect b="b" l="l" r="r" t="t"/>
              <a:pathLst>
                <a:path extrusionOk="0" h="37600" w="48615">
                  <a:moveTo>
                    <a:pt x="24302" y="1"/>
                  </a:moveTo>
                  <a:cubicBezTo>
                    <a:pt x="1" y="1"/>
                    <a:pt x="2156" y="35684"/>
                    <a:pt x="2156" y="35684"/>
                  </a:cubicBezTo>
                  <a:cubicBezTo>
                    <a:pt x="2156" y="35684"/>
                    <a:pt x="12051" y="37600"/>
                    <a:pt x="25178" y="37600"/>
                  </a:cubicBezTo>
                  <a:cubicBezTo>
                    <a:pt x="31742" y="37600"/>
                    <a:pt x="39113" y="37121"/>
                    <a:pt x="46459" y="35684"/>
                  </a:cubicBezTo>
                  <a:cubicBezTo>
                    <a:pt x="46459" y="35684"/>
                    <a:pt x="48614" y="1"/>
                    <a:pt x="24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6" name="Google Shape;13386;p45"/>
            <p:cNvSpPr/>
            <p:nvPr/>
          </p:nvSpPr>
          <p:spPr>
            <a:xfrm>
              <a:off x="3825600" y="2854925"/>
              <a:ext cx="426575" cy="617375"/>
            </a:xfrm>
            <a:custGeom>
              <a:rect b="b" l="l" r="r" t="t"/>
              <a:pathLst>
                <a:path extrusionOk="0" h="24695" w="17063">
                  <a:moveTo>
                    <a:pt x="17062" y="1"/>
                  </a:moveTo>
                  <a:lnTo>
                    <a:pt x="17062" y="1"/>
                  </a:lnTo>
                  <a:cubicBezTo>
                    <a:pt x="17061" y="1"/>
                    <a:pt x="2429" y="2787"/>
                    <a:pt x="0" y="23265"/>
                  </a:cubicBezTo>
                  <a:cubicBezTo>
                    <a:pt x="0" y="23265"/>
                    <a:pt x="7097" y="24254"/>
                    <a:pt x="14550" y="24694"/>
                  </a:cubicBezTo>
                  <a:cubicBezTo>
                    <a:pt x="14550" y="24694"/>
                    <a:pt x="11764" y="3060"/>
                    <a:pt x="170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7" name="Google Shape;13387;p45"/>
            <p:cNvSpPr/>
            <p:nvPr/>
          </p:nvSpPr>
          <p:spPr>
            <a:xfrm>
              <a:off x="4595350" y="3119850"/>
              <a:ext cx="251825" cy="353450"/>
            </a:xfrm>
            <a:custGeom>
              <a:rect b="b" l="l" r="r" t="t"/>
              <a:pathLst>
                <a:path extrusionOk="0" h="14138" w="10073">
                  <a:moveTo>
                    <a:pt x="6025" y="0"/>
                  </a:moveTo>
                  <a:cubicBezTo>
                    <a:pt x="6025" y="6465"/>
                    <a:pt x="12" y="14097"/>
                    <a:pt x="0" y="14097"/>
                  </a:cubicBezTo>
                  <a:cubicBezTo>
                    <a:pt x="174" y="14125"/>
                    <a:pt x="410" y="14137"/>
                    <a:pt x="694" y="14137"/>
                  </a:cubicBezTo>
                  <a:cubicBezTo>
                    <a:pt x="3217" y="14137"/>
                    <a:pt x="9525" y="13157"/>
                    <a:pt x="9525" y="13157"/>
                  </a:cubicBezTo>
                  <a:cubicBezTo>
                    <a:pt x="10073" y="6299"/>
                    <a:pt x="6025" y="0"/>
                    <a:pt x="60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8" name="Google Shape;13388;p45"/>
            <p:cNvSpPr/>
            <p:nvPr/>
          </p:nvSpPr>
          <p:spPr>
            <a:xfrm>
              <a:off x="3801775" y="3502325"/>
              <a:ext cx="420325" cy="225950"/>
            </a:xfrm>
            <a:custGeom>
              <a:rect b="b" l="l" r="r" t="t"/>
              <a:pathLst>
                <a:path extrusionOk="0" h="9038" w="16813">
                  <a:moveTo>
                    <a:pt x="596" y="1"/>
                  </a:moveTo>
                  <a:cubicBezTo>
                    <a:pt x="132" y="2430"/>
                    <a:pt x="1" y="4906"/>
                    <a:pt x="180" y="7359"/>
                  </a:cubicBezTo>
                  <a:cubicBezTo>
                    <a:pt x="180" y="7359"/>
                    <a:pt x="11252" y="8740"/>
                    <a:pt x="16813" y="9037"/>
                  </a:cubicBezTo>
                  <a:cubicBezTo>
                    <a:pt x="16813" y="9037"/>
                    <a:pt x="15384" y="2941"/>
                    <a:pt x="15682" y="1441"/>
                  </a:cubicBezTo>
                  <a:cubicBezTo>
                    <a:pt x="15682" y="1441"/>
                    <a:pt x="2394" y="655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9" name="Google Shape;13389;p45"/>
            <p:cNvSpPr/>
            <p:nvPr/>
          </p:nvSpPr>
          <p:spPr>
            <a:xfrm>
              <a:off x="4579850" y="3494875"/>
              <a:ext cx="279825" cy="233400"/>
            </a:xfrm>
            <a:custGeom>
              <a:rect b="b" l="l" r="r" t="t"/>
              <a:pathLst>
                <a:path extrusionOk="0" h="9336" w="11193">
                  <a:moveTo>
                    <a:pt x="10538" y="1"/>
                  </a:moveTo>
                  <a:cubicBezTo>
                    <a:pt x="10538" y="1"/>
                    <a:pt x="4964" y="1318"/>
                    <a:pt x="1105" y="1318"/>
                  </a:cubicBezTo>
                  <a:cubicBezTo>
                    <a:pt x="944" y="1318"/>
                    <a:pt x="786" y="1315"/>
                    <a:pt x="632" y="1311"/>
                  </a:cubicBezTo>
                  <a:lnTo>
                    <a:pt x="632" y="1311"/>
                  </a:lnTo>
                  <a:cubicBezTo>
                    <a:pt x="632" y="1311"/>
                    <a:pt x="1323" y="7538"/>
                    <a:pt x="1" y="9335"/>
                  </a:cubicBezTo>
                  <a:cubicBezTo>
                    <a:pt x="1" y="9335"/>
                    <a:pt x="8740" y="8264"/>
                    <a:pt x="10836" y="7835"/>
                  </a:cubicBezTo>
                  <a:cubicBezTo>
                    <a:pt x="10836" y="7835"/>
                    <a:pt x="11193" y="3347"/>
                    <a:pt x="105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0" name="Google Shape;13390;p45"/>
            <p:cNvSpPr/>
            <p:nvPr/>
          </p:nvSpPr>
          <p:spPr>
            <a:xfrm>
              <a:off x="4279225" y="2626025"/>
              <a:ext cx="83075" cy="186350"/>
            </a:xfrm>
            <a:custGeom>
              <a:rect b="b" l="l" r="r" t="t"/>
              <a:pathLst>
                <a:path extrusionOk="0" h="7454" w="3323">
                  <a:moveTo>
                    <a:pt x="2239" y="1"/>
                  </a:moveTo>
                  <a:lnTo>
                    <a:pt x="1" y="3311"/>
                  </a:lnTo>
                  <a:lnTo>
                    <a:pt x="1882" y="7454"/>
                  </a:lnTo>
                  <a:lnTo>
                    <a:pt x="3322" y="7454"/>
                  </a:lnTo>
                  <a:lnTo>
                    <a:pt x="763" y="3311"/>
                  </a:lnTo>
                  <a:lnTo>
                    <a:pt x="2239" y="536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1" name="Google Shape;13391;p45"/>
            <p:cNvSpPr/>
            <p:nvPr/>
          </p:nvSpPr>
          <p:spPr>
            <a:xfrm>
              <a:off x="4252150" y="2413800"/>
              <a:ext cx="248850" cy="294825"/>
            </a:xfrm>
            <a:custGeom>
              <a:rect b="b" l="l" r="r" t="t"/>
              <a:pathLst>
                <a:path extrusionOk="0" h="11793" w="9954">
                  <a:moveTo>
                    <a:pt x="5370" y="1"/>
                  </a:moveTo>
                  <a:cubicBezTo>
                    <a:pt x="5370" y="1"/>
                    <a:pt x="0" y="3775"/>
                    <a:pt x="2512" y="9025"/>
                  </a:cubicBezTo>
                  <a:cubicBezTo>
                    <a:pt x="3533" y="11160"/>
                    <a:pt x="4954" y="11793"/>
                    <a:pt x="6280" y="11793"/>
                  </a:cubicBezTo>
                  <a:cubicBezTo>
                    <a:pt x="8217" y="11793"/>
                    <a:pt x="9954" y="10442"/>
                    <a:pt x="9954" y="10442"/>
                  </a:cubicBezTo>
                  <a:lnTo>
                    <a:pt x="5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2" name="Google Shape;13392;p45"/>
            <p:cNvSpPr/>
            <p:nvPr/>
          </p:nvSpPr>
          <p:spPr>
            <a:xfrm>
              <a:off x="4320000" y="2404050"/>
              <a:ext cx="250350" cy="279500"/>
            </a:xfrm>
            <a:custGeom>
              <a:rect b="b" l="l" r="r" t="t"/>
              <a:pathLst>
                <a:path extrusionOk="0" h="11180" w="10014">
                  <a:moveTo>
                    <a:pt x="4186" y="0"/>
                  </a:moveTo>
                  <a:cubicBezTo>
                    <a:pt x="3843" y="0"/>
                    <a:pt x="3501" y="53"/>
                    <a:pt x="3168" y="164"/>
                  </a:cubicBezTo>
                  <a:cubicBezTo>
                    <a:pt x="965" y="914"/>
                    <a:pt x="1" y="3951"/>
                    <a:pt x="1013" y="6939"/>
                  </a:cubicBezTo>
                  <a:cubicBezTo>
                    <a:pt x="1871" y="9483"/>
                    <a:pt x="3876" y="11180"/>
                    <a:pt x="5809" y="11180"/>
                  </a:cubicBezTo>
                  <a:cubicBezTo>
                    <a:pt x="6156" y="11180"/>
                    <a:pt x="6500" y="11125"/>
                    <a:pt x="6835" y="11011"/>
                  </a:cubicBezTo>
                  <a:cubicBezTo>
                    <a:pt x="9050" y="10273"/>
                    <a:pt x="10014" y="7237"/>
                    <a:pt x="9002" y="4236"/>
                  </a:cubicBezTo>
                  <a:cubicBezTo>
                    <a:pt x="8142" y="1697"/>
                    <a:pt x="6130" y="0"/>
                    <a:pt x="4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3" name="Google Shape;13393;p45"/>
            <p:cNvSpPr/>
            <p:nvPr/>
          </p:nvSpPr>
          <p:spPr>
            <a:xfrm>
              <a:off x="4410800" y="2457550"/>
              <a:ext cx="220875" cy="121475"/>
            </a:xfrm>
            <a:custGeom>
              <a:rect b="b" l="l" r="r" t="t"/>
              <a:pathLst>
                <a:path extrusionOk="0" h="4859" w="8835">
                  <a:moveTo>
                    <a:pt x="8835" y="1"/>
                  </a:moveTo>
                  <a:lnTo>
                    <a:pt x="0" y="3775"/>
                  </a:lnTo>
                  <a:lnTo>
                    <a:pt x="750" y="4859"/>
                  </a:lnTo>
                  <a:lnTo>
                    <a:pt x="88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4" name="Google Shape;13394;p45"/>
            <p:cNvSpPr/>
            <p:nvPr/>
          </p:nvSpPr>
          <p:spPr>
            <a:xfrm>
              <a:off x="4186350" y="3051675"/>
              <a:ext cx="351575" cy="351850"/>
            </a:xfrm>
            <a:custGeom>
              <a:rect b="b" l="l" r="r" t="t"/>
              <a:pathLst>
                <a:path extrusionOk="0" h="14074" w="14063">
                  <a:moveTo>
                    <a:pt x="7026" y="1"/>
                  </a:moveTo>
                  <a:cubicBezTo>
                    <a:pt x="3144" y="1"/>
                    <a:pt x="1" y="3156"/>
                    <a:pt x="1" y="7037"/>
                  </a:cubicBezTo>
                  <a:cubicBezTo>
                    <a:pt x="1" y="10931"/>
                    <a:pt x="3144" y="14074"/>
                    <a:pt x="7026" y="14074"/>
                  </a:cubicBezTo>
                  <a:cubicBezTo>
                    <a:pt x="10919" y="14074"/>
                    <a:pt x="14062" y="10931"/>
                    <a:pt x="14062" y="7037"/>
                  </a:cubicBezTo>
                  <a:cubicBezTo>
                    <a:pt x="14062" y="3156"/>
                    <a:pt x="10919" y="1"/>
                    <a:pt x="70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5" name="Google Shape;13395;p45"/>
            <p:cNvSpPr/>
            <p:nvPr/>
          </p:nvSpPr>
          <p:spPr>
            <a:xfrm>
              <a:off x="4208675" y="3074300"/>
              <a:ext cx="306925" cy="306900"/>
            </a:xfrm>
            <a:custGeom>
              <a:rect b="b" l="l" r="r" t="t"/>
              <a:pathLst>
                <a:path extrusionOk="0" h="12276" w="12277">
                  <a:moveTo>
                    <a:pt x="6133" y="0"/>
                  </a:moveTo>
                  <a:cubicBezTo>
                    <a:pt x="2751" y="0"/>
                    <a:pt x="1" y="2751"/>
                    <a:pt x="1" y="6132"/>
                  </a:cubicBezTo>
                  <a:cubicBezTo>
                    <a:pt x="1" y="9525"/>
                    <a:pt x="2751" y="12276"/>
                    <a:pt x="6133" y="12276"/>
                  </a:cubicBezTo>
                  <a:cubicBezTo>
                    <a:pt x="9526" y="12276"/>
                    <a:pt x="12276" y="9525"/>
                    <a:pt x="12276" y="6132"/>
                  </a:cubicBezTo>
                  <a:cubicBezTo>
                    <a:pt x="12276" y="2751"/>
                    <a:pt x="9526" y="0"/>
                    <a:pt x="6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96" name="Google Shape;13396;p45"/>
          <p:cNvGrpSpPr/>
          <p:nvPr/>
        </p:nvGrpSpPr>
        <p:grpSpPr>
          <a:xfrm>
            <a:off x="4389050" y="2231037"/>
            <a:ext cx="627212" cy="836157"/>
            <a:chOff x="4282650" y="3153025"/>
            <a:chExt cx="662875" cy="883700"/>
          </a:xfrm>
        </p:grpSpPr>
        <p:sp>
          <p:nvSpPr>
            <p:cNvPr id="13397" name="Google Shape;13397;p45"/>
            <p:cNvSpPr/>
            <p:nvPr/>
          </p:nvSpPr>
          <p:spPr>
            <a:xfrm>
              <a:off x="4730900" y="3390600"/>
              <a:ext cx="214625" cy="338150"/>
            </a:xfrm>
            <a:custGeom>
              <a:rect b="b" l="l" r="r" t="t"/>
              <a:pathLst>
                <a:path extrusionOk="0" h="13526" w="8585">
                  <a:moveTo>
                    <a:pt x="0" y="0"/>
                  </a:moveTo>
                  <a:lnTo>
                    <a:pt x="0" y="13525"/>
                  </a:lnTo>
                  <a:lnTo>
                    <a:pt x="7739" y="13525"/>
                  </a:lnTo>
                  <a:cubicBezTo>
                    <a:pt x="8203" y="13525"/>
                    <a:pt x="8584" y="13144"/>
                    <a:pt x="8584" y="12680"/>
                  </a:cubicBezTo>
                  <a:lnTo>
                    <a:pt x="8584" y="2107"/>
                  </a:lnTo>
                  <a:cubicBezTo>
                    <a:pt x="8584" y="941"/>
                    <a:pt x="7644" y="0"/>
                    <a:pt x="64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8" name="Google Shape;13398;p45"/>
            <p:cNvSpPr/>
            <p:nvPr/>
          </p:nvSpPr>
          <p:spPr>
            <a:xfrm>
              <a:off x="4697850" y="3416775"/>
              <a:ext cx="214925" cy="311975"/>
            </a:xfrm>
            <a:custGeom>
              <a:rect b="b" l="l" r="r" t="t"/>
              <a:pathLst>
                <a:path extrusionOk="0" h="12479" w="8597">
                  <a:moveTo>
                    <a:pt x="0" y="1"/>
                  </a:moveTo>
                  <a:lnTo>
                    <a:pt x="0" y="12478"/>
                  </a:lnTo>
                  <a:lnTo>
                    <a:pt x="8597" y="12478"/>
                  </a:lnTo>
                  <a:lnTo>
                    <a:pt x="8597" y="2096"/>
                  </a:lnTo>
                  <a:cubicBezTo>
                    <a:pt x="8597" y="941"/>
                    <a:pt x="7656" y="1"/>
                    <a:pt x="6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9" name="Google Shape;13399;p45"/>
            <p:cNvSpPr/>
            <p:nvPr/>
          </p:nvSpPr>
          <p:spPr>
            <a:xfrm>
              <a:off x="4649325" y="3445050"/>
              <a:ext cx="183975" cy="227150"/>
            </a:xfrm>
            <a:custGeom>
              <a:rect b="b" l="l" r="r" t="t"/>
              <a:pathLst>
                <a:path extrusionOk="0" h="9086" w="7359">
                  <a:moveTo>
                    <a:pt x="894" y="1"/>
                  </a:moveTo>
                  <a:cubicBezTo>
                    <a:pt x="394" y="1"/>
                    <a:pt x="1" y="394"/>
                    <a:pt x="1" y="894"/>
                  </a:cubicBezTo>
                  <a:lnTo>
                    <a:pt x="1" y="9085"/>
                  </a:lnTo>
                  <a:lnTo>
                    <a:pt x="7359" y="9085"/>
                  </a:lnTo>
                  <a:lnTo>
                    <a:pt x="7359" y="894"/>
                  </a:lnTo>
                  <a:cubicBezTo>
                    <a:pt x="7359" y="394"/>
                    <a:pt x="6954" y="1"/>
                    <a:pt x="6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0" name="Google Shape;13400;p45"/>
            <p:cNvSpPr/>
            <p:nvPr/>
          </p:nvSpPr>
          <p:spPr>
            <a:xfrm>
              <a:off x="4649325" y="3662350"/>
              <a:ext cx="183975" cy="18175"/>
            </a:xfrm>
            <a:custGeom>
              <a:rect b="b" l="l" r="r" t="t"/>
              <a:pathLst>
                <a:path extrusionOk="0" h="727" w="7359">
                  <a:moveTo>
                    <a:pt x="1" y="0"/>
                  </a:moveTo>
                  <a:lnTo>
                    <a:pt x="1" y="727"/>
                  </a:lnTo>
                  <a:lnTo>
                    <a:pt x="7359" y="727"/>
                  </a:lnTo>
                  <a:lnTo>
                    <a:pt x="73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1" name="Google Shape;13401;p45"/>
            <p:cNvSpPr/>
            <p:nvPr/>
          </p:nvSpPr>
          <p:spPr>
            <a:xfrm>
              <a:off x="4685350" y="3595075"/>
              <a:ext cx="108975" cy="22950"/>
            </a:xfrm>
            <a:custGeom>
              <a:rect b="b" l="l" r="r" t="t"/>
              <a:pathLst>
                <a:path extrusionOk="0" h="918" w="4359">
                  <a:moveTo>
                    <a:pt x="0" y="1"/>
                  </a:moveTo>
                  <a:lnTo>
                    <a:pt x="0" y="477"/>
                  </a:lnTo>
                  <a:cubicBezTo>
                    <a:pt x="0" y="715"/>
                    <a:pt x="191" y="917"/>
                    <a:pt x="441" y="917"/>
                  </a:cubicBezTo>
                  <a:lnTo>
                    <a:pt x="3918" y="917"/>
                  </a:lnTo>
                  <a:cubicBezTo>
                    <a:pt x="4168" y="917"/>
                    <a:pt x="4358" y="715"/>
                    <a:pt x="4358" y="477"/>
                  </a:cubicBezTo>
                  <a:lnTo>
                    <a:pt x="43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2" name="Google Shape;13402;p45"/>
            <p:cNvSpPr/>
            <p:nvPr/>
          </p:nvSpPr>
          <p:spPr>
            <a:xfrm>
              <a:off x="4424600" y="3465600"/>
              <a:ext cx="227725" cy="89925"/>
            </a:xfrm>
            <a:custGeom>
              <a:rect b="b" l="l" r="r" t="t"/>
              <a:pathLst>
                <a:path extrusionOk="0" h="3597" w="9109">
                  <a:moveTo>
                    <a:pt x="9109" y="0"/>
                  </a:moveTo>
                  <a:lnTo>
                    <a:pt x="1" y="1251"/>
                  </a:lnTo>
                  <a:lnTo>
                    <a:pt x="1" y="3596"/>
                  </a:lnTo>
                  <a:lnTo>
                    <a:pt x="8990" y="3596"/>
                  </a:lnTo>
                  <a:lnTo>
                    <a:pt x="91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3" name="Google Shape;13403;p45"/>
            <p:cNvSpPr/>
            <p:nvPr/>
          </p:nvSpPr>
          <p:spPr>
            <a:xfrm>
              <a:off x="4573125" y="3473625"/>
              <a:ext cx="18775" cy="81900"/>
            </a:xfrm>
            <a:custGeom>
              <a:rect b="b" l="l" r="r" t="t"/>
              <a:pathLst>
                <a:path extrusionOk="0" h="3276" w="751">
                  <a:moveTo>
                    <a:pt x="751" y="1"/>
                  </a:moveTo>
                  <a:lnTo>
                    <a:pt x="1" y="108"/>
                  </a:lnTo>
                  <a:lnTo>
                    <a:pt x="1" y="3275"/>
                  </a:lnTo>
                  <a:lnTo>
                    <a:pt x="751" y="3275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4" name="Google Shape;13404;p45"/>
            <p:cNvSpPr/>
            <p:nvPr/>
          </p:nvSpPr>
          <p:spPr>
            <a:xfrm>
              <a:off x="4519550" y="3481075"/>
              <a:ext cx="18775" cy="74450"/>
            </a:xfrm>
            <a:custGeom>
              <a:rect b="b" l="l" r="r" t="t"/>
              <a:pathLst>
                <a:path extrusionOk="0" h="2978" w="751">
                  <a:moveTo>
                    <a:pt x="751" y="0"/>
                  </a:moveTo>
                  <a:lnTo>
                    <a:pt x="1" y="108"/>
                  </a:lnTo>
                  <a:lnTo>
                    <a:pt x="1" y="2977"/>
                  </a:lnTo>
                  <a:lnTo>
                    <a:pt x="751" y="2977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5" name="Google Shape;13405;p45"/>
            <p:cNvSpPr/>
            <p:nvPr/>
          </p:nvSpPr>
          <p:spPr>
            <a:xfrm>
              <a:off x="4499900" y="3484350"/>
              <a:ext cx="3600" cy="72950"/>
            </a:xfrm>
            <a:custGeom>
              <a:rect b="b" l="l" r="r" t="t"/>
              <a:pathLst>
                <a:path extrusionOk="0" h="2918" w="144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lnTo>
                    <a:pt x="1" y="2846"/>
                  </a:lnTo>
                  <a:cubicBezTo>
                    <a:pt x="1" y="2882"/>
                    <a:pt x="37" y="2917"/>
                    <a:pt x="72" y="2917"/>
                  </a:cubicBezTo>
                  <a:cubicBezTo>
                    <a:pt x="108" y="2917"/>
                    <a:pt x="144" y="2882"/>
                    <a:pt x="144" y="2846"/>
                  </a:cubicBezTo>
                  <a:lnTo>
                    <a:pt x="144" y="72"/>
                  </a:lnTo>
                  <a:cubicBezTo>
                    <a:pt x="144" y="36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6" name="Google Shape;13406;p45"/>
            <p:cNvSpPr/>
            <p:nvPr/>
          </p:nvSpPr>
          <p:spPr>
            <a:xfrm>
              <a:off x="4480550" y="3487250"/>
              <a:ext cx="3300" cy="70050"/>
            </a:xfrm>
            <a:custGeom>
              <a:rect b="b" l="l" r="r" t="t"/>
              <a:pathLst>
                <a:path extrusionOk="0" h="2802" w="132">
                  <a:moveTo>
                    <a:pt x="66" y="1"/>
                  </a:moveTo>
                  <a:cubicBezTo>
                    <a:pt x="37" y="1"/>
                    <a:pt x="7" y="21"/>
                    <a:pt x="1" y="63"/>
                  </a:cubicBezTo>
                  <a:lnTo>
                    <a:pt x="1" y="2730"/>
                  </a:lnTo>
                  <a:cubicBezTo>
                    <a:pt x="1" y="2766"/>
                    <a:pt x="25" y="2801"/>
                    <a:pt x="60" y="2801"/>
                  </a:cubicBezTo>
                  <a:cubicBezTo>
                    <a:pt x="108" y="2801"/>
                    <a:pt x="132" y="2766"/>
                    <a:pt x="132" y="2730"/>
                  </a:cubicBezTo>
                  <a:lnTo>
                    <a:pt x="132" y="63"/>
                  </a:lnTo>
                  <a:cubicBezTo>
                    <a:pt x="126" y="21"/>
                    <a:pt x="96" y="1"/>
                    <a:pt x="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7" name="Google Shape;13407;p45"/>
            <p:cNvSpPr/>
            <p:nvPr/>
          </p:nvSpPr>
          <p:spPr>
            <a:xfrm>
              <a:off x="4460925" y="3489700"/>
              <a:ext cx="3575" cy="67600"/>
            </a:xfrm>
            <a:custGeom>
              <a:rect b="b" l="l" r="r" t="t"/>
              <a:pathLst>
                <a:path extrusionOk="0" h="2704" w="143">
                  <a:moveTo>
                    <a:pt x="72" y="1"/>
                  </a:moveTo>
                  <a:cubicBezTo>
                    <a:pt x="36" y="1"/>
                    <a:pt x="0" y="36"/>
                    <a:pt x="0" y="72"/>
                  </a:cubicBezTo>
                  <a:lnTo>
                    <a:pt x="0" y="2632"/>
                  </a:lnTo>
                  <a:cubicBezTo>
                    <a:pt x="0" y="2668"/>
                    <a:pt x="36" y="2703"/>
                    <a:pt x="72" y="2703"/>
                  </a:cubicBezTo>
                  <a:cubicBezTo>
                    <a:pt x="107" y="2703"/>
                    <a:pt x="143" y="2668"/>
                    <a:pt x="143" y="2632"/>
                  </a:cubicBezTo>
                  <a:lnTo>
                    <a:pt x="143" y="72"/>
                  </a:lnTo>
                  <a:cubicBezTo>
                    <a:pt x="143" y="36"/>
                    <a:pt x="107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8" name="Google Shape;13408;p45"/>
            <p:cNvSpPr/>
            <p:nvPr/>
          </p:nvSpPr>
          <p:spPr>
            <a:xfrm>
              <a:off x="4441575" y="3492675"/>
              <a:ext cx="3600" cy="64625"/>
            </a:xfrm>
            <a:custGeom>
              <a:rect b="b" l="l" r="r" t="t"/>
              <a:pathLst>
                <a:path extrusionOk="0" h="2585" w="144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lnTo>
                    <a:pt x="0" y="2513"/>
                  </a:lnTo>
                  <a:cubicBezTo>
                    <a:pt x="0" y="2549"/>
                    <a:pt x="36" y="2584"/>
                    <a:pt x="72" y="2584"/>
                  </a:cubicBezTo>
                  <a:cubicBezTo>
                    <a:pt x="107" y="2584"/>
                    <a:pt x="143" y="2549"/>
                    <a:pt x="143" y="2513"/>
                  </a:cubicBezTo>
                  <a:lnTo>
                    <a:pt x="143" y="72"/>
                  </a:lnTo>
                  <a:cubicBezTo>
                    <a:pt x="143" y="25"/>
                    <a:pt x="107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9" name="Google Shape;13409;p45"/>
            <p:cNvSpPr/>
            <p:nvPr/>
          </p:nvSpPr>
          <p:spPr>
            <a:xfrm>
              <a:off x="4685350" y="3502200"/>
              <a:ext cx="108975" cy="106600"/>
            </a:xfrm>
            <a:custGeom>
              <a:rect b="b" l="l" r="r" t="t"/>
              <a:pathLst>
                <a:path extrusionOk="0" h="4264" w="4359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lnTo>
                    <a:pt x="0" y="3978"/>
                  </a:lnTo>
                  <a:cubicBezTo>
                    <a:pt x="0" y="4132"/>
                    <a:pt x="119" y="4263"/>
                    <a:pt x="274" y="4263"/>
                  </a:cubicBezTo>
                  <a:lnTo>
                    <a:pt x="4072" y="4263"/>
                  </a:lnTo>
                  <a:cubicBezTo>
                    <a:pt x="4227" y="4263"/>
                    <a:pt x="4358" y="4132"/>
                    <a:pt x="4358" y="3978"/>
                  </a:cubicBezTo>
                  <a:lnTo>
                    <a:pt x="4358" y="275"/>
                  </a:lnTo>
                  <a:cubicBezTo>
                    <a:pt x="4358" y="120"/>
                    <a:pt x="4227" y="1"/>
                    <a:pt x="4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0" name="Google Shape;13410;p45"/>
            <p:cNvSpPr/>
            <p:nvPr/>
          </p:nvSpPr>
          <p:spPr>
            <a:xfrm>
              <a:off x="4699050" y="3573350"/>
              <a:ext cx="81575" cy="24425"/>
            </a:xfrm>
            <a:custGeom>
              <a:rect b="b" l="l" r="r" t="t"/>
              <a:pathLst>
                <a:path extrusionOk="0" h="977" w="3263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786"/>
                  </a:lnTo>
                  <a:cubicBezTo>
                    <a:pt x="0" y="893"/>
                    <a:pt x="83" y="977"/>
                    <a:pt x="191" y="977"/>
                  </a:cubicBezTo>
                  <a:lnTo>
                    <a:pt x="3072" y="977"/>
                  </a:lnTo>
                  <a:cubicBezTo>
                    <a:pt x="3179" y="977"/>
                    <a:pt x="3262" y="893"/>
                    <a:pt x="3262" y="786"/>
                  </a:cubicBezTo>
                  <a:lnTo>
                    <a:pt x="3262" y="191"/>
                  </a:lnTo>
                  <a:cubicBezTo>
                    <a:pt x="3262" y="84"/>
                    <a:pt x="3179" y="0"/>
                    <a:pt x="3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1" name="Google Shape;13411;p45"/>
            <p:cNvSpPr/>
            <p:nvPr/>
          </p:nvSpPr>
          <p:spPr>
            <a:xfrm>
              <a:off x="4699050" y="3514700"/>
              <a:ext cx="36925" cy="49750"/>
            </a:xfrm>
            <a:custGeom>
              <a:rect b="b" l="l" r="r" t="t"/>
              <a:pathLst>
                <a:path extrusionOk="0" h="1990" w="1477">
                  <a:moveTo>
                    <a:pt x="226" y="1"/>
                  </a:moveTo>
                  <a:cubicBezTo>
                    <a:pt x="95" y="1"/>
                    <a:pt x="0" y="96"/>
                    <a:pt x="0" y="227"/>
                  </a:cubicBezTo>
                  <a:lnTo>
                    <a:pt x="0" y="1763"/>
                  </a:lnTo>
                  <a:cubicBezTo>
                    <a:pt x="0" y="1894"/>
                    <a:pt x="95" y="1989"/>
                    <a:pt x="226" y="1989"/>
                  </a:cubicBezTo>
                  <a:lnTo>
                    <a:pt x="1238" y="1989"/>
                  </a:lnTo>
                  <a:cubicBezTo>
                    <a:pt x="1369" y="1989"/>
                    <a:pt x="1476" y="1894"/>
                    <a:pt x="1476" y="1763"/>
                  </a:cubicBezTo>
                  <a:lnTo>
                    <a:pt x="1476" y="227"/>
                  </a:lnTo>
                  <a:cubicBezTo>
                    <a:pt x="1476" y="96"/>
                    <a:pt x="1369" y="1"/>
                    <a:pt x="1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2" name="Google Shape;13412;p45"/>
            <p:cNvSpPr/>
            <p:nvPr/>
          </p:nvSpPr>
          <p:spPr>
            <a:xfrm>
              <a:off x="4751425" y="3539500"/>
              <a:ext cx="29200" cy="24950"/>
            </a:xfrm>
            <a:custGeom>
              <a:rect b="b" l="l" r="r" t="t"/>
              <a:pathLst>
                <a:path extrusionOk="0" h="998" w="1168">
                  <a:moveTo>
                    <a:pt x="667" y="1"/>
                  </a:moveTo>
                  <a:cubicBezTo>
                    <a:pt x="542" y="1"/>
                    <a:pt x="415" y="47"/>
                    <a:pt x="310" y="152"/>
                  </a:cubicBezTo>
                  <a:cubicBezTo>
                    <a:pt x="1" y="461"/>
                    <a:pt x="227" y="997"/>
                    <a:pt x="667" y="997"/>
                  </a:cubicBezTo>
                  <a:cubicBezTo>
                    <a:pt x="941" y="997"/>
                    <a:pt x="1167" y="783"/>
                    <a:pt x="1167" y="497"/>
                  </a:cubicBezTo>
                  <a:cubicBezTo>
                    <a:pt x="1167" y="200"/>
                    <a:pt x="924" y="1"/>
                    <a:pt x="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3" name="Google Shape;13413;p45"/>
            <p:cNvSpPr/>
            <p:nvPr/>
          </p:nvSpPr>
          <p:spPr>
            <a:xfrm>
              <a:off x="4766025" y="3514675"/>
              <a:ext cx="14600" cy="12550"/>
            </a:xfrm>
            <a:custGeom>
              <a:rect b="b" l="l" r="r" t="t"/>
              <a:pathLst>
                <a:path extrusionOk="0" h="502" w="584">
                  <a:moveTo>
                    <a:pt x="329" y="1"/>
                  </a:moveTo>
                  <a:cubicBezTo>
                    <a:pt x="268" y="1"/>
                    <a:pt x="205" y="23"/>
                    <a:pt x="155" y="73"/>
                  </a:cubicBezTo>
                  <a:cubicBezTo>
                    <a:pt x="0" y="228"/>
                    <a:pt x="107" y="502"/>
                    <a:pt x="333" y="502"/>
                  </a:cubicBezTo>
                  <a:cubicBezTo>
                    <a:pt x="476" y="502"/>
                    <a:pt x="583" y="383"/>
                    <a:pt x="583" y="252"/>
                  </a:cubicBezTo>
                  <a:cubicBezTo>
                    <a:pt x="583" y="99"/>
                    <a:pt x="458" y="1"/>
                    <a:pt x="3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4" name="Google Shape;13414;p45"/>
            <p:cNvSpPr/>
            <p:nvPr/>
          </p:nvSpPr>
          <p:spPr>
            <a:xfrm>
              <a:off x="4747250" y="3514675"/>
              <a:ext cx="14625" cy="12550"/>
            </a:xfrm>
            <a:custGeom>
              <a:rect b="b" l="l" r="r" t="t"/>
              <a:pathLst>
                <a:path extrusionOk="0" h="502" w="585">
                  <a:moveTo>
                    <a:pt x="330" y="1"/>
                  </a:moveTo>
                  <a:cubicBezTo>
                    <a:pt x="269" y="1"/>
                    <a:pt x="206" y="23"/>
                    <a:pt x="156" y="73"/>
                  </a:cubicBezTo>
                  <a:cubicBezTo>
                    <a:pt x="1" y="228"/>
                    <a:pt x="108" y="502"/>
                    <a:pt x="334" y="502"/>
                  </a:cubicBezTo>
                  <a:cubicBezTo>
                    <a:pt x="477" y="502"/>
                    <a:pt x="584" y="383"/>
                    <a:pt x="584" y="252"/>
                  </a:cubicBezTo>
                  <a:cubicBezTo>
                    <a:pt x="584" y="99"/>
                    <a:pt x="459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415" name="Google Shape;13415;p45"/>
            <p:cNvGrpSpPr/>
            <p:nvPr/>
          </p:nvGrpSpPr>
          <p:grpSpPr>
            <a:xfrm>
              <a:off x="4705300" y="3572150"/>
              <a:ext cx="69075" cy="27125"/>
              <a:chOff x="4705300" y="3572150"/>
              <a:chExt cx="69075" cy="27125"/>
            </a:xfrm>
          </p:grpSpPr>
          <p:sp>
            <p:nvSpPr>
              <p:cNvPr id="13416" name="Google Shape;13416;p45"/>
              <p:cNvSpPr/>
              <p:nvPr/>
            </p:nvSpPr>
            <p:spPr>
              <a:xfrm>
                <a:off x="4705300" y="3572225"/>
                <a:ext cx="2400" cy="27050"/>
              </a:xfrm>
              <a:custGeom>
                <a:rect b="b" l="l" r="r" t="t"/>
                <a:pathLst>
                  <a:path extrusionOk="0" h="1082" w="96">
                    <a:moveTo>
                      <a:pt x="48" y="1"/>
                    </a:moveTo>
                    <a:cubicBezTo>
                      <a:pt x="24" y="1"/>
                      <a:pt x="0" y="16"/>
                      <a:pt x="0" y="45"/>
                    </a:cubicBezTo>
                    <a:lnTo>
                      <a:pt x="0" y="1034"/>
                    </a:lnTo>
                    <a:cubicBezTo>
                      <a:pt x="0" y="1057"/>
                      <a:pt x="12" y="1081"/>
                      <a:pt x="48" y="1081"/>
                    </a:cubicBezTo>
                    <a:cubicBezTo>
                      <a:pt x="72" y="1081"/>
                      <a:pt x="95" y="1057"/>
                      <a:pt x="95" y="1034"/>
                    </a:cubicBezTo>
                    <a:lnTo>
                      <a:pt x="95" y="45"/>
                    </a:lnTo>
                    <a:cubicBezTo>
                      <a:pt x="95" y="16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7" name="Google Shape;13417;p45"/>
              <p:cNvSpPr/>
              <p:nvPr/>
            </p:nvSpPr>
            <p:spPr>
              <a:xfrm>
                <a:off x="4711700" y="3572450"/>
                <a:ext cx="2700" cy="26825"/>
              </a:xfrm>
              <a:custGeom>
                <a:rect b="b" l="l" r="r" t="t"/>
                <a:pathLst>
                  <a:path extrusionOk="0" h="1073" w="108">
                    <a:moveTo>
                      <a:pt x="54" y="1"/>
                    </a:moveTo>
                    <a:cubicBezTo>
                      <a:pt x="27" y="1"/>
                      <a:pt x="0" y="13"/>
                      <a:pt x="6" y="36"/>
                    </a:cubicBezTo>
                    <a:lnTo>
                      <a:pt x="6" y="1025"/>
                    </a:lnTo>
                    <a:cubicBezTo>
                      <a:pt x="6" y="1048"/>
                      <a:pt x="30" y="1072"/>
                      <a:pt x="54" y="1072"/>
                    </a:cubicBezTo>
                    <a:cubicBezTo>
                      <a:pt x="89" y="1072"/>
                      <a:pt x="101" y="1048"/>
                      <a:pt x="101" y="1025"/>
                    </a:cubicBezTo>
                    <a:lnTo>
                      <a:pt x="101" y="36"/>
                    </a:lnTo>
                    <a:cubicBezTo>
                      <a:pt x="107" y="13"/>
                      <a:pt x="80" y="1"/>
                      <a:pt x="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8" name="Google Shape;13418;p45"/>
              <p:cNvSpPr/>
              <p:nvPr/>
            </p:nvSpPr>
            <p:spPr>
              <a:xfrm>
                <a:off x="4718675" y="3572225"/>
                <a:ext cx="2425" cy="27050"/>
              </a:xfrm>
              <a:custGeom>
                <a:rect b="b" l="l" r="r" t="t"/>
                <a:pathLst>
                  <a:path extrusionOk="0" h="1082" w="97">
                    <a:moveTo>
                      <a:pt x="49" y="1"/>
                    </a:moveTo>
                    <a:cubicBezTo>
                      <a:pt x="25" y="1"/>
                      <a:pt x="1" y="16"/>
                      <a:pt x="1" y="45"/>
                    </a:cubicBezTo>
                    <a:lnTo>
                      <a:pt x="1" y="1034"/>
                    </a:lnTo>
                    <a:cubicBezTo>
                      <a:pt x="1" y="1057"/>
                      <a:pt x="13" y="1081"/>
                      <a:pt x="49" y="1081"/>
                    </a:cubicBezTo>
                    <a:cubicBezTo>
                      <a:pt x="72" y="1081"/>
                      <a:pt x="96" y="1057"/>
                      <a:pt x="96" y="1034"/>
                    </a:cubicBezTo>
                    <a:lnTo>
                      <a:pt x="96" y="45"/>
                    </a:lnTo>
                    <a:cubicBezTo>
                      <a:pt x="96" y="16"/>
                      <a:pt x="72" y="1"/>
                      <a:pt x="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19" name="Google Shape;13419;p45"/>
              <p:cNvSpPr/>
              <p:nvPr/>
            </p:nvSpPr>
            <p:spPr>
              <a:xfrm>
                <a:off x="4724925" y="3572225"/>
                <a:ext cx="2725" cy="27050"/>
              </a:xfrm>
              <a:custGeom>
                <a:rect b="b" l="l" r="r" t="t"/>
                <a:pathLst>
                  <a:path extrusionOk="0" h="1082" w="109">
                    <a:moveTo>
                      <a:pt x="55" y="1"/>
                    </a:moveTo>
                    <a:cubicBezTo>
                      <a:pt x="28" y="1"/>
                      <a:pt x="1" y="16"/>
                      <a:pt x="1" y="45"/>
                    </a:cubicBezTo>
                    <a:lnTo>
                      <a:pt x="1" y="1034"/>
                    </a:lnTo>
                    <a:cubicBezTo>
                      <a:pt x="1" y="1057"/>
                      <a:pt x="25" y="1081"/>
                      <a:pt x="60" y="1081"/>
                    </a:cubicBezTo>
                    <a:cubicBezTo>
                      <a:pt x="84" y="1081"/>
                      <a:pt x="108" y="1057"/>
                      <a:pt x="108" y="1034"/>
                    </a:cubicBezTo>
                    <a:lnTo>
                      <a:pt x="108" y="45"/>
                    </a:lnTo>
                    <a:cubicBezTo>
                      <a:pt x="108" y="16"/>
                      <a:pt x="81" y="1"/>
                      <a:pt x="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0" name="Google Shape;13420;p45"/>
              <p:cNvSpPr/>
              <p:nvPr/>
            </p:nvSpPr>
            <p:spPr>
              <a:xfrm>
                <a:off x="4731775" y="3572150"/>
                <a:ext cx="2700" cy="27125"/>
              </a:xfrm>
              <a:custGeom>
                <a:rect b="b" l="l" r="r" t="t"/>
                <a:pathLst>
                  <a:path extrusionOk="0" h="1085" w="108">
                    <a:moveTo>
                      <a:pt x="60" y="1"/>
                    </a:moveTo>
                    <a:cubicBezTo>
                      <a:pt x="25" y="1"/>
                      <a:pt x="1" y="25"/>
                      <a:pt x="1" y="48"/>
                    </a:cubicBezTo>
                    <a:lnTo>
                      <a:pt x="1" y="1037"/>
                    </a:lnTo>
                    <a:cubicBezTo>
                      <a:pt x="1" y="1060"/>
                      <a:pt x="25" y="1084"/>
                      <a:pt x="60" y="1084"/>
                    </a:cubicBezTo>
                    <a:cubicBezTo>
                      <a:pt x="84" y="1084"/>
                      <a:pt x="108" y="1060"/>
                      <a:pt x="108" y="1037"/>
                    </a:cubicBezTo>
                    <a:lnTo>
                      <a:pt x="108" y="48"/>
                    </a:lnTo>
                    <a:cubicBezTo>
                      <a:pt x="108" y="25"/>
                      <a:pt x="84" y="1"/>
                      <a:pt x="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1" name="Google Shape;13421;p45"/>
              <p:cNvSpPr/>
              <p:nvPr/>
            </p:nvSpPr>
            <p:spPr>
              <a:xfrm>
                <a:off x="4738625" y="3572225"/>
                <a:ext cx="2400" cy="27050"/>
              </a:xfrm>
              <a:custGeom>
                <a:rect b="b" l="l" r="r" t="t"/>
                <a:pathLst>
                  <a:path extrusionOk="0" h="1082" w="96">
                    <a:moveTo>
                      <a:pt x="48" y="1"/>
                    </a:moveTo>
                    <a:cubicBezTo>
                      <a:pt x="24" y="1"/>
                      <a:pt x="1" y="16"/>
                      <a:pt x="1" y="45"/>
                    </a:cubicBezTo>
                    <a:lnTo>
                      <a:pt x="1" y="1034"/>
                    </a:lnTo>
                    <a:cubicBezTo>
                      <a:pt x="1" y="1057"/>
                      <a:pt x="24" y="1081"/>
                      <a:pt x="48" y="1081"/>
                    </a:cubicBezTo>
                    <a:cubicBezTo>
                      <a:pt x="72" y="1081"/>
                      <a:pt x="96" y="1057"/>
                      <a:pt x="96" y="1034"/>
                    </a:cubicBezTo>
                    <a:lnTo>
                      <a:pt x="96" y="45"/>
                    </a:lnTo>
                    <a:cubicBezTo>
                      <a:pt x="96" y="16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2" name="Google Shape;13422;p45"/>
              <p:cNvSpPr/>
              <p:nvPr/>
            </p:nvSpPr>
            <p:spPr>
              <a:xfrm>
                <a:off x="4745175" y="3572225"/>
                <a:ext cx="2400" cy="27050"/>
              </a:xfrm>
              <a:custGeom>
                <a:rect b="b" l="l" r="r" t="t"/>
                <a:pathLst>
                  <a:path extrusionOk="0" h="1082" w="96">
                    <a:moveTo>
                      <a:pt x="48" y="1"/>
                    </a:moveTo>
                    <a:cubicBezTo>
                      <a:pt x="24" y="1"/>
                      <a:pt x="1" y="16"/>
                      <a:pt x="1" y="45"/>
                    </a:cubicBezTo>
                    <a:lnTo>
                      <a:pt x="1" y="1034"/>
                    </a:lnTo>
                    <a:cubicBezTo>
                      <a:pt x="1" y="1057"/>
                      <a:pt x="24" y="1081"/>
                      <a:pt x="48" y="1081"/>
                    </a:cubicBezTo>
                    <a:cubicBezTo>
                      <a:pt x="84" y="1081"/>
                      <a:pt x="96" y="1057"/>
                      <a:pt x="96" y="1034"/>
                    </a:cubicBezTo>
                    <a:lnTo>
                      <a:pt x="96" y="45"/>
                    </a:lnTo>
                    <a:cubicBezTo>
                      <a:pt x="96" y="16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3" name="Google Shape;13423;p45"/>
              <p:cNvSpPr/>
              <p:nvPr/>
            </p:nvSpPr>
            <p:spPr>
              <a:xfrm>
                <a:off x="4752025" y="3572150"/>
                <a:ext cx="2400" cy="27125"/>
              </a:xfrm>
              <a:custGeom>
                <a:rect b="b" l="l" r="r" t="t"/>
                <a:pathLst>
                  <a:path extrusionOk="0" h="1085" w="96">
                    <a:moveTo>
                      <a:pt x="48" y="1"/>
                    </a:moveTo>
                    <a:cubicBezTo>
                      <a:pt x="12" y="1"/>
                      <a:pt x="0" y="25"/>
                      <a:pt x="0" y="48"/>
                    </a:cubicBezTo>
                    <a:lnTo>
                      <a:pt x="0" y="1037"/>
                    </a:lnTo>
                    <a:cubicBezTo>
                      <a:pt x="0" y="1060"/>
                      <a:pt x="12" y="1084"/>
                      <a:pt x="48" y="1084"/>
                    </a:cubicBezTo>
                    <a:cubicBezTo>
                      <a:pt x="72" y="1084"/>
                      <a:pt x="96" y="1060"/>
                      <a:pt x="96" y="1037"/>
                    </a:cubicBezTo>
                    <a:lnTo>
                      <a:pt x="96" y="48"/>
                    </a:lnTo>
                    <a:cubicBezTo>
                      <a:pt x="96" y="25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4" name="Google Shape;13424;p45"/>
              <p:cNvSpPr/>
              <p:nvPr/>
            </p:nvSpPr>
            <p:spPr>
              <a:xfrm>
                <a:off x="4758575" y="3572225"/>
                <a:ext cx="2400" cy="27050"/>
              </a:xfrm>
              <a:custGeom>
                <a:rect b="b" l="l" r="r" t="t"/>
                <a:pathLst>
                  <a:path extrusionOk="0" h="1082" w="96">
                    <a:moveTo>
                      <a:pt x="48" y="1"/>
                    </a:moveTo>
                    <a:cubicBezTo>
                      <a:pt x="24" y="1"/>
                      <a:pt x="0" y="16"/>
                      <a:pt x="0" y="45"/>
                    </a:cubicBezTo>
                    <a:lnTo>
                      <a:pt x="0" y="1034"/>
                    </a:lnTo>
                    <a:cubicBezTo>
                      <a:pt x="0" y="1057"/>
                      <a:pt x="24" y="1081"/>
                      <a:pt x="48" y="1081"/>
                    </a:cubicBezTo>
                    <a:cubicBezTo>
                      <a:pt x="72" y="1081"/>
                      <a:pt x="96" y="1057"/>
                      <a:pt x="96" y="1034"/>
                    </a:cubicBezTo>
                    <a:lnTo>
                      <a:pt x="96" y="45"/>
                    </a:lnTo>
                    <a:cubicBezTo>
                      <a:pt x="96" y="16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5" name="Google Shape;13425;p45"/>
              <p:cNvSpPr/>
              <p:nvPr/>
            </p:nvSpPr>
            <p:spPr>
              <a:xfrm>
                <a:off x="4765125" y="3572225"/>
                <a:ext cx="2700" cy="27050"/>
              </a:xfrm>
              <a:custGeom>
                <a:rect b="b" l="l" r="r" t="t"/>
                <a:pathLst>
                  <a:path extrusionOk="0" h="1082" w="108">
                    <a:moveTo>
                      <a:pt x="54" y="1"/>
                    </a:moveTo>
                    <a:cubicBezTo>
                      <a:pt x="27" y="1"/>
                      <a:pt x="0" y="16"/>
                      <a:pt x="0" y="45"/>
                    </a:cubicBezTo>
                    <a:lnTo>
                      <a:pt x="0" y="1034"/>
                    </a:lnTo>
                    <a:cubicBezTo>
                      <a:pt x="0" y="1057"/>
                      <a:pt x="24" y="1081"/>
                      <a:pt x="60" y="1081"/>
                    </a:cubicBezTo>
                    <a:cubicBezTo>
                      <a:pt x="84" y="1081"/>
                      <a:pt x="107" y="1057"/>
                      <a:pt x="107" y="1034"/>
                    </a:cubicBezTo>
                    <a:lnTo>
                      <a:pt x="107" y="45"/>
                    </a:lnTo>
                    <a:cubicBezTo>
                      <a:pt x="107" y="16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26" name="Google Shape;13426;p45"/>
              <p:cNvSpPr/>
              <p:nvPr/>
            </p:nvSpPr>
            <p:spPr>
              <a:xfrm>
                <a:off x="4771975" y="3572225"/>
                <a:ext cx="2400" cy="27050"/>
              </a:xfrm>
              <a:custGeom>
                <a:rect b="b" l="l" r="r" t="t"/>
                <a:pathLst>
                  <a:path extrusionOk="0" h="1082" w="96">
                    <a:moveTo>
                      <a:pt x="48" y="1"/>
                    </a:moveTo>
                    <a:cubicBezTo>
                      <a:pt x="24" y="1"/>
                      <a:pt x="0" y="16"/>
                      <a:pt x="0" y="45"/>
                    </a:cubicBezTo>
                    <a:lnTo>
                      <a:pt x="0" y="1034"/>
                    </a:lnTo>
                    <a:cubicBezTo>
                      <a:pt x="0" y="1057"/>
                      <a:pt x="24" y="1081"/>
                      <a:pt x="48" y="1081"/>
                    </a:cubicBezTo>
                    <a:cubicBezTo>
                      <a:pt x="72" y="1081"/>
                      <a:pt x="95" y="1057"/>
                      <a:pt x="95" y="1034"/>
                    </a:cubicBezTo>
                    <a:lnTo>
                      <a:pt x="95" y="45"/>
                    </a:lnTo>
                    <a:cubicBezTo>
                      <a:pt x="95" y="16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427" name="Google Shape;13427;p45"/>
            <p:cNvSpPr/>
            <p:nvPr/>
          </p:nvSpPr>
          <p:spPr>
            <a:xfrm>
              <a:off x="4338875" y="3485250"/>
              <a:ext cx="85750" cy="82450"/>
            </a:xfrm>
            <a:custGeom>
              <a:rect b="b" l="l" r="r" t="t"/>
              <a:pathLst>
                <a:path extrusionOk="0" h="3298" w="3430">
                  <a:moveTo>
                    <a:pt x="1275" y="0"/>
                  </a:moveTo>
                  <a:cubicBezTo>
                    <a:pt x="370" y="0"/>
                    <a:pt x="1" y="1858"/>
                    <a:pt x="429" y="2810"/>
                  </a:cubicBezTo>
                  <a:cubicBezTo>
                    <a:pt x="588" y="3174"/>
                    <a:pt x="1063" y="3298"/>
                    <a:pt x="1589" y="3298"/>
                  </a:cubicBezTo>
                  <a:cubicBezTo>
                    <a:pt x="2442" y="3298"/>
                    <a:pt x="3430" y="2972"/>
                    <a:pt x="3430" y="2810"/>
                  </a:cubicBezTo>
                  <a:lnTo>
                    <a:pt x="3430" y="465"/>
                  </a:lnTo>
                  <a:cubicBezTo>
                    <a:pt x="3430" y="465"/>
                    <a:pt x="2191" y="12"/>
                    <a:pt x="1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8" name="Google Shape;13428;p45"/>
            <p:cNvSpPr/>
            <p:nvPr/>
          </p:nvSpPr>
          <p:spPr>
            <a:xfrm>
              <a:off x="4373700" y="3476300"/>
              <a:ext cx="50925" cy="20575"/>
            </a:xfrm>
            <a:custGeom>
              <a:rect b="b" l="l" r="r" t="t"/>
              <a:pathLst>
                <a:path extrusionOk="0" h="823" w="2037">
                  <a:moveTo>
                    <a:pt x="819" y="1"/>
                  </a:moveTo>
                  <a:cubicBezTo>
                    <a:pt x="808" y="1"/>
                    <a:pt x="797" y="1"/>
                    <a:pt x="786" y="1"/>
                  </a:cubicBezTo>
                  <a:cubicBezTo>
                    <a:pt x="1" y="13"/>
                    <a:pt x="274" y="823"/>
                    <a:pt x="274" y="823"/>
                  </a:cubicBezTo>
                  <a:lnTo>
                    <a:pt x="2037" y="823"/>
                  </a:lnTo>
                  <a:cubicBezTo>
                    <a:pt x="2037" y="823"/>
                    <a:pt x="1585" y="1"/>
                    <a:pt x="8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9" name="Google Shape;13429;p45"/>
            <p:cNvSpPr/>
            <p:nvPr/>
          </p:nvSpPr>
          <p:spPr>
            <a:xfrm>
              <a:off x="4578500" y="3701350"/>
              <a:ext cx="162825" cy="322375"/>
            </a:xfrm>
            <a:custGeom>
              <a:rect b="b" l="l" r="r" t="t"/>
              <a:pathLst>
                <a:path extrusionOk="0" h="12895" w="6513">
                  <a:moveTo>
                    <a:pt x="2834" y="0"/>
                  </a:moveTo>
                  <a:lnTo>
                    <a:pt x="2834" y="10061"/>
                  </a:lnTo>
                  <a:cubicBezTo>
                    <a:pt x="1274" y="10061"/>
                    <a:pt x="0" y="11335"/>
                    <a:pt x="0" y="12895"/>
                  </a:cubicBezTo>
                  <a:lnTo>
                    <a:pt x="6513" y="12895"/>
                  </a:lnTo>
                  <a:lnTo>
                    <a:pt x="65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0" name="Google Shape;13430;p45"/>
            <p:cNvSpPr/>
            <p:nvPr/>
          </p:nvSpPr>
          <p:spPr>
            <a:xfrm>
              <a:off x="4649325" y="3680500"/>
              <a:ext cx="183975" cy="85750"/>
            </a:xfrm>
            <a:custGeom>
              <a:rect b="b" l="l" r="r" t="t"/>
              <a:pathLst>
                <a:path extrusionOk="0" h="3430" w="7359">
                  <a:moveTo>
                    <a:pt x="1" y="1"/>
                  </a:moveTo>
                  <a:lnTo>
                    <a:pt x="1" y="834"/>
                  </a:lnTo>
                  <a:lnTo>
                    <a:pt x="3680" y="3430"/>
                  </a:lnTo>
                  <a:lnTo>
                    <a:pt x="7359" y="834"/>
                  </a:lnTo>
                  <a:lnTo>
                    <a:pt x="73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1" name="Google Shape;13431;p45"/>
            <p:cNvSpPr/>
            <p:nvPr/>
          </p:nvSpPr>
          <p:spPr>
            <a:xfrm>
              <a:off x="4649325" y="3886175"/>
              <a:ext cx="92000" cy="19075"/>
            </a:xfrm>
            <a:custGeom>
              <a:rect b="b" l="l" r="r" t="t"/>
              <a:pathLst>
                <a:path extrusionOk="0" h="763" w="3680">
                  <a:moveTo>
                    <a:pt x="1" y="1"/>
                  </a:moveTo>
                  <a:lnTo>
                    <a:pt x="1" y="763"/>
                  </a:lnTo>
                  <a:lnTo>
                    <a:pt x="3680" y="763"/>
                  </a:lnTo>
                  <a:lnTo>
                    <a:pt x="36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2" name="Google Shape;13432;p45"/>
            <p:cNvSpPr/>
            <p:nvPr/>
          </p:nvSpPr>
          <p:spPr>
            <a:xfrm>
              <a:off x="4647550" y="3854925"/>
              <a:ext cx="95275" cy="3600"/>
            </a:xfrm>
            <a:custGeom>
              <a:rect b="b" l="l" r="r" t="t"/>
              <a:pathLst>
                <a:path extrusionOk="0" h="144" w="3811"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3751" y="144"/>
                  </a:lnTo>
                  <a:cubicBezTo>
                    <a:pt x="3787" y="144"/>
                    <a:pt x="3810" y="108"/>
                    <a:pt x="3810" y="72"/>
                  </a:cubicBezTo>
                  <a:cubicBezTo>
                    <a:pt x="3810" y="36"/>
                    <a:pt x="3787" y="1"/>
                    <a:pt x="3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3" name="Google Shape;13433;p45"/>
            <p:cNvSpPr/>
            <p:nvPr/>
          </p:nvSpPr>
          <p:spPr>
            <a:xfrm>
              <a:off x="4647550" y="3826350"/>
              <a:ext cx="95275" cy="3300"/>
            </a:xfrm>
            <a:custGeom>
              <a:rect b="b" l="l" r="r" t="t"/>
              <a:pathLst>
                <a:path extrusionOk="0" h="132" w="3811">
                  <a:moveTo>
                    <a:pt x="72" y="1"/>
                  </a:moveTo>
                  <a:cubicBezTo>
                    <a:pt x="24" y="1"/>
                    <a:pt x="0" y="25"/>
                    <a:pt x="0" y="72"/>
                  </a:cubicBezTo>
                  <a:cubicBezTo>
                    <a:pt x="0" y="108"/>
                    <a:pt x="24" y="132"/>
                    <a:pt x="72" y="132"/>
                  </a:cubicBezTo>
                  <a:lnTo>
                    <a:pt x="3751" y="132"/>
                  </a:lnTo>
                  <a:cubicBezTo>
                    <a:pt x="3787" y="132"/>
                    <a:pt x="3810" y="108"/>
                    <a:pt x="3810" y="72"/>
                  </a:cubicBezTo>
                  <a:cubicBezTo>
                    <a:pt x="3810" y="25"/>
                    <a:pt x="3787" y="1"/>
                    <a:pt x="3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4" name="Google Shape;13434;p45"/>
            <p:cNvSpPr/>
            <p:nvPr/>
          </p:nvSpPr>
          <p:spPr>
            <a:xfrm>
              <a:off x="4647550" y="3797725"/>
              <a:ext cx="95275" cy="3350"/>
            </a:xfrm>
            <a:custGeom>
              <a:rect b="b" l="l" r="r" t="t"/>
              <a:pathLst>
                <a:path extrusionOk="0" h="134" w="3811">
                  <a:moveTo>
                    <a:pt x="54" y="0"/>
                  </a:moveTo>
                  <a:cubicBezTo>
                    <a:pt x="18" y="0"/>
                    <a:pt x="0" y="31"/>
                    <a:pt x="0" y="62"/>
                  </a:cubicBezTo>
                  <a:cubicBezTo>
                    <a:pt x="0" y="98"/>
                    <a:pt x="24" y="134"/>
                    <a:pt x="72" y="134"/>
                  </a:cubicBezTo>
                  <a:lnTo>
                    <a:pt x="3751" y="134"/>
                  </a:lnTo>
                  <a:cubicBezTo>
                    <a:pt x="3787" y="134"/>
                    <a:pt x="3810" y="98"/>
                    <a:pt x="3810" y="62"/>
                  </a:cubicBezTo>
                  <a:cubicBezTo>
                    <a:pt x="3810" y="27"/>
                    <a:pt x="3787" y="3"/>
                    <a:pt x="3751" y="3"/>
                  </a:cubicBezTo>
                  <a:lnTo>
                    <a:pt x="72" y="3"/>
                  </a:lnTo>
                  <a:cubicBezTo>
                    <a:pt x="65" y="1"/>
                    <a:pt x="59" y="0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5" name="Google Shape;13435;p45"/>
            <p:cNvSpPr/>
            <p:nvPr/>
          </p:nvSpPr>
          <p:spPr>
            <a:xfrm>
              <a:off x="4647550" y="3768900"/>
              <a:ext cx="95275" cy="3600"/>
            </a:xfrm>
            <a:custGeom>
              <a:rect b="b" l="l" r="r" t="t"/>
              <a:pathLst>
                <a:path extrusionOk="0" h="144" w="3811">
                  <a:moveTo>
                    <a:pt x="72" y="1"/>
                  </a:moveTo>
                  <a:cubicBezTo>
                    <a:pt x="24" y="1"/>
                    <a:pt x="0" y="37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3751" y="144"/>
                  </a:lnTo>
                  <a:cubicBezTo>
                    <a:pt x="3787" y="144"/>
                    <a:pt x="3810" y="108"/>
                    <a:pt x="3810" y="72"/>
                  </a:cubicBezTo>
                  <a:cubicBezTo>
                    <a:pt x="3810" y="37"/>
                    <a:pt x="3787" y="1"/>
                    <a:pt x="3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6" name="Google Shape;13436;p45"/>
            <p:cNvSpPr/>
            <p:nvPr/>
          </p:nvSpPr>
          <p:spPr>
            <a:xfrm>
              <a:off x="4647250" y="3740325"/>
              <a:ext cx="61575" cy="3325"/>
            </a:xfrm>
            <a:custGeom>
              <a:rect b="b" l="l" r="r" t="t"/>
              <a:pathLst>
                <a:path extrusionOk="0" h="133" w="2463">
                  <a:moveTo>
                    <a:pt x="2391" y="0"/>
                  </a:moveTo>
                  <a:cubicBezTo>
                    <a:pt x="2388" y="0"/>
                    <a:pt x="2385" y="0"/>
                    <a:pt x="2382" y="1"/>
                  </a:cubicBezTo>
                  <a:lnTo>
                    <a:pt x="84" y="1"/>
                  </a:lnTo>
                  <a:cubicBezTo>
                    <a:pt x="0" y="13"/>
                    <a:pt x="0" y="120"/>
                    <a:pt x="84" y="132"/>
                  </a:cubicBezTo>
                  <a:lnTo>
                    <a:pt x="2382" y="132"/>
                  </a:lnTo>
                  <a:cubicBezTo>
                    <a:pt x="2385" y="132"/>
                    <a:pt x="2388" y="132"/>
                    <a:pt x="2391" y="132"/>
                  </a:cubicBezTo>
                  <a:cubicBezTo>
                    <a:pt x="2462" y="132"/>
                    <a:pt x="2462" y="0"/>
                    <a:pt x="2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7" name="Google Shape;13437;p45"/>
            <p:cNvSpPr/>
            <p:nvPr/>
          </p:nvSpPr>
          <p:spPr>
            <a:xfrm>
              <a:off x="4670475" y="3701350"/>
              <a:ext cx="162525" cy="322375"/>
            </a:xfrm>
            <a:custGeom>
              <a:rect b="b" l="l" r="r" t="t"/>
              <a:pathLst>
                <a:path extrusionOk="0" h="12895" w="6501">
                  <a:moveTo>
                    <a:pt x="2834" y="0"/>
                  </a:moveTo>
                  <a:lnTo>
                    <a:pt x="2834" y="10061"/>
                  </a:lnTo>
                  <a:cubicBezTo>
                    <a:pt x="1262" y="10061"/>
                    <a:pt x="0" y="11335"/>
                    <a:pt x="0" y="12895"/>
                  </a:cubicBezTo>
                  <a:lnTo>
                    <a:pt x="6501" y="12895"/>
                  </a:lnTo>
                  <a:lnTo>
                    <a:pt x="6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8" name="Google Shape;13438;p45"/>
            <p:cNvSpPr/>
            <p:nvPr/>
          </p:nvSpPr>
          <p:spPr>
            <a:xfrm>
              <a:off x="4741300" y="3886175"/>
              <a:ext cx="92000" cy="19075"/>
            </a:xfrm>
            <a:custGeom>
              <a:rect b="b" l="l" r="r" t="t"/>
              <a:pathLst>
                <a:path extrusionOk="0" h="763" w="3680">
                  <a:moveTo>
                    <a:pt x="1" y="1"/>
                  </a:moveTo>
                  <a:lnTo>
                    <a:pt x="1" y="763"/>
                  </a:lnTo>
                  <a:lnTo>
                    <a:pt x="3680" y="763"/>
                  </a:lnTo>
                  <a:lnTo>
                    <a:pt x="36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9" name="Google Shape;13439;p45"/>
            <p:cNvSpPr/>
            <p:nvPr/>
          </p:nvSpPr>
          <p:spPr>
            <a:xfrm>
              <a:off x="4739525" y="3854925"/>
              <a:ext cx="95275" cy="3600"/>
            </a:xfrm>
            <a:custGeom>
              <a:rect b="b" l="l" r="r" t="t"/>
              <a:pathLst>
                <a:path extrusionOk="0" h="144" w="3811"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3751" y="144"/>
                  </a:lnTo>
                  <a:cubicBezTo>
                    <a:pt x="3787" y="144"/>
                    <a:pt x="3810" y="108"/>
                    <a:pt x="3810" y="72"/>
                  </a:cubicBezTo>
                  <a:cubicBezTo>
                    <a:pt x="3810" y="36"/>
                    <a:pt x="3787" y="1"/>
                    <a:pt x="3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0" name="Google Shape;13440;p45"/>
            <p:cNvSpPr/>
            <p:nvPr/>
          </p:nvSpPr>
          <p:spPr>
            <a:xfrm>
              <a:off x="4739525" y="3826350"/>
              <a:ext cx="95275" cy="3300"/>
            </a:xfrm>
            <a:custGeom>
              <a:rect b="b" l="l" r="r" t="t"/>
              <a:pathLst>
                <a:path extrusionOk="0" h="132" w="3811">
                  <a:moveTo>
                    <a:pt x="72" y="1"/>
                  </a:moveTo>
                  <a:cubicBezTo>
                    <a:pt x="24" y="1"/>
                    <a:pt x="0" y="25"/>
                    <a:pt x="0" y="72"/>
                  </a:cubicBezTo>
                  <a:cubicBezTo>
                    <a:pt x="0" y="108"/>
                    <a:pt x="24" y="132"/>
                    <a:pt x="72" y="132"/>
                  </a:cubicBezTo>
                  <a:lnTo>
                    <a:pt x="3751" y="132"/>
                  </a:lnTo>
                  <a:cubicBezTo>
                    <a:pt x="3787" y="132"/>
                    <a:pt x="3810" y="108"/>
                    <a:pt x="3810" y="72"/>
                  </a:cubicBezTo>
                  <a:cubicBezTo>
                    <a:pt x="3810" y="25"/>
                    <a:pt x="3787" y="1"/>
                    <a:pt x="3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1" name="Google Shape;13441;p45"/>
            <p:cNvSpPr/>
            <p:nvPr/>
          </p:nvSpPr>
          <p:spPr>
            <a:xfrm>
              <a:off x="4739525" y="3797725"/>
              <a:ext cx="95275" cy="3350"/>
            </a:xfrm>
            <a:custGeom>
              <a:rect b="b" l="l" r="r" t="t"/>
              <a:pathLst>
                <a:path extrusionOk="0" h="134" w="3811">
                  <a:moveTo>
                    <a:pt x="3757" y="0"/>
                  </a:moveTo>
                  <a:cubicBezTo>
                    <a:pt x="3751" y="0"/>
                    <a:pt x="3745" y="1"/>
                    <a:pt x="3739" y="3"/>
                  </a:cubicBezTo>
                  <a:lnTo>
                    <a:pt x="72" y="3"/>
                  </a:lnTo>
                  <a:cubicBezTo>
                    <a:pt x="24" y="3"/>
                    <a:pt x="0" y="27"/>
                    <a:pt x="0" y="62"/>
                  </a:cubicBezTo>
                  <a:cubicBezTo>
                    <a:pt x="0" y="98"/>
                    <a:pt x="24" y="134"/>
                    <a:pt x="72" y="134"/>
                  </a:cubicBezTo>
                  <a:lnTo>
                    <a:pt x="3751" y="134"/>
                  </a:lnTo>
                  <a:cubicBezTo>
                    <a:pt x="3787" y="134"/>
                    <a:pt x="3810" y="98"/>
                    <a:pt x="3810" y="62"/>
                  </a:cubicBezTo>
                  <a:cubicBezTo>
                    <a:pt x="3810" y="31"/>
                    <a:pt x="3792" y="0"/>
                    <a:pt x="37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2" name="Google Shape;13442;p45"/>
            <p:cNvSpPr/>
            <p:nvPr/>
          </p:nvSpPr>
          <p:spPr>
            <a:xfrm>
              <a:off x="4739525" y="3768900"/>
              <a:ext cx="95275" cy="3600"/>
            </a:xfrm>
            <a:custGeom>
              <a:rect b="b" l="l" r="r" t="t"/>
              <a:pathLst>
                <a:path extrusionOk="0" h="144" w="3811">
                  <a:moveTo>
                    <a:pt x="72" y="1"/>
                  </a:moveTo>
                  <a:cubicBezTo>
                    <a:pt x="24" y="1"/>
                    <a:pt x="0" y="37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3751" y="144"/>
                  </a:lnTo>
                  <a:cubicBezTo>
                    <a:pt x="3787" y="132"/>
                    <a:pt x="3810" y="108"/>
                    <a:pt x="3810" y="72"/>
                  </a:cubicBezTo>
                  <a:cubicBezTo>
                    <a:pt x="3810" y="37"/>
                    <a:pt x="3787" y="1"/>
                    <a:pt x="3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3" name="Google Shape;13443;p45"/>
            <p:cNvSpPr/>
            <p:nvPr/>
          </p:nvSpPr>
          <p:spPr>
            <a:xfrm>
              <a:off x="4773825" y="3740325"/>
              <a:ext cx="61275" cy="3325"/>
            </a:xfrm>
            <a:custGeom>
              <a:rect b="b" l="l" r="r" t="t"/>
              <a:pathLst>
                <a:path extrusionOk="0" h="133" w="2451">
                  <a:moveTo>
                    <a:pt x="61" y="0"/>
                  </a:moveTo>
                  <a:cubicBezTo>
                    <a:pt x="0" y="0"/>
                    <a:pt x="0" y="132"/>
                    <a:pt x="61" y="132"/>
                  </a:cubicBezTo>
                  <a:cubicBezTo>
                    <a:pt x="64" y="132"/>
                    <a:pt x="66" y="132"/>
                    <a:pt x="69" y="132"/>
                  </a:cubicBezTo>
                  <a:lnTo>
                    <a:pt x="2379" y="132"/>
                  </a:lnTo>
                  <a:cubicBezTo>
                    <a:pt x="2450" y="120"/>
                    <a:pt x="2450" y="13"/>
                    <a:pt x="2379" y="1"/>
                  </a:cubicBezTo>
                  <a:lnTo>
                    <a:pt x="69" y="1"/>
                  </a:lnTo>
                  <a:cubicBezTo>
                    <a:pt x="66" y="0"/>
                    <a:pt x="64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4" name="Google Shape;13444;p45"/>
            <p:cNvSpPr/>
            <p:nvPr/>
          </p:nvSpPr>
          <p:spPr>
            <a:xfrm>
              <a:off x="4833275" y="3484050"/>
              <a:ext cx="63725" cy="63725"/>
            </a:xfrm>
            <a:custGeom>
              <a:rect b="b" l="l" r="r" t="t"/>
              <a:pathLst>
                <a:path extrusionOk="0" h="2549" w="2549">
                  <a:moveTo>
                    <a:pt x="1" y="1"/>
                  </a:moveTo>
                  <a:lnTo>
                    <a:pt x="1" y="2548"/>
                  </a:lnTo>
                  <a:lnTo>
                    <a:pt x="2549" y="2548"/>
                  </a:lnTo>
                  <a:cubicBezTo>
                    <a:pt x="2549" y="1144"/>
                    <a:pt x="1406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5" name="Google Shape;13445;p45"/>
            <p:cNvSpPr/>
            <p:nvPr/>
          </p:nvSpPr>
          <p:spPr>
            <a:xfrm>
              <a:off x="4833275" y="3740625"/>
              <a:ext cx="63725" cy="64025"/>
            </a:xfrm>
            <a:custGeom>
              <a:rect b="b" l="l" r="r" t="t"/>
              <a:pathLst>
                <a:path extrusionOk="0" h="2561" w="2549">
                  <a:moveTo>
                    <a:pt x="1" y="1"/>
                  </a:moveTo>
                  <a:lnTo>
                    <a:pt x="1" y="2561"/>
                  </a:lnTo>
                  <a:cubicBezTo>
                    <a:pt x="1406" y="2561"/>
                    <a:pt x="2549" y="1406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6" name="Google Shape;13446;p45"/>
            <p:cNvSpPr/>
            <p:nvPr/>
          </p:nvSpPr>
          <p:spPr>
            <a:xfrm>
              <a:off x="4833275" y="3547750"/>
              <a:ext cx="63725" cy="192900"/>
            </a:xfrm>
            <a:custGeom>
              <a:rect b="b" l="l" r="r" t="t"/>
              <a:pathLst>
                <a:path extrusionOk="0" h="7716" w="2549">
                  <a:moveTo>
                    <a:pt x="1" y="0"/>
                  </a:moveTo>
                  <a:lnTo>
                    <a:pt x="1" y="7716"/>
                  </a:lnTo>
                  <a:lnTo>
                    <a:pt x="2549" y="7716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7" name="Google Shape;13447;p45"/>
            <p:cNvSpPr/>
            <p:nvPr/>
          </p:nvSpPr>
          <p:spPr>
            <a:xfrm>
              <a:off x="4833275" y="3484050"/>
              <a:ext cx="22650" cy="320600"/>
            </a:xfrm>
            <a:custGeom>
              <a:rect b="b" l="l" r="r" t="t"/>
              <a:pathLst>
                <a:path extrusionOk="0" h="12824" w="906">
                  <a:moveTo>
                    <a:pt x="1" y="1"/>
                  </a:moveTo>
                  <a:lnTo>
                    <a:pt x="1" y="12824"/>
                  </a:lnTo>
                  <a:cubicBezTo>
                    <a:pt x="310" y="12812"/>
                    <a:pt x="620" y="12764"/>
                    <a:pt x="906" y="12645"/>
                  </a:cubicBezTo>
                  <a:lnTo>
                    <a:pt x="906" y="167"/>
                  </a:lnTo>
                  <a:cubicBezTo>
                    <a:pt x="620" y="60"/>
                    <a:pt x="310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8" name="Google Shape;13448;p45"/>
            <p:cNvSpPr/>
            <p:nvPr/>
          </p:nvSpPr>
          <p:spPr>
            <a:xfrm>
              <a:off x="4833275" y="3599850"/>
              <a:ext cx="63725" cy="18775"/>
            </a:xfrm>
            <a:custGeom>
              <a:rect b="b" l="l" r="r" t="t"/>
              <a:pathLst>
                <a:path extrusionOk="0" h="751" w="2549">
                  <a:moveTo>
                    <a:pt x="1" y="0"/>
                  </a:moveTo>
                  <a:lnTo>
                    <a:pt x="1" y="750"/>
                  </a:lnTo>
                  <a:lnTo>
                    <a:pt x="2549" y="750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9" name="Google Shape;13449;p45"/>
            <p:cNvSpPr/>
            <p:nvPr/>
          </p:nvSpPr>
          <p:spPr>
            <a:xfrm>
              <a:off x="4833275" y="3547750"/>
              <a:ext cx="63725" cy="18775"/>
            </a:xfrm>
            <a:custGeom>
              <a:rect b="b" l="l" r="r" t="t"/>
              <a:pathLst>
                <a:path extrusionOk="0" h="751" w="2549">
                  <a:moveTo>
                    <a:pt x="1" y="0"/>
                  </a:moveTo>
                  <a:lnTo>
                    <a:pt x="1" y="751"/>
                  </a:lnTo>
                  <a:lnTo>
                    <a:pt x="2549" y="751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0" name="Google Shape;13450;p45"/>
            <p:cNvSpPr/>
            <p:nvPr/>
          </p:nvSpPr>
          <p:spPr>
            <a:xfrm>
              <a:off x="4833275" y="3599850"/>
              <a:ext cx="22650" cy="18775"/>
            </a:xfrm>
            <a:custGeom>
              <a:rect b="b" l="l" r="r" t="t"/>
              <a:pathLst>
                <a:path extrusionOk="0" h="751" w="906">
                  <a:moveTo>
                    <a:pt x="1" y="0"/>
                  </a:moveTo>
                  <a:lnTo>
                    <a:pt x="1" y="750"/>
                  </a:lnTo>
                  <a:lnTo>
                    <a:pt x="906" y="750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1" name="Google Shape;13451;p45"/>
            <p:cNvSpPr/>
            <p:nvPr/>
          </p:nvSpPr>
          <p:spPr>
            <a:xfrm>
              <a:off x="4833275" y="3547750"/>
              <a:ext cx="22650" cy="18775"/>
            </a:xfrm>
            <a:custGeom>
              <a:rect b="b" l="l" r="r" t="t"/>
              <a:pathLst>
                <a:path extrusionOk="0" h="751" w="906">
                  <a:moveTo>
                    <a:pt x="1" y="0"/>
                  </a:moveTo>
                  <a:lnTo>
                    <a:pt x="1" y="751"/>
                  </a:lnTo>
                  <a:lnTo>
                    <a:pt x="906" y="751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2" name="Google Shape;13452;p45"/>
            <p:cNvSpPr/>
            <p:nvPr/>
          </p:nvSpPr>
          <p:spPr>
            <a:xfrm>
              <a:off x="4831200" y="3716825"/>
              <a:ext cx="67900" cy="3600"/>
            </a:xfrm>
            <a:custGeom>
              <a:rect b="b" l="l" r="r" t="t"/>
              <a:pathLst>
                <a:path extrusionOk="0" h="144" w="2716">
                  <a:moveTo>
                    <a:pt x="84" y="0"/>
                  </a:moveTo>
                  <a:cubicBezTo>
                    <a:pt x="0" y="12"/>
                    <a:pt x="0" y="131"/>
                    <a:pt x="84" y="143"/>
                  </a:cubicBezTo>
                  <a:lnTo>
                    <a:pt x="2632" y="143"/>
                  </a:lnTo>
                  <a:cubicBezTo>
                    <a:pt x="2715" y="131"/>
                    <a:pt x="2715" y="12"/>
                    <a:pt x="26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3" name="Google Shape;13453;p45"/>
            <p:cNvSpPr/>
            <p:nvPr/>
          </p:nvSpPr>
          <p:spPr>
            <a:xfrm>
              <a:off x="4831500" y="3692125"/>
              <a:ext cx="67300" cy="3275"/>
            </a:xfrm>
            <a:custGeom>
              <a:rect b="b" l="l" r="r" t="t"/>
              <a:pathLst>
                <a:path extrusionOk="0" h="131" w="2692">
                  <a:moveTo>
                    <a:pt x="72" y="0"/>
                  </a:moveTo>
                  <a:cubicBezTo>
                    <a:pt x="24" y="0"/>
                    <a:pt x="0" y="24"/>
                    <a:pt x="0" y="60"/>
                  </a:cubicBezTo>
                  <a:cubicBezTo>
                    <a:pt x="0" y="107"/>
                    <a:pt x="24" y="131"/>
                    <a:pt x="72" y="131"/>
                  </a:cubicBezTo>
                  <a:lnTo>
                    <a:pt x="2620" y="131"/>
                  </a:lnTo>
                  <a:cubicBezTo>
                    <a:pt x="2655" y="131"/>
                    <a:pt x="2691" y="107"/>
                    <a:pt x="2691" y="60"/>
                  </a:cubicBezTo>
                  <a:cubicBezTo>
                    <a:pt x="2691" y="24"/>
                    <a:pt x="2655" y="0"/>
                    <a:pt x="2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4" name="Google Shape;13454;p45"/>
            <p:cNvSpPr/>
            <p:nvPr/>
          </p:nvSpPr>
          <p:spPr>
            <a:xfrm>
              <a:off x="4831500" y="3667100"/>
              <a:ext cx="67300" cy="3600"/>
            </a:xfrm>
            <a:custGeom>
              <a:rect b="b" l="l" r="r" t="t"/>
              <a:pathLst>
                <a:path extrusionOk="0" h="144" w="2692">
                  <a:moveTo>
                    <a:pt x="72" y="1"/>
                  </a:moveTo>
                  <a:cubicBezTo>
                    <a:pt x="24" y="1"/>
                    <a:pt x="0" y="37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2620" y="144"/>
                  </a:lnTo>
                  <a:cubicBezTo>
                    <a:pt x="2655" y="144"/>
                    <a:pt x="2691" y="108"/>
                    <a:pt x="2691" y="72"/>
                  </a:cubicBezTo>
                  <a:cubicBezTo>
                    <a:pt x="2691" y="37"/>
                    <a:pt x="2655" y="1"/>
                    <a:pt x="2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5" name="Google Shape;13455;p45"/>
            <p:cNvSpPr/>
            <p:nvPr/>
          </p:nvSpPr>
          <p:spPr>
            <a:xfrm>
              <a:off x="4831500" y="3642400"/>
              <a:ext cx="67300" cy="3300"/>
            </a:xfrm>
            <a:custGeom>
              <a:rect b="b" l="l" r="r" t="t"/>
              <a:pathLst>
                <a:path extrusionOk="0" h="132" w="2692">
                  <a:moveTo>
                    <a:pt x="72" y="1"/>
                  </a:moveTo>
                  <a:cubicBezTo>
                    <a:pt x="24" y="1"/>
                    <a:pt x="0" y="24"/>
                    <a:pt x="0" y="60"/>
                  </a:cubicBezTo>
                  <a:cubicBezTo>
                    <a:pt x="0" y="108"/>
                    <a:pt x="24" y="132"/>
                    <a:pt x="72" y="132"/>
                  </a:cubicBezTo>
                  <a:lnTo>
                    <a:pt x="2620" y="132"/>
                  </a:lnTo>
                  <a:cubicBezTo>
                    <a:pt x="2655" y="132"/>
                    <a:pt x="2691" y="108"/>
                    <a:pt x="2691" y="60"/>
                  </a:cubicBezTo>
                  <a:cubicBezTo>
                    <a:pt x="2691" y="24"/>
                    <a:pt x="2655" y="1"/>
                    <a:pt x="2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6" name="Google Shape;13456;p45"/>
            <p:cNvSpPr/>
            <p:nvPr/>
          </p:nvSpPr>
          <p:spPr>
            <a:xfrm>
              <a:off x="4667200" y="3445050"/>
              <a:ext cx="145575" cy="31275"/>
            </a:xfrm>
            <a:custGeom>
              <a:rect b="b" l="l" r="r" t="t"/>
              <a:pathLst>
                <a:path extrusionOk="0" h="1251" w="5823">
                  <a:moveTo>
                    <a:pt x="655" y="1"/>
                  </a:moveTo>
                  <a:cubicBezTo>
                    <a:pt x="429" y="1"/>
                    <a:pt x="203" y="48"/>
                    <a:pt x="0" y="156"/>
                  </a:cubicBezTo>
                  <a:cubicBezTo>
                    <a:pt x="631" y="703"/>
                    <a:pt x="1393" y="1060"/>
                    <a:pt x="2215" y="1191"/>
                  </a:cubicBezTo>
                  <a:cubicBezTo>
                    <a:pt x="2274" y="1203"/>
                    <a:pt x="2334" y="1203"/>
                    <a:pt x="2381" y="1215"/>
                  </a:cubicBezTo>
                  <a:lnTo>
                    <a:pt x="2524" y="1227"/>
                  </a:lnTo>
                  <a:cubicBezTo>
                    <a:pt x="2655" y="1239"/>
                    <a:pt x="2774" y="1251"/>
                    <a:pt x="2905" y="1251"/>
                  </a:cubicBezTo>
                  <a:cubicBezTo>
                    <a:pt x="3024" y="1251"/>
                    <a:pt x="3155" y="1251"/>
                    <a:pt x="3274" y="1227"/>
                  </a:cubicBezTo>
                  <a:lnTo>
                    <a:pt x="3417" y="1215"/>
                  </a:lnTo>
                  <a:cubicBezTo>
                    <a:pt x="3477" y="1215"/>
                    <a:pt x="3524" y="1191"/>
                    <a:pt x="3572" y="1191"/>
                  </a:cubicBezTo>
                  <a:cubicBezTo>
                    <a:pt x="4405" y="1060"/>
                    <a:pt x="5191" y="691"/>
                    <a:pt x="5822" y="120"/>
                  </a:cubicBezTo>
                  <a:cubicBezTo>
                    <a:pt x="5644" y="37"/>
                    <a:pt x="5453" y="1"/>
                    <a:pt x="52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7" name="Google Shape;13457;p45"/>
            <p:cNvSpPr/>
            <p:nvPr/>
          </p:nvSpPr>
          <p:spPr>
            <a:xfrm>
              <a:off x="4618675" y="3244150"/>
              <a:ext cx="242325" cy="220800"/>
            </a:xfrm>
            <a:custGeom>
              <a:rect b="b" l="l" r="r" t="t"/>
              <a:pathLst>
                <a:path extrusionOk="0" h="8832" w="9693">
                  <a:moveTo>
                    <a:pt x="4842" y="0"/>
                  </a:moveTo>
                  <a:cubicBezTo>
                    <a:pt x="3712" y="0"/>
                    <a:pt x="2584" y="429"/>
                    <a:pt x="1727" y="1286"/>
                  </a:cubicBezTo>
                  <a:cubicBezTo>
                    <a:pt x="0" y="3012"/>
                    <a:pt x="0" y="5810"/>
                    <a:pt x="1727" y="7537"/>
                  </a:cubicBezTo>
                  <a:cubicBezTo>
                    <a:pt x="2584" y="8400"/>
                    <a:pt x="3712" y="8832"/>
                    <a:pt x="4842" y="8832"/>
                  </a:cubicBezTo>
                  <a:cubicBezTo>
                    <a:pt x="5971" y="8832"/>
                    <a:pt x="7102" y="8400"/>
                    <a:pt x="7966" y="7537"/>
                  </a:cubicBezTo>
                  <a:cubicBezTo>
                    <a:pt x="9692" y="5810"/>
                    <a:pt x="9692" y="3012"/>
                    <a:pt x="7966" y="1286"/>
                  </a:cubicBezTo>
                  <a:cubicBezTo>
                    <a:pt x="7102" y="429"/>
                    <a:pt x="5971" y="0"/>
                    <a:pt x="4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8" name="Google Shape;13458;p45"/>
            <p:cNvSpPr/>
            <p:nvPr/>
          </p:nvSpPr>
          <p:spPr>
            <a:xfrm>
              <a:off x="4646350" y="3289975"/>
              <a:ext cx="186950" cy="130700"/>
            </a:xfrm>
            <a:custGeom>
              <a:rect b="b" l="l" r="r" t="t"/>
              <a:pathLst>
                <a:path extrusionOk="0" h="5228" w="7478">
                  <a:moveTo>
                    <a:pt x="1156" y="1"/>
                  </a:moveTo>
                  <a:cubicBezTo>
                    <a:pt x="513" y="1"/>
                    <a:pt x="1" y="513"/>
                    <a:pt x="1" y="1156"/>
                  </a:cubicBezTo>
                  <a:lnTo>
                    <a:pt x="1" y="4073"/>
                  </a:lnTo>
                  <a:cubicBezTo>
                    <a:pt x="1" y="4716"/>
                    <a:pt x="513" y="5228"/>
                    <a:pt x="1156" y="5228"/>
                  </a:cubicBezTo>
                  <a:lnTo>
                    <a:pt x="6323" y="5228"/>
                  </a:lnTo>
                  <a:cubicBezTo>
                    <a:pt x="6954" y="5228"/>
                    <a:pt x="7478" y="4716"/>
                    <a:pt x="7478" y="4073"/>
                  </a:cubicBezTo>
                  <a:lnTo>
                    <a:pt x="7478" y="1156"/>
                  </a:lnTo>
                  <a:cubicBezTo>
                    <a:pt x="7478" y="513"/>
                    <a:pt x="6954" y="1"/>
                    <a:pt x="6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9" name="Google Shape;13459;p45"/>
            <p:cNvSpPr/>
            <p:nvPr/>
          </p:nvSpPr>
          <p:spPr>
            <a:xfrm>
              <a:off x="4713025" y="3444900"/>
              <a:ext cx="53600" cy="20125"/>
            </a:xfrm>
            <a:custGeom>
              <a:rect b="b" l="l" r="r" t="t"/>
              <a:pathLst>
                <a:path extrusionOk="0" h="805" w="2144">
                  <a:moveTo>
                    <a:pt x="1072" y="1"/>
                  </a:moveTo>
                  <a:cubicBezTo>
                    <a:pt x="647" y="1"/>
                    <a:pt x="221" y="221"/>
                    <a:pt x="1" y="662"/>
                  </a:cubicBezTo>
                  <a:cubicBezTo>
                    <a:pt x="346" y="757"/>
                    <a:pt x="703" y="805"/>
                    <a:pt x="1072" y="805"/>
                  </a:cubicBezTo>
                  <a:cubicBezTo>
                    <a:pt x="1429" y="805"/>
                    <a:pt x="1799" y="757"/>
                    <a:pt x="2144" y="662"/>
                  </a:cubicBezTo>
                  <a:cubicBezTo>
                    <a:pt x="1924" y="221"/>
                    <a:pt x="1498" y="1"/>
                    <a:pt x="1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0" name="Google Shape;13460;p45"/>
            <p:cNvSpPr/>
            <p:nvPr/>
          </p:nvSpPr>
          <p:spPr>
            <a:xfrm>
              <a:off x="4686550" y="3289975"/>
              <a:ext cx="49425" cy="130700"/>
            </a:xfrm>
            <a:custGeom>
              <a:rect b="b" l="l" r="r" t="t"/>
              <a:pathLst>
                <a:path extrusionOk="0" h="5228" w="1977">
                  <a:moveTo>
                    <a:pt x="1000" y="1"/>
                  </a:moveTo>
                  <a:lnTo>
                    <a:pt x="0" y="5228"/>
                  </a:lnTo>
                  <a:lnTo>
                    <a:pt x="964" y="5228"/>
                  </a:lnTo>
                  <a:lnTo>
                    <a:pt x="19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1" name="Google Shape;13461;p45"/>
            <p:cNvSpPr/>
            <p:nvPr/>
          </p:nvSpPr>
          <p:spPr>
            <a:xfrm>
              <a:off x="4722550" y="3289975"/>
              <a:ext cx="37525" cy="130700"/>
            </a:xfrm>
            <a:custGeom>
              <a:rect b="b" l="l" r="r" t="t"/>
              <a:pathLst>
                <a:path extrusionOk="0" h="5228" w="1501">
                  <a:moveTo>
                    <a:pt x="1001" y="1"/>
                  </a:moveTo>
                  <a:lnTo>
                    <a:pt x="1" y="5228"/>
                  </a:lnTo>
                  <a:lnTo>
                    <a:pt x="489" y="5228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2" name="Google Shape;13462;p45"/>
            <p:cNvSpPr/>
            <p:nvPr/>
          </p:nvSpPr>
          <p:spPr>
            <a:xfrm>
              <a:off x="4282650" y="3153025"/>
              <a:ext cx="247950" cy="883700"/>
            </a:xfrm>
            <a:custGeom>
              <a:rect b="b" l="l" r="r" t="t"/>
              <a:pathLst>
                <a:path extrusionOk="0" h="35348" w="9918">
                  <a:moveTo>
                    <a:pt x="306" y="1"/>
                  </a:moveTo>
                  <a:cubicBezTo>
                    <a:pt x="153" y="1"/>
                    <a:pt x="1" y="127"/>
                    <a:pt x="71" y="323"/>
                  </a:cubicBezTo>
                  <a:lnTo>
                    <a:pt x="9417" y="35161"/>
                  </a:lnTo>
                  <a:cubicBezTo>
                    <a:pt x="9437" y="35271"/>
                    <a:pt x="9542" y="35348"/>
                    <a:pt x="9653" y="35348"/>
                  </a:cubicBezTo>
                  <a:cubicBezTo>
                    <a:pt x="9673" y="35348"/>
                    <a:pt x="9694" y="35345"/>
                    <a:pt x="9715" y="35340"/>
                  </a:cubicBezTo>
                  <a:cubicBezTo>
                    <a:pt x="9834" y="35304"/>
                    <a:pt x="9917" y="35173"/>
                    <a:pt x="9881" y="35042"/>
                  </a:cubicBezTo>
                  <a:lnTo>
                    <a:pt x="547" y="204"/>
                  </a:lnTo>
                  <a:cubicBezTo>
                    <a:pt x="518" y="62"/>
                    <a:pt x="412" y="1"/>
                    <a:pt x="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3" name="Google Shape;13463;p45"/>
            <p:cNvSpPr/>
            <p:nvPr/>
          </p:nvSpPr>
          <p:spPr>
            <a:xfrm>
              <a:off x="4343225" y="3483350"/>
              <a:ext cx="63550" cy="84400"/>
            </a:xfrm>
            <a:custGeom>
              <a:rect b="b" l="l" r="r" t="t"/>
              <a:pathLst>
                <a:path extrusionOk="0" h="3376" w="2542">
                  <a:moveTo>
                    <a:pt x="1184" y="0"/>
                  </a:moveTo>
                  <a:cubicBezTo>
                    <a:pt x="1044" y="0"/>
                    <a:pt x="905" y="9"/>
                    <a:pt x="779" y="17"/>
                  </a:cubicBezTo>
                  <a:cubicBezTo>
                    <a:pt x="184" y="52"/>
                    <a:pt x="124" y="802"/>
                    <a:pt x="77" y="1719"/>
                  </a:cubicBezTo>
                  <a:cubicBezTo>
                    <a:pt x="1" y="3209"/>
                    <a:pt x="697" y="3375"/>
                    <a:pt x="1271" y="3375"/>
                  </a:cubicBezTo>
                  <a:cubicBezTo>
                    <a:pt x="1418" y="3375"/>
                    <a:pt x="1556" y="3365"/>
                    <a:pt x="1672" y="3362"/>
                  </a:cubicBezTo>
                  <a:cubicBezTo>
                    <a:pt x="2541" y="3338"/>
                    <a:pt x="2315" y="1898"/>
                    <a:pt x="2279" y="862"/>
                  </a:cubicBezTo>
                  <a:cubicBezTo>
                    <a:pt x="2260" y="120"/>
                    <a:pt x="1709" y="0"/>
                    <a:pt x="11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64" name="Google Shape;13464;p45"/>
          <p:cNvGrpSpPr/>
          <p:nvPr/>
        </p:nvGrpSpPr>
        <p:grpSpPr>
          <a:xfrm flipH="1" rot="-906021">
            <a:off x="3982160" y="2291842"/>
            <a:ext cx="458572" cy="300253"/>
            <a:chOff x="4045391" y="1910950"/>
            <a:chExt cx="558237" cy="365509"/>
          </a:xfrm>
        </p:grpSpPr>
        <p:sp>
          <p:nvSpPr>
            <p:cNvPr id="13465" name="Google Shape;13465;p45"/>
            <p:cNvSpPr/>
            <p:nvPr/>
          </p:nvSpPr>
          <p:spPr>
            <a:xfrm>
              <a:off x="4045655" y="1910950"/>
              <a:ext cx="557708" cy="365498"/>
            </a:xfrm>
            <a:custGeom>
              <a:rect b="b" l="l" r="r" t="t"/>
              <a:pathLst>
                <a:path extrusionOk="0" h="16574" w="25290">
                  <a:moveTo>
                    <a:pt x="429" y="0"/>
                  </a:moveTo>
                  <a:cubicBezTo>
                    <a:pt x="191" y="0"/>
                    <a:pt x="0" y="191"/>
                    <a:pt x="0" y="429"/>
                  </a:cubicBezTo>
                  <a:lnTo>
                    <a:pt x="0" y="16133"/>
                  </a:lnTo>
                  <a:cubicBezTo>
                    <a:pt x="0" y="16371"/>
                    <a:pt x="191" y="16574"/>
                    <a:pt x="429" y="16574"/>
                  </a:cubicBezTo>
                  <a:lnTo>
                    <a:pt x="24861" y="16574"/>
                  </a:lnTo>
                  <a:cubicBezTo>
                    <a:pt x="25099" y="16574"/>
                    <a:pt x="25289" y="16371"/>
                    <a:pt x="25289" y="16133"/>
                  </a:cubicBezTo>
                  <a:lnTo>
                    <a:pt x="25289" y="429"/>
                  </a:lnTo>
                  <a:cubicBezTo>
                    <a:pt x="25289" y="191"/>
                    <a:pt x="25099" y="0"/>
                    <a:pt x="248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6" name="Google Shape;13466;p45"/>
            <p:cNvSpPr/>
            <p:nvPr/>
          </p:nvSpPr>
          <p:spPr>
            <a:xfrm>
              <a:off x="4045391" y="1910950"/>
              <a:ext cx="557972" cy="28382"/>
            </a:xfrm>
            <a:custGeom>
              <a:rect b="b" l="l" r="r" t="t"/>
              <a:pathLst>
                <a:path extrusionOk="0" h="1287" w="25302">
                  <a:moveTo>
                    <a:pt x="441" y="0"/>
                  </a:moveTo>
                  <a:cubicBezTo>
                    <a:pt x="203" y="0"/>
                    <a:pt x="1" y="203"/>
                    <a:pt x="1" y="441"/>
                  </a:cubicBezTo>
                  <a:lnTo>
                    <a:pt x="1" y="1286"/>
                  </a:lnTo>
                  <a:lnTo>
                    <a:pt x="25301" y="1286"/>
                  </a:lnTo>
                  <a:lnTo>
                    <a:pt x="25301" y="441"/>
                  </a:lnTo>
                  <a:cubicBezTo>
                    <a:pt x="25301" y="203"/>
                    <a:pt x="25099" y="0"/>
                    <a:pt x="248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7" name="Google Shape;13467;p45"/>
            <p:cNvSpPr/>
            <p:nvPr/>
          </p:nvSpPr>
          <p:spPr>
            <a:xfrm>
              <a:off x="4045391" y="2023333"/>
              <a:ext cx="557972" cy="28117"/>
            </a:xfrm>
            <a:custGeom>
              <a:rect b="b" l="l" r="r" t="t"/>
              <a:pathLst>
                <a:path extrusionOk="0" h="1275" w="25302">
                  <a:moveTo>
                    <a:pt x="1" y="0"/>
                  </a:moveTo>
                  <a:lnTo>
                    <a:pt x="1" y="1274"/>
                  </a:lnTo>
                  <a:lnTo>
                    <a:pt x="25301" y="1274"/>
                  </a:lnTo>
                  <a:lnTo>
                    <a:pt x="2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8" name="Google Shape;13468;p45"/>
            <p:cNvSpPr/>
            <p:nvPr/>
          </p:nvSpPr>
          <p:spPr>
            <a:xfrm>
              <a:off x="4045391" y="1967142"/>
              <a:ext cx="557972" cy="28117"/>
            </a:xfrm>
            <a:custGeom>
              <a:rect b="b" l="l" r="r" t="t"/>
              <a:pathLst>
                <a:path extrusionOk="0" h="1275" w="25302">
                  <a:moveTo>
                    <a:pt x="1" y="0"/>
                  </a:moveTo>
                  <a:lnTo>
                    <a:pt x="1" y="1274"/>
                  </a:lnTo>
                  <a:lnTo>
                    <a:pt x="25301" y="1274"/>
                  </a:lnTo>
                  <a:lnTo>
                    <a:pt x="2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9" name="Google Shape;13469;p45"/>
            <p:cNvSpPr/>
            <p:nvPr/>
          </p:nvSpPr>
          <p:spPr>
            <a:xfrm>
              <a:off x="4045655" y="2079525"/>
              <a:ext cx="557972" cy="28117"/>
            </a:xfrm>
            <a:custGeom>
              <a:rect b="b" l="l" r="r" t="t"/>
              <a:pathLst>
                <a:path extrusionOk="0" h="1275" w="25302">
                  <a:moveTo>
                    <a:pt x="0" y="0"/>
                  </a:moveTo>
                  <a:lnTo>
                    <a:pt x="0" y="846"/>
                  </a:lnTo>
                  <a:cubicBezTo>
                    <a:pt x="0" y="1084"/>
                    <a:pt x="191" y="1274"/>
                    <a:pt x="441" y="1274"/>
                  </a:cubicBezTo>
                  <a:lnTo>
                    <a:pt x="25289" y="1274"/>
                  </a:lnTo>
                  <a:lnTo>
                    <a:pt x="2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0" name="Google Shape;13470;p45"/>
            <p:cNvSpPr/>
            <p:nvPr/>
          </p:nvSpPr>
          <p:spPr>
            <a:xfrm>
              <a:off x="4045391" y="2191908"/>
              <a:ext cx="557972" cy="28360"/>
            </a:xfrm>
            <a:custGeom>
              <a:rect b="b" l="l" r="r" t="t"/>
              <a:pathLst>
                <a:path extrusionOk="0" h="1286" w="25302">
                  <a:moveTo>
                    <a:pt x="1" y="0"/>
                  </a:moveTo>
                  <a:lnTo>
                    <a:pt x="1" y="1286"/>
                  </a:lnTo>
                  <a:lnTo>
                    <a:pt x="25301" y="1286"/>
                  </a:lnTo>
                  <a:lnTo>
                    <a:pt x="2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1" name="Google Shape;13471;p45"/>
            <p:cNvSpPr/>
            <p:nvPr/>
          </p:nvSpPr>
          <p:spPr>
            <a:xfrm>
              <a:off x="4045655" y="2248342"/>
              <a:ext cx="557972" cy="28117"/>
            </a:xfrm>
            <a:custGeom>
              <a:rect b="b" l="l" r="r" t="t"/>
              <a:pathLst>
                <a:path extrusionOk="0" h="1275" w="25302">
                  <a:moveTo>
                    <a:pt x="0" y="1"/>
                  </a:moveTo>
                  <a:lnTo>
                    <a:pt x="0" y="834"/>
                  </a:lnTo>
                  <a:cubicBezTo>
                    <a:pt x="0" y="1072"/>
                    <a:pt x="191" y="1275"/>
                    <a:pt x="429" y="1275"/>
                  </a:cubicBezTo>
                  <a:lnTo>
                    <a:pt x="24861" y="1275"/>
                  </a:lnTo>
                  <a:cubicBezTo>
                    <a:pt x="25099" y="1275"/>
                    <a:pt x="25301" y="1072"/>
                    <a:pt x="25301" y="834"/>
                  </a:cubicBezTo>
                  <a:lnTo>
                    <a:pt x="253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2" name="Google Shape;13472;p45"/>
            <p:cNvSpPr/>
            <p:nvPr/>
          </p:nvSpPr>
          <p:spPr>
            <a:xfrm>
              <a:off x="4045391" y="2135716"/>
              <a:ext cx="557972" cy="28117"/>
            </a:xfrm>
            <a:custGeom>
              <a:rect b="b" l="l" r="r" t="t"/>
              <a:pathLst>
                <a:path extrusionOk="0" h="1275" w="25302">
                  <a:moveTo>
                    <a:pt x="1" y="0"/>
                  </a:moveTo>
                  <a:lnTo>
                    <a:pt x="1" y="1274"/>
                  </a:lnTo>
                  <a:lnTo>
                    <a:pt x="25301" y="1274"/>
                  </a:lnTo>
                  <a:lnTo>
                    <a:pt x="2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3" name="Google Shape;13473;p45"/>
            <p:cNvSpPr/>
            <p:nvPr/>
          </p:nvSpPr>
          <p:spPr>
            <a:xfrm>
              <a:off x="4045655" y="1910950"/>
              <a:ext cx="259690" cy="196686"/>
            </a:xfrm>
            <a:custGeom>
              <a:rect b="b" l="l" r="r" t="t"/>
              <a:pathLst>
                <a:path extrusionOk="0" h="8919" w="11776">
                  <a:moveTo>
                    <a:pt x="429" y="0"/>
                  </a:moveTo>
                  <a:cubicBezTo>
                    <a:pt x="191" y="0"/>
                    <a:pt x="0" y="191"/>
                    <a:pt x="0" y="429"/>
                  </a:cubicBezTo>
                  <a:lnTo>
                    <a:pt x="0" y="8490"/>
                  </a:lnTo>
                  <a:cubicBezTo>
                    <a:pt x="0" y="8728"/>
                    <a:pt x="191" y="8918"/>
                    <a:pt x="429" y="8918"/>
                  </a:cubicBezTo>
                  <a:lnTo>
                    <a:pt x="11335" y="8918"/>
                  </a:lnTo>
                  <a:cubicBezTo>
                    <a:pt x="11573" y="8918"/>
                    <a:pt x="11776" y="8728"/>
                    <a:pt x="11776" y="8490"/>
                  </a:cubicBezTo>
                  <a:lnTo>
                    <a:pt x="11776" y="429"/>
                  </a:lnTo>
                  <a:cubicBezTo>
                    <a:pt x="11776" y="191"/>
                    <a:pt x="11573" y="0"/>
                    <a:pt x="11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4" name="Google Shape;13474;p45"/>
            <p:cNvSpPr/>
            <p:nvPr/>
          </p:nvSpPr>
          <p:spPr>
            <a:xfrm>
              <a:off x="4060630" y="1932011"/>
              <a:ext cx="229236" cy="154522"/>
            </a:xfrm>
            <a:custGeom>
              <a:rect b="b" l="l" r="r" t="t"/>
              <a:pathLst>
                <a:path extrusionOk="0" h="7007" w="10395">
                  <a:moveTo>
                    <a:pt x="2846" y="1"/>
                  </a:moveTo>
                  <a:cubicBezTo>
                    <a:pt x="2822" y="1"/>
                    <a:pt x="2798" y="16"/>
                    <a:pt x="2798" y="46"/>
                  </a:cubicBezTo>
                  <a:lnTo>
                    <a:pt x="2703" y="331"/>
                  </a:lnTo>
                  <a:lnTo>
                    <a:pt x="2405" y="331"/>
                  </a:lnTo>
                  <a:cubicBezTo>
                    <a:pt x="2369" y="331"/>
                    <a:pt x="2346" y="379"/>
                    <a:pt x="2381" y="403"/>
                  </a:cubicBezTo>
                  <a:lnTo>
                    <a:pt x="2631" y="581"/>
                  </a:lnTo>
                  <a:lnTo>
                    <a:pt x="2536" y="879"/>
                  </a:lnTo>
                  <a:cubicBezTo>
                    <a:pt x="2527" y="914"/>
                    <a:pt x="2544" y="936"/>
                    <a:pt x="2568" y="936"/>
                  </a:cubicBezTo>
                  <a:cubicBezTo>
                    <a:pt x="2577" y="936"/>
                    <a:pt x="2586" y="933"/>
                    <a:pt x="2596" y="927"/>
                  </a:cubicBezTo>
                  <a:lnTo>
                    <a:pt x="2846" y="748"/>
                  </a:lnTo>
                  <a:lnTo>
                    <a:pt x="3096" y="927"/>
                  </a:lnTo>
                  <a:cubicBezTo>
                    <a:pt x="3102" y="933"/>
                    <a:pt x="3110" y="936"/>
                    <a:pt x="3118" y="936"/>
                  </a:cubicBezTo>
                  <a:cubicBezTo>
                    <a:pt x="3141" y="936"/>
                    <a:pt x="3164" y="914"/>
                    <a:pt x="3155" y="879"/>
                  </a:cubicBezTo>
                  <a:lnTo>
                    <a:pt x="3060" y="581"/>
                  </a:lnTo>
                  <a:lnTo>
                    <a:pt x="3310" y="403"/>
                  </a:lnTo>
                  <a:cubicBezTo>
                    <a:pt x="3346" y="379"/>
                    <a:pt x="3322" y="331"/>
                    <a:pt x="3286" y="331"/>
                  </a:cubicBezTo>
                  <a:lnTo>
                    <a:pt x="2989" y="331"/>
                  </a:lnTo>
                  <a:lnTo>
                    <a:pt x="2893" y="46"/>
                  </a:lnTo>
                  <a:cubicBezTo>
                    <a:pt x="2893" y="16"/>
                    <a:pt x="2870" y="1"/>
                    <a:pt x="2846" y="1"/>
                  </a:cubicBezTo>
                  <a:close/>
                  <a:moveTo>
                    <a:pt x="5203" y="19"/>
                  </a:moveTo>
                  <a:cubicBezTo>
                    <a:pt x="5188" y="19"/>
                    <a:pt x="5173" y="28"/>
                    <a:pt x="5167" y="46"/>
                  </a:cubicBezTo>
                  <a:lnTo>
                    <a:pt x="5072" y="331"/>
                  </a:lnTo>
                  <a:lnTo>
                    <a:pt x="4763" y="331"/>
                  </a:lnTo>
                  <a:cubicBezTo>
                    <a:pt x="4715" y="331"/>
                    <a:pt x="4703" y="391"/>
                    <a:pt x="4739" y="403"/>
                  </a:cubicBezTo>
                  <a:lnTo>
                    <a:pt x="4989" y="581"/>
                  </a:lnTo>
                  <a:lnTo>
                    <a:pt x="4894" y="879"/>
                  </a:lnTo>
                  <a:cubicBezTo>
                    <a:pt x="4885" y="914"/>
                    <a:pt x="4902" y="936"/>
                    <a:pt x="4925" y="936"/>
                  </a:cubicBezTo>
                  <a:cubicBezTo>
                    <a:pt x="4934" y="936"/>
                    <a:pt x="4944" y="933"/>
                    <a:pt x="4953" y="927"/>
                  </a:cubicBezTo>
                  <a:lnTo>
                    <a:pt x="5203" y="748"/>
                  </a:lnTo>
                  <a:lnTo>
                    <a:pt x="5453" y="927"/>
                  </a:lnTo>
                  <a:cubicBezTo>
                    <a:pt x="5463" y="933"/>
                    <a:pt x="5472" y="936"/>
                    <a:pt x="5481" y="936"/>
                  </a:cubicBezTo>
                  <a:cubicBezTo>
                    <a:pt x="5505" y="936"/>
                    <a:pt x="5521" y="914"/>
                    <a:pt x="5513" y="879"/>
                  </a:cubicBezTo>
                  <a:lnTo>
                    <a:pt x="5417" y="581"/>
                  </a:lnTo>
                  <a:lnTo>
                    <a:pt x="5668" y="403"/>
                  </a:lnTo>
                  <a:cubicBezTo>
                    <a:pt x="5703" y="391"/>
                    <a:pt x="5691" y="331"/>
                    <a:pt x="5644" y="331"/>
                  </a:cubicBezTo>
                  <a:lnTo>
                    <a:pt x="5334" y="331"/>
                  </a:lnTo>
                  <a:lnTo>
                    <a:pt x="5239" y="46"/>
                  </a:lnTo>
                  <a:cubicBezTo>
                    <a:pt x="5233" y="28"/>
                    <a:pt x="5218" y="19"/>
                    <a:pt x="5203" y="19"/>
                  </a:cubicBezTo>
                  <a:close/>
                  <a:moveTo>
                    <a:pt x="7549" y="1"/>
                  </a:moveTo>
                  <a:cubicBezTo>
                    <a:pt x="7525" y="1"/>
                    <a:pt x="7501" y="16"/>
                    <a:pt x="7501" y="46"/>
                  </a:cubicBezTo>
                  <a:lnTo>
                    <a:pt x="7406" y="331"/>
                  </a:lnTo>
                  <a:lnTo>
                    <a:pt x="7108" y="331"/>
                  </a:lnTo>
                  <a:cubicBezTo>
                    <a:pt x="7061" y="331"/>
                    <a:pt x="7049" y="391"/>
                    <a:pt x="7084" y="403"/>
                  </a:cubicBezTo>
                  <a:lnTo>
                    <a:pt x="7334" y="581"/>
                  </a:lnTo>
                  <a:lnTo>
                    <a:pt x="7239" y="879"/>
                  </a:lnTo>
                  <a:cubicBezTo>
                    <a:pt x="7230" y="914"/>
                    <a:pt x="7247" y="936"/>
                    <a:pt x="7271" y="936"/>
                  </a:cubicBezTo>
                  <a:cubicBezTo>
                    <a:pt x="7280" y="936"/>
                    <a:pt x="7289" y="933"/>
                    <a:pt x="7299" y="927"/>
                  </a:cubicBezTo>
                  <a:lnTo>
                    <a:pt x="7549" y="748"/>
                  </a:lnTo>
                  <a:lnTo>
                    <a:pt x="7799" y="927"/>
                  </a:lnTo>
                  <a:cubicBezTo>
                    <a:pt x="7805" y="933"/>
                    <a:pt x="7813" y="936"/>
                    <a:pt x="7821" y="936"/>
                  </a:cubicBezTo>
                  <a:cubicBezTo>
                    <a:pt x="7844" y="936"/>
                    <a:pt x="7867" y="914"/>
                    <a:pt x="7858" y="879"/>
                  </a:cubicBezTo>
                  <a:lnTo>
                    <a:pt x="7763" y="581"/>
                  </a:lnTo>
                  <a:lnTo>
                    <a:pt x="8013" y="403"/>
                  </a:lnTo>
                  <a:cubicBezTo>
                    <a:pt x="8049" y="391"/>
                    <a:pt x="8025" y="331"/>
                    <a:pt x="7989" y="331"/>
                  </a:cubicBezTo>
                  <a:lnTo>
                    <a:pt x="7692" y="331"/>
                  </a:lnTo>
                  <a:lnTo>
                    <a:pt x="7596" y="46"/>
                  </a:lnTo>
                  <a:cubicBezTo>
                    <a:pt x="7596" y="16"/>
                    <a:pt x="7573" y="1"/>
                    <a:pt x="7549" y="1"/>
                  </a:cubicBezTo>
                  <a:close/>
                  <a:moveTo>
                    <a:pt x="9894" y="1"/>
                  </a:moveTo>
                  <a:cubicBezTo>
                    <a:pt x="9870" y="1"/>
                    <a:pt x="9847" y="16"/>
                    <a:pt x="9847" y="46"/>
                  </a:cubicBezTo>
                  <a:lnTo>
                    <a:pt x="9751" y="331"/>
                  </a:lnTo>
                  <a:lnTo>
                    <a:pt x="9454" y="331"/>
                  </a:lnTo>
                  <a:cubicBezTo>
                    <a:pt x="9418" y="331"/>
                    <a:pt x="9406" y="379"/>
                    <a:pt x="9430" y="403"/>
                  </a:cubicBezTo>
                  <a:lnTo>
                    <a:pt x="9680" y="581"/>
                  </a:lnTo>
                  <a:lnTo>
                    <a:pt x="9585" y="879"/>
                  </a:lnTo>
                  <a:cubicBezTo>
                    <a:pt x="9576" y="914"/>
                    <a:pt x="9599" y="936"/>
                    <a:pt x="9622" y="936"/>
                  </a:cubicBezTo>
                  <a:cubicBezTo>
                    <a:pt x="9630" y="936"/>
                    <a:pt x="9638" y="933"/>
                    <a:pt x="9644" y="927"/>
                  </a:cubicBezTo>
                  <a:lnTo>
                    <a:pt x="9894" y="748"/>
                  </a:lnTo>
                  <a:lnTo>
                    <a:pt x="10144" y="927"/>
                  </a:lnTo>
                  <a:cubicBezTo>
                    <a:pt x="10154" y="933"/>
                    <a:pt x="10163" y="936"/>
                    <a:pt x="10172" y="936"/>
                  </a:cubicBezTo>
                  <a:cubicBezTo>
                    <a:pt x="10196" y="936"/>
                    <a:pt x="10213" y="914"/>
                    <a:pt x="10204" y="879"/>
                  </a:cubicBezTo>
                  <a:lnTo>
                    <a:pt x="10120" y="581"/>
                  </a:lnTo>
                  <a:lnTo>
                    <a:pt x="10359" y="403"/>
                  </a:lnTo>
                  <a:cubicBezTo>
                    <a:pt x="10394" y="379"/>
                    <a:pt x="10382" y="331"/>
                    <a:pt x="10335" y="331"/>
                  </a:cubicBezTo>
                  <a:lnTo>
                    <a:pt x="10037" y="331"/>
                  </a:lnTo>
                  <a:lnTo>
                    <a:pt x="9942" y="46"/>
                  </a:lnTo>
                  <a:cubicBezTo>
                    <a:pt x="9942" y="16"/>
                    <a:pt x="9918" y="1"/>
                    <a:pt x="9894" y="1"/>
                  </a:cubicBezTo>
                  <a:close/>
                  <a:moveTo>
                    <a:pt x="500" y="19"/>
                  </a:moveTo>
                  <a:cubicBezTo>
                    <a:pt x="485" y="19"/>
                    <a:pt x="470" y="28"/>
                    <a:pt x="464" y="46"/>
                  </a:cubicBezTo>
                  <a:lnTo>
                    <a:pt x="369" y="331"/>
                  </a:lnTo>
                  <a:lnTo>
                    <a:pt x="60" y="331"/>
                  </a:lnTo>
                  <a:cubicBezTo>
                    <a:pt x="24" y="331"/>
                    <a:pt x="0" y="379"/>
                    <a:pt x="36" y="403"/>
                  </a:cubicBezTo>
                  <a:lnTo>
                    <a:pt x="286" y="593"/>
                  </a:lnTo>
                  <a:lnTo>
                    <a:pt x="191" y="891"/>
                  </a:lnTo>
                  <a:cubicBezTo>
                    <a:pt x="182" y="917"/>
                    <a:pt x="204" y="936"/>
                    <a:pt x="226" y="936"/>
                  </a:cubicBezTo>
                  <a:cubicBezTo>
                    <a:pt x="235" y="936"/>
                    <a:pt x="244" y="933"/>
                    <a:pt x="250" y="927"/>
                  </a:cubicBezTo>
                  <a:lnTo>
                    <a:pt x="500" y="748"/>
                  </a:lnTo>
                  <a:lnTo>
                    <a:pt x="750" y="927"/>
                  </a:lnTo>
                  <a:cubicBezTo>
                    <a:pt x="760" y="933"/>
                    <a:pt x="770" y="936"/>
                    <a:pt x="779" y="936"/>
                  </a:cubicBezTo>
                  <a:cubicBezTo>
                    <a:pt x="802" y="936"/>
                    <a:pt x="818" y="917"/>
                    <a:pt x="810" y="891"/>
                  </a:cubicBezTo>
                  <a:lnTo>
                    <a:pt x="715" y="593"/>
                  </a:lnTo>
                  <a:lnTo>
                    <a:pt x="965" y="403"/>
                  </a:lnTo>
                  <a:cubicBezTo>
                    <a:pt x="1000" y="379"/>
                    <a:pt x="976" y="331"/>
                    <a:pt x="941" y="331"/>
                  </a:cubicBezTo>
                  <a:lnTo>
                    <a:pt x="643" y="331"/>
                  </a:lnTo>
                  <a:lnTo>
                    <a:pt x="536" y="46"/>
                  </a:lnTo>
                  <a:cubicBezTo>
                    <a:pt x="530" y="28"/>
                    <a:pt x="515" y="19"/>
                    <a:pt x="500" y="19"/>
                  </a:cubicBezTo>
                  <a:close/>
                  <a:moveTo>
                    <a:pt x="4018" y="739"/>
                  </a:moveTo>
                  <a:cubicBezTo>
                    <a:pt x="3998" y="739"/>
                    <a:pt x="3977" y="754"/>
                    <a:pt x="3977" y="784"/>
                  </a:cubicBezTo>
                  <a:lnTo>
                    <a:pt x="3882" y="1069"/>
                  </a:lnTo>
                  <a:lnTo>
                    <a:pt x="3584" y="1069"/>
                  </a:lnTo>
                  <a:cubicBezTo>
                    <a:pt x="3536" y="1069"/>
                    <a:pt x="3524" y="1129"/>
                    <a:pt x="3560" y="1153"/>
                  </a:cubicBezTo>
                  <a:lnTo>
                    <a:pt x="3798" y="1331"/>
                  </a:lnTo>
                  <a:lnTo>
                    <a:pt x="3715" y="1629"/>
                  </a:lnTo>
                  <a:cubicBezTo>
                    <a:pt x="3705" y="1658"/>
                    <a:pt x="3728" y="1680"/>
                    <a:pt x="3756" y="1680"/>
                  </a:cubicBezTo>
                  <a:cubicBezTo>
                    <a:pt x="3762" y="1680"/>
                    <a:pt x="3768" y="1679"/>
                    <a:pt x="3774" y="1677"/>
                  </a:cubicBezTo>
                  <a:lnTo>
                    <a:pt x="4024" y="1498"/>
                  </a:lnTo>
                  <a:lnTo>
                    <a:pt x="4263" y="1677"/>
                  </a:lnTo>
                  <a:cubicBezTo>
                    <a:pt x="4269" y="1679"/>
                    <a:pt x="4276" y="1680"/>
                    <a:pt x="4282" y="1680"/>
                  </a:cubicBezTo>
                  <a:cubicBezTo>
                    <a:pt x="4313" y="1680"/>
                    <a:pt x="4344" y="1658"/>
                    <a:pt x="4334" y="1629"/>
                  </a:cubicBezTo>
                  <a:lnTo>
                    <a:pt x="4239" y="1331"/>
                  </a:lnTo>
                  <a:lnTo>
                    <a:pt x="4489" y="1153"/>
                  </a:lnTo>
                  <a:cubicBezTo>
                    <a:pt x="4525" y="1129"/>
                    <a:pt x="4501" y="1069"/>
                    <a:pt x="4465" y="1069"/>
                  </a:cubicBezTo>
                  <a:lnTo>
                    <a:pt x="4167" y="1069"/>
                  </a:lnTo>
                  <a:lnTo>
                    <a:pt x="4060" y="784"/>
                  </a:lnTo>
                  <a:cubicBezTo>
                    <a:pt x="4060" y="754"/>
                    <a:pt x="4039" y="739"/>
                    <a:pt x="4018" y="739"/>
                  </a:cubicBezTo>
                  <a:close/>
                  <a:moveTo>
                    <a:pt x="6376" y="748"/>
                  </a:moveTo>
                  <a:cubicBezTo>
                    <a:pt x="6355" y="748"/>
                    <a:pt x="6334" y="760"/>
                    <a:pt x="6334" y="784"/>
                  </a:cubicBezTo>
                  <a:lnTo>
                    <a:pt x="6239" y="1081"/>
                  </a:lnTo>
                  <a:lnTo>
                    <a:pt x="5941" y="1081"/>
                  </a:lnTo>
                  <a:cubicBezTo>
                    <a:pt x="5894" y="1081"/>
                    <a:pt x="5882" y="1129"/>
                    <a:pt x="5918" y="1153"/>
                  </a:cubicBezTo>
                  <a:lnTo>
                    <a:pt x="6156" y="1331"/>
                  </a:lnTo>
                  <a:lnTo>
                    <a:pt x="6072" y="1629"/>
                  </a:lnTo>
                  <a:cubicBezTo>
                    <a:pt x="6063" y="1658"/>
                    <a:pt x="6085" y="1680"/>
                    <a:pt x="6113" y="1680"/>
                  </a:cubicBezTo>
                  <a:cubicBezTo>
                    <a:pt x="6119" y="1680"/>
                    <a:pt x="6126" y="1679"/>
                    <a:pt x="6132" y="1677"/>
                  </a:cubicBezTo>
                  <a:lnTo>
                    <a:pt x="6382" y="1498"/>
                  </a:lnTo>
                  <a:lnTo>
                    <a:pt x="6632" y="1677"/>
                  </a:lnTo>
                  <a:cubicBezTo>
                    <a:pt x="6636" y="1679"/>
                    <a:pt x="6641" y="1680"/>
                    <a:pt x="6646" y="1680"/>
                  </a:cubicBezTo>
                  <a:cubicBezTo>
                    <a:pt x="6671" y="1680"/>
                    <a:pt x="6701" y="1658"/>
                    <a:pt x="6691" y="1629"/>
                  </a:cubicBezTo>
                  <a:lnTo>
                    <a:pt x="6596" y="1331"/>
                  </a:lnTo>
                  <a:lnTo>
                    <a:pt x="6846" y="1153"/>
                  </a:lnTo>
                  <a:cubicBezTo>
                    <a:pt x="6870" y="1129"/>
                    <a:pt x="6858" y="1069"/>
                    <a:pt x="6822" y="1069"/>
                  </a:cubicBezTo>
                  <a:lnTo>
                    <a:pt x="6513" y="1069"/>
                  </a:lnTo>
                  <a:lnTo>
                    <a:pt x="6418" y="784"/>
                  </a:lnTo>
                  <a:cubicBezTo>
                    <a:pt x="6418" y="760"/>
                    <a:pt x="6397" y="748"/>
                    <a:pt x="6376" y="748"/>
                  </a:cubicBezTo>
                  <a:close/>
                  <a:moveTo>
                    <a:pt x="8726" y="739"/>
                  </a:moveTo>
                  <a:cubicBezTo>
                    <a:pt x="8704" y="739"/>
                    <a:pt x="8680" y="754"/>
                    <a:pt x="8680" y="784"/>
                  </a:cubicBezTo>
                  <a:lnTo>
                    <a:pt x="8585" y="1069"/>
                  </a:lnTo>
                  <a:lnTo>
                    <a:pt x="8287" y="1069"/>
                  </a:lnTo>
                  <a:cubicBezTo>
                    <a:pt x="8239" y="1069"/>
                    <a:pt x="8227" y="1129"/>
                    <a:pt x="8263" y="1153"/>
                  </a:cubicBezTo>
                  <a:lnTo>
                    <a:pt x="8501" y="1331"/>
                  </a:lnTo>
                  <a:lnTo>
                    <a:pt x="8418" y="1629"/>
                  </a:lnTo>
                  <a:cubicBezTo>
                    <a:pt x="8408" y="1658"/>
                    <a:pt x="8431" y="1680"/>
                    <a:pt x="8459" y="1680"/>
                  </a:cubicBezTo>
                  <a:cubicBezTo>
                    <a:pt x="8465" y="1680"/>
                    <a:pt x="8471" y="1679"/>
                    <a:pt x="8477" y="1677"/>
                  </a:cubicBezTo>
                  <a:lnTo>
                    <a:pt x="8727" y="1498"/>
                  </a:lnTo>
                  <a:lnTo>
                    <a:pt x="8966" y="1677"/>
                  </a:lnTo>
                  <a:cubicBezTo>
                    <a:pt x="8972" y="1679"/>
                    <a:pt x="8979" y="1680"/>
                    <a:pt x="8985" y="1680"/>
                  </a:cubicBezTo>
                  <a:cubicBezTo>
                    <a:pt x="9016" y="1680"/>
                    <a:pt x="9047" y="1658"/>
                    <a:pt x="9037" y="1629"/>
                  </a:cubicBezTo>
                  <a:lnTo>
                    <a:pt x="8942" y="1331"/>
                  </a:lnTo>
                  <a:lnTo>
                    <a:pt x="9192" y="1153"/>
                  </a:lnTo>
                  <a:cubicBezTo>
                    <a:pt x="9216" y="1129"/>
                    <a:pt x="9204" y="1069"/>
                    <a:pt x="9168" y="1069"/>
                  </a:cubicBezTo>
                  <a:lnTo>
                    <a:pt x="8870" y="1069"/>
                  </a:lnTo>
                  <a:lnTo>
                    <a:pt x="8763" y="784"/>
                  </a:lnTo>
                  <a:cubicBezTo>
                    <a:pt x="8769" y="754"/>
                    <a:pt x="8748" y="739"/>
                    <a:pt x="8726" y="739"/>
                  </a:cubicBezTo>
                  <a:close/>
                  <a:moveTo>
                    <a:pt x="1672" y="743"/>
                  </a:moveTo>
                  <a:cubicBezTo>
                    <a:pt x="1649" y="743"/>
                    <a:pt x="1625" y="759"/>
                    <a:pt x="1631" y="784"/>
                  </a:cubicBezTo>
                  <a:lnTo>
                    <a:pt x="1536" y="1081"/>
                  </a:lnTo>
                  <a:lnTo>
                    <a:pt x="1238" y="1081"/>
                  </a:lnTo>
                  <a:cubicBezTo>
                    <a:pt x="1191" y="1081"/>
                    <a:pt x="1179" y="1129"/>
                    <a:pt x="1215" y="1153"/>
                  </a:cubicBezTo>
                  <a:lnTo>
                    <a:pt x="1453" y="1331"/>
                  </a:lnTo>
                  <a:lnTo>
                    <a:pt x="1357" y="1629"/>
                  </a:lnTo>
                  <a:cubicBezTo>
                    <a:pt x="1348" y="1657"/>
                    <a:pt x="1375" y="1684"/>
                    <a:pt x="1404" y="1684"/>
                  </a:cubicBezTo>
                  <a:cubicBezTo>
                    <a:pt x="1412" y="1684"/>
                    <a:pt x="1421" y="1682"/>
                    <a:pt x="1429" y="1677"/>
                  </a:cubicBezTo>
                  <a:lnTo>
                    <a:pt x="1679" y="1498"/>
                  </a:lnTo>
                  <a:lnTo>
                    <a:pt x="1917" y="1677"/>
                  </a:lnTo>
                  <a:cubicBezTo>
                    <a:pt x="1925" y="1682"/>
                    <a:pt x="1934" y="1684"/>
                    <a:pt x="1942" y="1684"/>
                  </a:cubicBezTo>
                  <a:cubicBezTo>
                    <a:pt x="1971" y="1684"/>
                    <a:pt x="1998" y="1657"/>
                    <a:pt x="1988" y="1629"/>
                  </a:cubicBezTo>
                  <a:lnTo>
                    <a:pt x="1893" y="1331"/>
                  </a:lnTo>
                  <a:lnTo>
                    <a:pt x="2143" y="1153"/>
                  </a:lnTo>
                  <a:cubicBezTo>
                    <a:pt x="2179" y="1129"/>
                    <a:pt x="2155" y="1069"/>
                    <a:pt x="2119" y="1069"/>
                  </a:cubicBezTo>
                  <a:lnTo>
                    <a:pt x="1810" y="1069"/>
                  </a:lnTo>
                  <a:lnTo>
                    <a:pt x="1715" y="784"/>
                  </a:lnTo>
                  <a:cubicBezTo>
                    <a:pt x="1715" y="756"/>
                    <a:pt x="1693" y="743"/>
                    <a:pt x="1672" y="743"/>
                  </a:cubicBezTo>
                  <a:close/>
                  <a:moveTo>
                    <a:pt x="502" y="1524"/>
                  </a:moveTo>
                  <a:cubicBezTo>
                    <a:pt x="489" y="1524"/>
                    <a:pt x="474" y="1531"/>
                    <a:pt x="464" y="1546"/>
                  </a:cubicBezTo>
                  <a:lnTo>
                    <a:pt x="369" y="1843"/>
                  </a:lnTo>
                  <a:lnTo>
                    <a:pt x="60" y="1843"/>
                  </a:lnTo>
                  <a:cubicBezTo>
                    <a:pt x="24" y="1843"/>
                    <a:pt x="12" y="1891"/>
                    <a:pt x="36" y="1915"/>
                  </a:cubicBezTo>
                  <a:lnTo>
                    <a:pt x="286" y="2105"/>
                  </a:lnTo>
                  <a:lnTo>
                    <a:pt x="191" y="2403"/>
                  </a:lnTo>
                  <a:cubicBezTo>
                    <a:pt x="182" y="2429"/>
                    <a:pt x="204" y="2448"/>
                    <a:pt x="231" y="2448"/>
                  </a:cubicBezTo>
                  <a:cubicBezTo>
                    <a:pt x="241" y="2448"/>
                    <a:pt x="252" y="2445"/>
                    <a:pt x="262" y="2439"/>
                  </a:cubicBezTo>
                  <a:lnTo>
                    <a:pt x="500" y="2260"/>
                  </a:lnTo>
                  <a:lnTo>
                    <a:pt x="750" y="2451"/>
                  </a:lnTo>
                  <a:cubicBezTo>
                    <a:pt x="760" y="2457"/>
                    <a:pt x="770" y="2460"/>
                    <a:pt x="779" y="2460"/>
                  </a:cubicBezTo>
                  <a:cubicBezTo>
                    <a:pt x="802" y="2460"/>
                    <a:pt x="818" y="2441"/>
                    <a:pt x="810" y="2415"/>
                  </a:cubicBezTo>
                  <a:lnTo>
                    <a:pt x="726" y="2117"/>
                  </a:lnTo>
                  <a:lnTo>
                    <a:pt x="965" y="1927"/>
                  </a:lnTo>
                  <a:cubicBezTo>
                    <a:pt x="1000" y="1903"/>
                    <a:pt x="976" y="1855"/>
                    <a:pt x="941" y="1855"/>
                  </a:cubicBezTo>
                  <a:lnTo>
                    <a:pt x="643" y="1855"/>
                  </a:lnTo>
                  <a:lnTo>
                    <a:pt x="536" y="1558"/>
                  </a:lnTo>
                  <a:cubicBezTo>
                    <a:pt x="536" y="1537"/>
                    <a:pt x="520" y="1524"/>
                    <a:pt x="502" y="1524"/>
                  </a:cubicBezTo>
                  <a:close/>
                  <a:moveTo>
                    <a:pt x="2854" y="1507"/>
                  </a:moveTo>
                  <a:cubicBezTo>
                    <a:pt x="2835" y="1507"/>
                    <a:pt x="2815" y="1519"/>
                    <a:pt x="2810" y="1546"/>
                  </a:cubicBezTo>
                  <a:lnTo>
                    <a:pt x="2715" y="1843"/>
                  </a:lnTo>
                  <a:lnTo>
                    <a:pt x="2417" y="1843"/>
                  </a:lnTo>
                  <a:cubicBezTo>
                    <a:pt x="2369" y="1843"/>
                    <a:pt x="2358" y="1891"/>
                    <a:pt x="2393" y="1915"/>
                  </a:cubicBezTo>
                  <a:lnTo>
                    <a:pt x="2631" y="2093"/>
                  </a:lnTo>
                  <a:lnTo>
                    <a:pt x="2536" y="2391"/>
                  </a:lnTo>
                  <a:cubicBezTo>
                    <a:pt x="2527" y="2419"/>
                    <a:pt x="2553" y="2446"/>
                    <a:pt x="2582" y="2446"/>
                  </a:cubicBezTo>
                  <a:cubicBezTo>
                    <a:pt x="2591" y="2446"/>
                    <a:pt x="2600" y="2444"/>
                    <a:pt x="2608" y="2439"/>
                  </a:cubicBezTo>
                  <a:lnTo>
                    <a:pt x="2858" y="2260"/>
                  </a:lnTo>
                  <a:lnTo>
                    <a:pt x="3096" y="2451"/>
                  </a:lnTo>
                  <a:cubicBezTo>
                    <a:pt x="3106" y="2457"/>
                    <a:pt x="3117" y="2460"/>
                    <a:pt x="3127" y="2460"/>
                  </a:cubicBezTo>
                  <a:cubicBezTo>
                    <a:pt x="3153" y="2460"/>
                    <a:pt x="3176" y="2441"/>
                    <a:pt x="3167" y="2415"/>
                  </a:cubicBezTo>
                  <a:lnTo>
                    <a:pt x="3072" y="2117"/>
                  </a:lnTo>
                  <a:lnTo>
                    <a:pt x="3310" y="1927"/>
                  </a:lnTo>
                  <a:cubicBezTo>
                    <a:pt x="3346" y="1903"/>
                    <a:pt x="3322" y="1855"/>
                    <a:pt x="3286" y="1855"/>
                  </a:cubicBezTo>
                  <a:lnTo>
                    <a:pt x="2989" y="1855"/>
                  </a:lnTo>
                  <a:lnTo>
                    <a:pt x="2893" y="1558"/>
                  </a:lnTo>
                  <a:cubicBezTo>
                    <a:pt x="2900" y="1525"/>
                    <a:pt x="2878" y="1507"/>
                    <a:pt x="2854" y="1507"/>
                  </a:cubicBezTo>
                  <a:close/>
                  <a:moveTo>
                    <a:pt x="5202" y="1515"/>
                  </a:moveTo>
                  <a:cubicBezTo>
                    <a:pt x="5187" y="1515"/>
                    <a:pt x="5173" y="1525"/>
                    <a:pt x="5167" y="1546"/>
                  </a:cubicBezTo>
                  <a:lnTo>
                    <a:pt x="5072" y="1843"/>
                  </a:lnTo>
                  <a:lnTo>
                    <a:pt x="4763" y="1843"/>
                  </a:lnTo>
                  <a:cubicBezTo>
                    <a:pt x="4727" y="1843"/>
                    <a:pt x="4703" y="1891"/>
                    <a:pt x="4739" y="1915"/>
                  </a:cubicBezTo>
                  <a:lnTo>
                    <a:pt x="4989" y="2093"/>
                  </a:lnTo>
                  <a:lnTo>
                    <a:pt x="4894" y="2391"/>
                  </a:lnTo>
                  <a:cubicBezTo>
                    <a:pt x="4884" y="2419"/>
                    <a:pt x="4904" y="2446"/>
                    <a:pt x="4930" y="2446"/>
                  </a:cubicBezTo>
                  <a:cubicBezTo>
                    <a:pt x="4937" y="2446"/>
                    <a:pt x="4945" y="2444"/>
                    <a:pt x="4953" y="2439"/>
                  </a:cubicBezTo>
                  <a:lnTo>
                    <a:pt x="5203" y="2260"/>
                  </a:lnTo>
                  <a:lnTo>
                    <a:pt x="5453" y="2451"/>
                  </a:lnTo>
                  <a:cubicBezTo>
                    <a:pt x="5463" y="2457"/>
                    <a:pt x="5473" y="2460"/>
                    <a:pt x="5482" y="2460"/>
                  </a:cubicBezTo>
                  <a:cubicBezTo>
                    <a:pt x="5505" y="2460"/>
                    <a:pt x="5521" y="2441"/>
                    <a:pt x="5513" y="2415"/>
                  </a:cubicBezTo>
                  <a:lnTo>
                    <a:pt x="5417" y="2117"/>
                  </a:lnTo>
                  <a:lnTo>
                    <a:pt x="5668" y="1927"/>
                  </a:lnTo>
                  <a:cubicBezTo>
                    <a:pt x="5703" y="1903"/>
                    <a:pt x="5679" y="1855"/>
                    <a:pt x="5644" y="1855"/>
                  </a:cubicBezTo>
                  <a:lnTo>
                    <a:pt x="5334" y="1855"/>
                  </a:lnTo>
                  <a:lnTo>
                    <a:pt x="5239" y="1558"/>
                  </a:lnTo>
                  <a:cubicBezTo>
                    <a:pt x="5239" y="1531"/>
                    <a:pt x="5220" y="1515"/>
                    <a:pt x="5202" y="1515"/>
                  </a:cubicBezTo>
                  <a:close/>
                  <a:moveTo>
                    <a:pt x="7550" y="1507"/>
                  </a:moveTo>
                  <a:cubicBezTo>
                    <a:pt x="7529" y="1507"/>
                    <a:pt x="7506" y="1519"/>
                    <a:pt x="7501" y="1546"/>
                  </a:cubicBezTo>
                  <a:lnTo>
                    <a:pt x="7406" y="1843"/>
                  </a:lnTo>
                  <a:lnTo>
                    <a:pt x="7108" y="1843"/>
                  </a:lnTo>
                  <a:cubicBezTo>
                    <a:pt x="7072" y="1843"/>
                    <a:pt x="7049" y="1891"/>
                    <a:pt x="7084" y="1915"/>
                  </a:cubicBezTo>
                  <a:lnTo>
                    <a:pt x="7334" y="2093"/>
                  </a:lnTo>
                  <a:lnTo>
                    <a:pt x="7239" y="2391"/>
                  </a:lnTo>
                  <a:cubicBezTo>
                    <a:pt x="7230" y="2419"/>
                    <a:pt x="7249" y="2446"/>
                    <a:pt x="7275" y="2446"/>
                  </a:cubicBezTo>
                  <a:cubicBezTo>
                    <a:pt x="7283" y="2446"/>
                    <a:pt x="7291" y="2444"/>
                    <a:pt x="7299" y="2439"/>
                  </a:cubicBezTo>
                  <a:lnTo>
                    <a:pt x="7549" y="2260"/>
                  </a:lnTo>
                  <a:lnTo>
                    <a:pt x="7799" y="2451"/>
                  </a:lnTo>
                  <a:cubicBezTo>
                    <a:pt x="7809" y="2457"/>
                    <a:pt x="7820" y="2460"/>
                    <a:pt x="7830" y="2460"/>
                  </a:cubicBezTo>
                  <a:cubicBezTo>
                    <a:pt x="7856" y="2460"/>
                    <a:pt x="7879" y="2441"/>
                    <a:pt x="7870" y="2415"/>
                  </a:cubicBezTo>
                  <a:lnTo>
                    <a:pt x="7775" y="2117"/>
                  </a:lnTo>
                  <a:lnTo>
                    <a:pt x="8013" y="1927"/>
                  </a:lnTo>
                  <a:cubicBezTo>
                    <a:pt x="8037" y="1903"/>
                    <a:pt x="8025" y="1855"/>
                    <a:pt x="7989" y="1855"/>
                  </a:cubicBezTo>
                  <a:lnTo>
                    <a:pt x="7692" y="1855"/>
                  </a:lnTo>
                  <a:lnTo>
                    <a:pt x="7596" y="1558"/>
                  </a:lnTo>
                  <a:cubicBezTo>
                    <a:pt x="7603" y="1525"/>
                    <a:pt x="7577" y="1507"/>
                    <a:pt x="7550" y="1507"/>
                  </a:cubicBezTo>
                  <a:close/>
                  <a:moveTo>
                    <a:pt x="9903" y="1507"/>
                  </a:moveTo>
                  <a:cubicBezTo>
                    <a:pt x="9884" y="1507"/>
                    <a:pt x="9864" y="1519"/>
                    <a:pt x="9859" y="1546"/>
                  </a:cubicBezTo>
                  <a:lnTo>
                    <a:pt x="9763" y="1843"/>
                  </a:lnTo>
                  <a:lnTo>
                    <a:pt x="9466" y="1843"/>
                  </a:lnTo>
                  <a:cubicBezTo>
                    <a:pt x="9430" y="1843"/>
                    <a:pt x="9406" y="1891"/>
                    <a:pt x="9442" y="1915"/>
                  </a:cubicBezTo>
                  <a:lnTo>
                    <a:pt x="9692" y="2093"/>
                  </a:lnTo>
                  <a:lnTo>
                    <a:pt x="9597" y="2391"/>
                  </a:lnTo>
                  <a:cubicBezTo>
                    <a:pt x="9587" y="2419"/>
                    <a:pt x="9607" y="2446"/>
                    <a:pt x="9632" y="2446"/>
                  </a:cubicBezTo>
                  <a:cubicBezTo>
                    <a:pt x="9640" y="2446"/>
                    <a:pt x="9648" y="2444"/>
                    <a:pt x="9656" y="2439"/>
                  </a:cubicBezTo>
                  <a:lnTo>
                    <a:pt x="9906" y="2260"/>
                  </a:lnTo>
                  <a:lnTo>
                    <a:pt x="10156" y="2451"/>
                  </a:lnTo>
                  <a:cubicBezTo>
                    <a:pt x="10163" y="2457"/>
                    <a:pt x="10171" y="2460"/>
                    <a:pt x="10180" y="2460"/>
                  </a:cubicBezTo>
                  <a:cubicBezTo>
                    <a:pt x="10202" y="2460"/>
                    <a:pt x="10224" y="2441"/>
                    <a:pt x="10216" y="2415"/>
                  </a:cubicBezTo>
                  <a:lnTo>
                    <a:pt x="10120" y="2117"/>
                  </a:lnTo>
                  <a:lnTo>
                    <a:pt x="10359" y="1927"/>
                  </a:lnTo>
                  <a:cubicBezTo>
                    <a:pt x="10394" y="1903"/>
                    <a:pt x="10382" y="1855"/>
                    <a:pt x="10335" y="1855"/>
                  </a:cubicBezTo>
                  <a:lnTo>
                    <a:pt x="10037" y="1855"/>
                  </a:lnTo>
                  <a:lnTo>
                    <a:pt x="9942" y="1558"/>
                  </a:lnTo>
                  <a:cubicBezTo>
                    <a:pt x="9948" y="1525"/>
                    <a:pt x="9926" y="1507"/>
                    <a:pt x="9903" y="1507"/>
                  </a:cubicBezTo>
                  <a:close/>
                  <a:moveTo>
                    <a:pt x="1672" y="2249"/>
                  </a:moveTo>
                  <a:cubicBezTo>
                    <a:pt x="1654" y="2249"/>
                    <a:pt x="1636" y="2259"/>
                    <a:pt x="1631" y="2284"/>
                  </a:cubicBezTo>
                  <a:lnTo>
                    <a:pt x="1536" y="2582"/>
                  </a:lnTo>
                  <a:lnTo>
                    <a:pt x="1238" y="2582"/>
                  </a:lnTo>
                  <a:cubicBezTo>
                    <a:pt x="1203" y="2582"/>
                    <a:pt x="1179" y="2629"/>
                    <a:pt x="1215" y="2653"/>
                  </a:cubicBezTo>
                  <a:lnTo>
                    <a:pt x="1453" y="2843"/>
                  </a:lnTo>
                  <a:lnTo>
                    <a:pt x="1369" y="3141"/>
                  </a:lnTo>
                  <a:cubicBezTo>
                    <a:pt x="1361" y="3167"/>
                    <a:pt x="1377" y="3186"/>
                    <a:pt x="1400" y="3186"/>
                  </a:cubicBezTo>
                  <a:cubicBezTo>
                    <a:pt x="1409" y="3186"/>
                    <a:pt x="1419" y="3184"/>
                    <a:pt x="1429" y="3177"/>
                  </a:cubicBezTo>
                  <a:lnTo>
                    <a:pt x="1679" y="3010"/>
                  </a:lnTo>
                  <a:lnTo>
                    <a:pt x="1917" y="3201"/>
                  </a:lnTo>
                  <a:cubicBezTo>
                    <a:pt x="1925" y="3206"/>
                    <a:pt x="1934" y="3208"/>
                    <a:pt x="1942" y="3208"/>
                  </a:cubicBezTo>
                  <a:cubicBezTo>
                    <a:pt x="1971" y="3208"/>
                    <a:pt x="1998" y="3181"/>
                    <a:pt x="1988" y="3153"/>
                  </a:cubicBezTo>
                  <a:lnTo>
                    <a:pt x="1893" y="2855"/>
                  </a:lnTo>
                  <a:lnTo>
                    <a:pt x="2143" y="2677"/>
                  </a:lnTo>
                  <a:cubicBezTo>
                    <a:pt x="2167" y="2653"/>
                    <a:pt x="2155" y="2605"/>
                    <a:pt x="2119" y="2593"/>
                  </a:cubicBezTo>
                  <a:lnTo>
                    <a:pt x="1810" y="2593"/>
                  </a:lnTo>
                  <a:lnTo>
                    <a:pt x="1715" y="2296"/>
                  </a:lnTo>
                  <a:cubicBezTo>
                    <a:pt x="1722" y="2268"/>
                    <a:pt x="1696" y="2249"/>
                    <a:pt x="1672" y="2249"/>
                  </a:cubicBezTo>
                  <a:close/>
                  <a:moveTo>
                    <a:pt x="4017" y="2249"/>
                  </a:moveTo>
                  <a:cubicBezTo>
                    <a:pt x="3999" y="2249"/>
                    <a:pt x="3982" y="2259"/>
                    <a:pt x="3977" y="2284"/>
                  </a:cubicBezTo>
                  <a:lnTo>
                    <a:pt x="3882" y="2582"/>
                  </a:lnTo>
                  <a:lnTo>
                    <a:pt x="3584" y="2582"/>
                  </a:lnTo>
                  <a:cubicBezTo>
                    <a:pt x="3548" y="2582"/>
                    <a:pt x="3536" y="2629"/>
                    <a:pt x="3560" y="2653"/>
                  </a:cubicBezTo>
                  <a:lnTo>
                    <a:pt x="3810" y="2843"/>
                  </a:lnTo>
                  <a:lnTo>
                    <a:pt x="3715" y="3141"/>
                  </a:lnTo>
                  <a:cubicBezTo>
                    <a:pt x="3706" y="3167"/>
                    <a:pt x="3729" y="3186"/>
                    <a:pt x="3751" y="3186"/>
                  </a:cubicBezTo>
                  <a:cubicBezTo>
                    <a:pt x="3759" y="3186"/>
                    <a:pt x="3768" y="3184"/>
                    <a:pt x="3774" y="3177"/>
                  </a:cubicBezTo>
                  <a:lnTo>
                    <a:pt x="4024" y="3010"/>
                  </a:lnTo>
                  <a:lnTo>
                    <a:pt x="4274" y="3201"/>
                  </a:lnTo>
                  <a:cubicBezTo>
                    <a:pt x="4283" y="3206"/>
                    <a:pt x="4291" y="3208"/>
                    <a:pt x="4298" y="3208"/>
                  </a:cubicBezTo>
                  <a:cubicBezTo>
                    <a:pt x="4324" y="3208"/>
                    <a:pt x="4343" y="3181"/>
                    <a:pt x="4334" y="3153"/>
                  </a:cubicBezTo>
                  <a:lnTo>
                    <a:pt x="4251" y="2855"/>
                  </a:lnTo>
                  <a:lnTo>
                    <a:pt x="4489" y="2677"/>
                  </a:lnTo>
                  <a:cubicBezTo>
                    <a:pt x="4513" y="2653"/>
                    <a:pt x="4501" y="2593"/>
                    <a:pt x="4465" y="2593"/>
                  </a:cubicBezTo>
                  <a:lnTo>
                    <a:pt x="4167" y="2593"/>
                  </a:lnTo>
                  <a:lnTo>
                    <a:pt x="4060" y="2296"/>
                  </a:lnTo>
                  <a:cubicBezTo>
                    <a:pt x="4067" y="2268"/>
                    <a:pt x="4042" y="2249"/>
                    <a:pt x="4017" y="2249"/>
                  </a:cubicBezTo>
                  <a:close/>
                  <a:moveTo>
                    <a:pt x="6377" y="2255"/>
                  </a:moveTo>
                  <a:cubicBezTo>
                    <a:pt x="6359" y="2255"/>
                    <a:pt x="6340" y="2268"/>
                    <a:pt x="6334" y="2296"/>
                  </a:cubicBezTo>
                  <a:lnTo>
                    <a:pt x="6239" y="2593"/>
                  </a:lnTo>
                  <a:lnTo>
                    <a:pt x="5941" y="2593"/>
                  </a:lnTo>
                  <a:cubicBezTo>
                    <a:pt x="5894" y="2593"/>
                    <a:pt x="5882" y="2641"/>
                    <a:pt x="5918" y="2665"/>
                  </a:cubicBezTo>
                  <a:lnTo>
                    <a:pt x="6156" y="2843"/>
                  </a:lnTo>
                  <a:lnTo>
                    <a:pt x="6072" y="3141"/>
                  </a:lnTo>
                  <a:cubicBezTo>
                    <a:pt x="6064" y="3167"/>
                    <a:pt x="6080" y="3186"/>
                    <a:pt x="6103" y="3186"/>
                  </a:cubicBezTo>
                  <a:cubicBezTo>
                    <a:pt x="6112" y="3186"/>
                    <a:pt x="6122" y="3184"/>
                    <a:pt x="6132" y="3177"/>
                  </a:cubicBezTo>
                  <a:lnTo>
                    <a:pt x="6382" y="3010"/>
                  </a:lnTo>
                  <a:lnTo>
                    <a:pt x="6632" y="3201"/>
                  </a:lnTo>
                  <a:cubicBezTo>
                    <a:pt x="6637" y="3206"/>
                    <a:pt x="6644" y="3208"/>
                    <a:pt x="6651" y="3208"/>
                  </a:cubicBezTo>
                  <a:cubicBezTo>
                    <a:pt x="6674" y="3208"/>
                    <a:pt x="6701" y="3181"/>
                    <a:pt x="6691" y="3153"/>
                  </a:cubicBezTo>
                  <a:lnTo>
                    <a:pt x="6596" y="2855"/>
                  </a:lnTo>
                  <a:lnTo>
                    <a:pt x="6846" y="2677"/>
                  </a:lnTo>
                  <a:cubicBezTo>
                    <a:pt x="6870" y="2653"/>
                    <a:pt x="6858" y="2605"/>
                    <a:pt x="6822" y="2593"/>
                  </a:cubicBezTo>
                  <a:lnTo>
                    <a:pt x="6513" y="2593"/>
                  </a:lnTo>
                  <a:lnTo>
                    <a:pt x="6418" y="2296"/>
                  </a:lnTo>
                  <a:cubicBezTo>
                    <a:pt x="6418" y="2271"/>
                    <a:pt x="6398" y="2255"/>
                    <a:pt x="6377" y="2255"/>
                  </a:cubicBezTo>
                  <a:close/>
                  <a:moveTo>
                    <a:pt x="8720" y="2249"/>
                  </a:moveTo>
                  <a:cubicBezTo>
                    <a:pt x="8702" y="2249"/>
                    <a:pt x="8685" y="2259"/>
                    <a:pt x="8680" y="2284"/>
                  </a:cubicBezTo>
                  <a:lnTo>
                    <a:pt x="8585" y="2582"/>
                  </a:lnTo>
                  <a:lnTo>
                    <a:pt x="8287" y="2582"/>
                  </a:lnTo>
                  <a:cubicBezTo>
                    <a:pt x="8251" y="2582"/>
                    <a:pt x="8239" y="2629"/>
                    <a:pt x="8263" y="2653"/>
                  </a:cubicBezTo>
                  <a:lnTo>
                    <a:pt x="8513" y="2843"/>
                  </a:lnTo>
                  <a:lnTo>
                    <a:pt x="8418" y="3141"/>
                  </a:lnTo>
                  <a:cubicBezTo>
                    <a:pt x="8409" y="3167"/>
                    <a:pt x="8432" y="3186"/>
                    <a:pt x="8454" y="3186"/>
                  </a:cubicBezTo>
                  <a:cubicBezTo>
                    <a:pt x="8462" y="3186"/>
                    <a:pt x="8471" y="3184"/>
                    <a:pt x="8477" y="3177"/>
                  </a:cubicBezTo>
                  <a:lnTo>
                    <a:pt x="8727" y="3010"/>
                  </a:lnTo>
                  <a:lnTo>
                    <a:pt x="8977" y="3201"/>
                  </a:lnTo>
                  <a:cubicBezTo>
                    <a:pt x="8985" y="3206"/>
                    <a:pt x="8994" y="3208"/>
                    <a:pt x="9001" y="3208"/>
                  </a:cubicBezTo>
                  <a:cubicBezTo>
                    <a:pt x="9027" y="3208"/>
                    <a:pt x="9046" y="3181"/>
                    <a:pt x="9037" y="3153"/>
                  </a:cubicBezTo>
                  <a:lnTo>
                    <a:pt x="8954" y="2855"/>
                  </a:lnTo>
                  <a:lnTo>
                    <a:pt x="9192" y="2677"/>
                  </a:lnTo>
                  <a:cubicBezTo>
                    <a:pt x="9216" y="2653"/>
                    <a:pt x="9204" y="2605"/>
                    <a:pt x="9168" y="2593"/>
                  </a:cubicBezTo>
                  <a:lnTo>
                    <a:pt x="8870" y="2593"/>
                  </a:lnTo>
                  <a:lnTo>
                    <a:pt x="8763" y="2296"/>
                  </a:lnTo>
                  <a:cubicBezTo>
                    <a:pt x="8770" y="2268"/>
                    <a:pt x="8745" y="2249"/>
                    <a:pt x="8720" y="2249"/>
                  </a:cubicBezTo>
                  <a:close/>
                  <a:moveTo>
                    <a:pt x="500" y="3043"/>
                  </a:moveTo>
                  <a:cubicBezTo>
                    <a:pt x="485" y="3043"/>
                    <a:pt x="470" y="3052"/>
                    <a:pt x="464" y="3070"/>
                  </a:cubicBezTo>
                  <a:lnTo>
                    <a:pt x="369" y="3355"/>
                  </a:lnTo>
                  <a:lnTo>
                    <a:pt x="60" y="3355"/>
                  </a:lnTo>
                  <a:cubicBezTo>
                    <a:pt x="24" y="3355"/>
                    <a:pt x="12" y="3403"/>
                    <a:pt x="36" y="3427"/>
                  </a:cubicBezTo>
                  <a:lnTo>
                    <a:pt x="286" y="3617"/>
                  </a:lnTo>
                  <a:lnTo>
                    <a:pt x="191" y="3915"/>
                  </a:lnTo>
                  <a:cubicBezTo>
                    <a:pt x="181" y="3944"/>
                    <a:pt x="211" y="3966"/>
                    <a:pt x="242" y="3966"/>
                  </a:cubicBezTo>
                  <a:cubicBezTo>
                    <a:pt x="249" y="3966"/>
                    <a:pt x="256" y="3965"/>
                    <a:pt x="262" y="3963"/>
                  </a:cubicBezTo>
                  <a:lnTo>
                    <a:pt x="500" y="3784"/>
                  </a:lnTo>
                  <a:lnTo>
                    <a:pt x="750" y="3963"/>
                  </a:lnTo>
                  <a:cubicBezTo>
                    <a:pt x="758" y="3968"/>
                    <a:pt x="766" y="3970"/>
                    <a:pt x="774" y="3970"/>
                  </a:cubicBezTo>
                  <a:cubicBezTo>
                    <a:pt x="800" y="3970"/>
                    <a:pt x="819" y="3943"/>
                    <a:pt x="810" y="3915"/>
                  </a:cubicBezTo>
                  <a:lnTo>
                    <a:pt x="715" y="3617"/>
                  </a:lnTo>
                  <a:lnTo>
                    <a:pt x="965" y="3439"/>
                  </a:lnTo>
                  <a:cubicBezTo>
                    <a:pt x="1000" y="3415"/>
                    <a:pt x="976" y="3367"/>
                    <a:pt x="941" y="3367"/>
                  </a:cubicBezTo>
                  <a:lnTo>
                    <a:pt x="643" y="3367"/>
                  </a:lnTo>
                  <a:lnTo>
                    <a:pt x="536" y="3070"/>
                  </a:lnTo>
                  <a:cubicBezTo>
                    <a:pt x="530" y="3052"/>
                    <a:pt x="515" y="3043"/>
                    <a:pt x="500" y="3043"/>
                  </a:cubicBezTo>
                  <a:close/>
                  <a:moveTo>
                    <a:pt x="2846" y="3025"/>
                  </a:moveTo>
                  <a:cubicBezTo>
                    <a:pt x="2822" y="3025"/>
                    <a:pt x="2798" y="3040"/>
                    <a:pt x="2798" y="3070"/>
                  </a:cubicBezTo>
                  <a:lnTo>
                    <a:pt x="2703" y="3355"/>
                  </a:lnTo>
                  <a:lnTo>
                    <a:pt x="2405" y="3355"/>
                  </a:lnTo>
                  <a:cubicBezTo>
                    <a:pt x="2369" y="3367"/>
                    <a:pt x="2346" y="3415"/>
                    <a:pt x="2381" y="3439"/>
                  </a:cubicBezTo>
                  <a:lnTo>
                    <a:pt x="2631" y="3617"/>
                  </a:lnTo>
                  <a:lnTo>
                    <a:pt x="2536" y="3915"/>
                  </a:lnTo>
                  <a:cubicBezTo>
                    <a:pt x="2527" y="3943"/>
                    <a:pt x="2546" y="3970"/>
                    <a:pt x="2572" y="3970"/>
                  </a:cubicBezTo>
                  <a:cubicBezTo>
                    <a:pt x="2580" y="3970"/>
                    <a:pt x="2588" y="3968"/>
                    <a:pt x="2596" y="3963"/>
                  </a:cubicBezTo>
                  <a:lnTo>
                    <a:pt x="2846" y="3784"/>
                  </a:lnTo>
                  <a:lnTo>
                    <a:pt x="3096" y="3963"/>
                  </a:lnTo>
                  <a:cubicBezTo>
                    <a:pt x="3101" y="3968"/>
                    <a:pt x="3108" y="3970"/>
                    <a:pt x="3115" y="3970"/>
                  </a:cubicBezTo>
                  <a:cubicBezTo>
                    <a:pt x="3138" y="3970"/>
                    <a:pt x="3165" y="3943"/>
                    <a:pt x="3155" y="3915"/>
                  </a:cubicBezTo>
                  <a:lnTo>
                    <a:pt x="3060" y="3617"/>
                  </a:lnTo>
                  <a:lnTo>
                    <a:pt x="3310" y="3439"/>
                  </a:lnTo>
                  <a:cubicBezTo>
                    <a:pt x="3346" y="3415"/>
                    <a:pt x="3322" y="3367"/>
                    <a:pt x="3286" y="3355"/>
                  </a:cubicBezTo>
                  <a:lnTo>
                    <a:pt x="2989" y="3355"/>
                  </a:lnTo>
                  <a:lnTo>
                    <a:pt x="2893" y="3070"/>
                  </a:lnTo>
                  <a:cubicBezTo>
                    <a:pt x="2893" y="3040"/>
                    <a:pt x="2870" y="3025"/>
                    <a:pt x="2846" y="3025"/>
                  </a:cubicBezTo>
                  <a:close/>
                  <a:moveTo>
                    <a:pt x="5203" y="3043"/>
                  </a:moveTo>
                  <a:cubicBezTo>
                    <a:pt x="5188" y="3043"/>
                    <a:pt x="5173" y="3052"/>
                    <a:pt x="5167" y="3070"/>
                  </a:cubicBezTo>
                  <a:lnTo>
                    <a:pt x="5072" y="3355"/>
                  </a:lnTo>
                  <a:lnTo>
                    <a:pt x="4763" y="3355"/>
                  </a:lnTo>
                  <a:cubicBezTo>
                    <a:pt x="4715" y="3355"/>
                    <a:pt x="4703" y="3415"/>
                    <a:pt x="4739" y="3439"/>
                  </a:cubicBezTo>
                  <a:lnTo>
                    <a:pt x="4989" y="3617"/>
                  </a:lnTo>
                  <a:lnTo>
                    <a:pt x="4894" y="3915"/>
                  </a:lnTo>
                  <a:cubicBezTo>
                    <a:pt x="4884" y="3943"/>
                    <a:pt x="4904" y="3970"/>
                    <a:pt x="4930" y="3970"/>
                  </a:cubicBezTo>
                  <a:cubicBezTo>
                    <a:pt x="4937" y="3970"/>
                    <a:pt x="4945" y="3968"/>
                    <a:pt x="4953" y="3963"/>
                  </a:cubicBezTo>
                  <a:lnTo>
                    <a:pt x="5203" y="3784"/>
                  </a:lnTo>
                  <a:lnTo>
                    <a:pt x="5453" y="3963"/>
                  </a:lnTo>
                  <a:cubicBezTo>
                    <a:pt x="5461" y="3968"/>
                    <a:pt x="5469" y="3970"/>
                    <a:pt x="5477" y="3970"/>
                  </a:cubicBezTo>
                  <a:cubicBezTo>
                    <a:pt x="5503" y="3970"/>
                    <a:pt x="5522" y="3943"/>
                    <a:pt x="5513" y="3915"/>
                  </a:cubicBezTo>
                  <a:lnTo>
                    <a:pt x="5417" y="3617"/>
                  </a:lnTo>
                  <a:lnTo>
                    <a:pt x="5668" y="3439"/>
                  </a:lnTo>
                  <a:cubicBezTo>
                    <a:pt x="5703" y="3415"/>
                    <a:pt x="5691" y="3355"/>
                    <a:pt x="5644" y="3355"/>
                  </a:cubicBezTo>
                  <a:lnTo>
                    <a:pt x="5334" y="3355"/>
                  </a:lnTo>
                  <a:lnTo>
                    <a:pt x="5239" y="3070"/>
                  </a:lnTo>
                  <a:cubicBezTo>
                    <a:pt x="5233" y="3052"/>
                    <a:pt x="5218" y="3043"/>
                    <a:pt x="5203" y="3043"/>
                  </a:cubicBezTo>
                  <a:close/>
                  <a:moveTo>
                    <a:pt x="7549" y="3025"/>
                  </a:moveTo>
                  <a:cubicBezTo>
                    <a:pt x="7525" y="3025"/>
                    <a:pt x="7501" y="3040"/>
                    <a:pt x="7501" y="3070"/>
                  </a:cubicBezTo>
                  <a:lnTo>
                    <a:pt x="7406" y="3355"/>
                  </a:lnTo>
                  <a:lnTo>
                    <a:pt x="7108" y="3355"/>
                  </a:lnTo>
                  <a:cubicBezTo>
                    <a:pt x="7061" y="3355"/>
                    <a:pt x="7049" y="3415"/>
                    <a:pt x="7084" y="3427"/>
                  </a:cubicBezTo>
                  <a:lnTo>
                    <a:pt x="7334" y="3617"/>
                  </a:lnTo>
                  <a:lnTo>
                    <a:pt x="7239" y="3915"/>
                  </a:lnTo>
                  <a:cubicBezTo>
                    <a:pt x="7229" y="3944"/>
                    <a:pt x="7252" y="3966"/>
                    <a:pt x="7280" y="3966"/>
                  </a:cubicBezTo>
                  <a:cubicBezTo>
                    <a:pt x="7286" y="3966"/>
                    <a:pt x="7292" y="3965"/>
                    <a:pt x="7299" y="3963"/>
                  </a:cubicBezTo>
                  <a:lnTo>
                    <a:pt x="7549" y="3784"/>
                  </a:lnTo>
                  <a:lnTo>
                    <a:pt x="7799" y="3963"/>
                  </a:lnTo>
                  <a:cubicBezTo>
                    <a:pt x="7804" y="3968"/>
                    <a:pt x="7811" y="3970"/>
                    <a:pt x="7818" y="3970"/>
                  </a:cubicBezTo>
                  <a:cubicBezTo>
                    <a:pt x="7841" y="3970"/>
                    <a:pt x="7867" y="3943"/>
                    <a:pt x="7858" y="3915"/>
                  </a:cubicBezTo>
                  <a:lnTo>
                    <a:pt x="7763" y="3617"/>
                  </a:lnTo>
                  <a:lnTo>
                    <a:pt x="8013" y="3439"/>
                  </a:lnTo>
                  <a:cubicBezTo>
                    <a:pt x="8049" y="3415"/>
                    <a:pt x="8025" y="3355"/>
                    <a:pt x="7989" y="3355"/>
                  </a:cubicBezTo>
                  <a:lnTo>
                    <a:pt x="7692" y="3355"/>
                  </a:lnTo>
                  <a:lnTo>
                    <a:pt x="7596" y="3070"/>
                  </a:lnTo>
                  <a:cubicBezTo>
                    <a:pt x="7596" y="3040"/>
                    <a:pt x="7573" y="3025"/>
                    <a:pt x="7549" y="3025"/>
                  </a:cubicBezTo>
                  <a:close/>
                  <a:moveTo>
                    <a:pt x="9894" y="3025"/>
                  </a:moveTo>
                  <a:cubicBezTo>
                    <a:pt x="9870" y="3025"/>
                    <a:pt x="9847" y="3040"/>
                    <a:pt x="9847" y="3070"/>
                  </a:cubicBezTo>
                  <a:lnTo>
                    <a:pt x="9751" y="3355"/>
                  </a:lnTo>
                  <a:lnTo>
                    <a:pt x="9454" y="3355"/>
                  </a:lnTo>
                  <a:cubicBezTo>
                    <a:pt x="9418" y="3367"/>
                    <a:pt x="9406" y="3415"/>
                    <a:pt x="9430" y="3439"/>
                  </a:cubicBezTo>
                  <a:lnTo>
                    <a:pt x="9680" y="3617"/>
                  </a:lnTo>
                  <a:lnTo>
                    <a:pt x="9585" y="3915"/>
                  </a:lnTo>
                  <a:cubicBezTo>
                    <a:pt x="9575" y="3943"/>
                    <a:pt x="9602" y="3970"/>
                    <a:pt x="9625" y="3970"/>
                  </a:cubicBezTo>
                  <a:cubicBezTo>
                    <a:pt x="9632" y="3970"/>
                    <a:pt x="9639" y="3968"/>
                    <a:pt x="9644" y="3963"/>
                  </a:cubicBezTo>
                  <a:lnTo>
                    <a:pt x="9894" y="3784"/>
                  </a:lnTo>
                  <a:lnTo>
                    <a:pt x="10144" y="3963"/>
                  </a:lnTo>
                  <a:cubicBezTo>
                    <a:pt x="10152" y="3968"/>
                    <a:pt x="10160" y="3970"/>
                    <a:pt x="10168" y="3970"/>
                  </a:cubicBezTo>
                  <a:cubicBezTo>
                    <a:pt x="10194" y="3970"/>
                    <a:pt x="10213" y="3943"/>
                    <a:pt x="10204" y="3915"/>
                  </a:cubicBezTo>
                  <a:lnTo>
                    <a:pt x="10120" y="3617"/>
                  </a:lnTo>
                  <a:lnTo>
                    <a:pt x="10359" y="3439"/>
                  </a:lnTo>
                  <a:cubicBezTo>
                    <a:pt x="10394" y="3415"/>
                    <a:pt x="10382" y="3367"/>
                    <a:pt x="10335" y="3355"/>
                  </a:cubicBezTo>
                  <a:lnTo>
                    <a:pt x="10037" y="3355"/>
                  </a:lnTo>
                  <a:lnTo>
                    <a:pt x="9942" y="3070"/>
                  </a:lnTo>
                  <a:cubicBezTo>
                    <a:pt x="9942" y="3040"/>
                    <a:pt x="9918" y="3025"/>
                    <a:pt x="9894" y="3025"/>
                  </a:cubicBezTo>
                  <a:close/>
                  <a:moveTo>
                    <a:pt x="4018" y="3766"/>
                  </a:moveTo>
                  <a:cubicBezTo>
                    <a:pt x="3998" y="3766"/>
                    <a:pt x="3977" y="3784"/>
                    <a:pt x="3977" y="3820"/>
                  </a:cubicBezTo>
                  <a:lnTo>
                    <a:pt x="3882" y="4106"/>
                  </a:lnTo>
                  <a:lnTo>
                    <a:pt x="3584" y="4106"/>
                  </a:lnTo>
                  <a:cubicBezTo>
                    <a:pt x="3536" y="4106"/>
                    <a:pt x="3524" y="4153"/>
                    <a:pt x="3560" y="4177"/>
                  </a:cubicBezTo>
                  <a:lnTo>
                    <a:pt x="3798" y="4356"/>
                  </a:lnTo>
                  <a:lnTo>
                    <a:pt x="3715" y="4653"/>
                  </a:lnTo>
                  <a:cubicBezTo>
                    <a:pt x="3706" y="4681"/>
                    <a:pt x="3725" y="4709"/>
                    <a:pt x="3751" y="4709"/>
                  </a:cubicBezTo>
                  <a:cubicBezTo>
                    <a:pt x="3758" y="4709"/>
                    <a:pt x="3766" y="4706"/>
                    <a:pt x="3774" y="4701"/>
                  </a:cubicBezTo>
                  <a:lnTo>
                    <a:pt x="4024" y="4522"/>
                  </a:lnTo>
                  <a:lnTo>
                    <a:pt x="4263" y="4701"/>
                  </a:lnTo>
                  <a:cubicBezTo>
                    <a:pt x="4271" y="4706"/>
                    <a:pt x="4279" y="4709"/>
                    <a:pt x="4288" y="4709"/>
                  </a:cubicBezTo>
                  <a:cubicBezTo>
                    <a:pt x="4317" y="4709"/>
                    <a:pt x="4343" y="4681"/>
                    <a:pt x="4334" y="4653"/>
                  </a:cubicBezTo>
                  <a:lnTo>
                    <a:pt x="4239" y="4356"/>
                  </a:lnTo>
                  <a:lnTo>
                    <a:pt x="4489" y="4177"/>
                  </a:lnTo>
                  <a:cubicBezTo>
                    <a:pt x="4513" y="4153"/>
                    <a:pt x="4501" y="4106"/>
                    <a:pt x="4465" y="4106"/>
                  </a:cubicBezTo>
                  <a:lnTo>
                    <a:pt x="4167" y="4106"/>
                  </a:lnTo>
                  <a:lnTo>
                    <a:pt x="4060" y="3820"/>
                  </a:lnTo>
                  <a:cubicBezTo>
                    <a:pt x="4060" y="3784"/>
                    <a:pt x="4039" y="3766"/>
                    <a:pt x="4018" y="3766"/>
                  </a:cubicBezTo>
                  <a:close/>
                  <a:moveTo>
                    <a:pt x="6376" y="3775"/>
                  </a:moveTo>
                  <a:cubicBezTo>
                    <a:pt x="6355" y="3775"/>
                    <a:pt x="6334" y="3790"/>
                    <a:pt x="6334" y="3820"/>
                  </a:cubicBezTo>
                  <a:lnTo>
                    <a:pt x="6239" y="4106"/>
                  </a:lnTo>
                  <a:lnTo>
                    <a:pt x="5941" y="4106"/>
                  </a:lnTo>
                  <a:cubicBezTo>
                    <a:pt x="5894" y="4106"/>
                    <a:pt x="5870" y="4165"/>
                    <a:pt x="5918" y="4177"/>
                  </a:cubicBezTo>
                  <a:lnTo>
                    <a:pt x="6156" y="4356"/>
                  </a:lnTo>
                  <a:lnTo>
                    <a:pt x="6072" y="4653"/>
                  </a:lnTo>
                  <a:cubicBezTo>
                    <a:pt x="6063" y="4681"/>
                    <a:pt x="6082" y="4709"/>
                    <a:pt x="6108" y="4709"/>
                  </a:cubicBezTo>
                  <a:cubicBezTo>
                    <a:pt x="6116" y="4709"/>
                    <a:pt x="6124" y="4706"/>
                    <a:pt x="6132" y="4701"/>
                  </a:cubicBezTo>
                  <a:lnTo>
                    <a:pt x="6382" y="4522"/>
                  </a:lnTo>
                  <a:lnTo>
                    <a:pt x="6632" y="4701"/>
                  </a:lnTo>
                  <a:cubicBezTo>
                    <a:pt x="6637" y="4706"/>
                    <a:pt x="6644" y="4709"/>
                    <a:pt x="6651" y="4709"/>
                  </a:cubicBezTo>
                  <a:cubicBezTo>
                    <a:pt x="6674" y="4709"/>
                    <a:pt x="6701" y="4681"/>
                    <a:pt x="6691" y="4653"/>
                  </a:cubicBezTo>
                  <a:lnTo>
                    <a:pt x="6596" y="4356"/>
                  </a:lnTo>
                  <a:lnTo>
                    <a:pt x="6846" y="4177"/>
                  </a:lnTo>
                  <a:cubicBezTo>
                    <a:pt x="6882" y="4153"/>
                    <a:pt x="6858" y="4106"/>
                    <a:pt x="6822" y="4106"/>
                  </a:cubicBezTo>
                  <a:lnTo>
                    <a:pt x="6513" y="4106"/>
                  </a:lnTo>
                  <a:lnTo>
                    <a:pt x="6418" y="3820"/>
                  </a:lnTo>
                  <a:cubicBezTo>
                    <a:pt x="6418" y="3790"/>
                    <a:pt x="6397" y="3775"/>
                    <a:pt x="6376" y="3775"/>
                  </a:cubicBezTo>
                  <a:close/>
                  <a:moveTo>
                    <a:pt x="8726" y="3766"/>
                  </a:moveTo>
                  <a:cubicBezTo>
                    <a:pt x="8704" y="3766"/>
                    <a:pt x="8680" y="3784"/>
                    <a:pt x="8680" y="3820"/>
                  </a:cubicBezTo>
                  <a:lnTo>
                    <a:pt x="8585" y="4106"/>
                  </a:lnTo>
                  <a:lnTo>
                    <a:pt x="8287" y="4106"/>
                  </a:lnTo>
                  <a:cubicBezTo>
                    <a:pt x="8239" y="4106"/>
                    <a:pt x="8227" y="4153"/>
                    <a:pt x="8263" y="4177"/>
                  </a:cubicBezTo>
                  <a:lnTo>
                    <a:pt x="8501" y="4356"/>
                  </a:lnTo>
                  <a:lnTo>
                    <a:pt x="8418" y="4653"/>
                  </a:lnTo>
                  <a:cubicBezTo>
                    <a:pt x="8409" y="4681"/>
                    <a:pt x="8428" y="4709"/>
                    <a:pt x="8454" y="4709"/>
                  </a:cubicBezTo>
                  <a:cubicBezTo>
                    <a:pt x="8461" y="4709"/>
                    <a:pt x="8469" y="4706"/>
                    <a:pt x="8477" y="4701"/>
                  </a:cubicBezTo>
                  <a:lnTo>
                    <a:pt x="8727" y="4522"/>
                  </a:lnTo>
                  <a:lnTo>
                    <a:pt x="8966" y="4701"/>
                  </a:lnTo>
                  <a:cubicBezTo>
                    <a:pt x="8974" y="4706"/>
                    <a:pt x="8982" y="4709"/>
                    <a:pt x="8991" y="4709"/>
                  </a:cubicBezTo>
                  <a:cubicBezTo>
                    <a:pt x="9020" y="4709"/>
                    <a:pt x="9046" y="4681"/>
                    <a:pt x="9037" y="4653"/>
                  </a:cubicBezTo>
                  <a:lnTo>
                    <a:pt x="8942" y="4356"/>
                  </a:lnTo>
                  <a:lnTo>
                    <a:pt x="9192" y="4177"/>
                  </a:lnTo>
                  <a:cubicBezTo>
                    <a:pt x="9216" y="4153"/>
                    <a:pt x="9204" y="4106"/>
                    <a:pt x="9168" y="4106"/>
                  </a:cubicBezTo>
                  <a:lnTo>
                    <a:pt x="8870" y="4106"/>
                  </a:lnTo>
                  <a:lnTo>
                    <a:pt x="8763" y="3820"/>
                  </a:lnTo>
                  <a:cubicBezTo>
                    <a:pt x="8769" y="3784"/>
                    <a:pt x="8748" y="3766"/>
                    <a:pt x="8726" y="3766"/>
                  </a:cubicBezTo>
                  <a:close/>
                  <a:moveTo>
                    <a:pt x="1668" y="3775"/>
                  </a:moveTo>
                  <a:cubicBezTo>
                    <a:pt x="1646" y="3775"/>
                    <a:pt x="1625" y="3790"/>
                    <a:pt x="1631" y="3820"/>
                  </a:cubicBezTo>
                  <a:lnTo>
                    <a:pt x="1536" y="4106"/>
                  </a:lnTo>
                  <a:lnTo>
                    <a:pt x="1238" y="4106"/>
                  </a:lnTo>
                  <a:cubicBezTo>
                    <a:pt x="1191" y="4106"/>
                    <a:pt x="1179" y="4153"/>
                    <a:pt x="1215" y="4177"/>
                  </a:cubicBezTo>
                  <a:lnTo>
                    <a:pt x="1453" y="4367"/>
                  </a:lnTo>
                  <a:lnTo>
                    <a:pt x="1357" y="4665"/>
                  </a:lnTo>
                  <a:cubicBezTo>
                    <a:pt x="1349" y="4691"/>
                    <a:pt x="1371" y="4710"/>
                    <a:pt x="1398" y="4710"/>
                  </a:cubicBezTo>
                  <a:cubicBezTo>
                    <a:pt x="1408" y="4710"/>
                    <a:pt x="1419" y="4708"/>
                    <a:pt x="1429" y="4701"/>
                  </a:cubicBezTo>
                  <a:lnTo>
                    <a:pt x="1679" y="4534"/>
                  </a:lnTo>
                  <a:lnTo>
                    <a:pt x="1917" y="4701"/>
                  </a:lnTo>
                  <a:cubicBezTo>
                    <a:pt x="1927" y="4708"/>
                    <a:pt x="1938" y="4710"/>
                    <a:pt x="1948" y="4710"/>
                  </a:cubicBezTo>
                  <a:cubicBezTo>
                    <a:pt x="1975" y="4710"/>
                    <a:pt x="1997" y="4691"/>
                    <a:pt x="1988" y="4665"/>
                  </a:cubicBezTo>
                  <a:lnTo>
                    <a:pt x="1893" y="4367"/>
                  </a:lnTo>
                  <a:lnTo>
                    <a:pt x="2143" y="4177"/>
                  </a:lnTo>
                  <a:cubicBezTo>
                    <a:pt x="2167" y="4153"/>
                    <a:pt x="2155" y="4106"/>
                    <a:pt x="2119" y="4106"/>
                  </a:cubicBezTo>
                  <a:lnTo>
                    <a:pt x="1810" y="4106"/>
                  </a:lnTo>
                  <a:lnTo>
                    <a:pt x="1715" y="3820"/>
                  </a:lnTo>
                  <a:cubicBezTo>
                    <a:pt x="1715" y="3790"/>
                    <a:pt x="1691" y="3775"/>
                    <a:pt x="1668" y="3775"/>
                  </a:cubicBezTo>
                  <a:close/>
                  <a:moveTo>
                    <a:pt x="500" y="4555"/>
                  </a:moveTo>
                  <a:cubicBezTo>
                    <a:pt x="485" y="4555"/>
                    <a:pt x="470" y="4564"/>
                    <a:pt x="464" y="4582"/>
                  </a:cubicBezTo>
                  <a:lnTo>
                    <a:pt x="369" y="4879"/>
                  </a:lnTo>
                  <a:lnTo>
                    <a:pt x="60" y="4879"/>
                  </a:lnTo>
                  <a:cubicBezTo>
                    <a:pt x="24" y="4879"/>
                    <a:pt x="0" y="4927"/>
                    <a:pt x="36" y="4951"/>
                  </a:cubicBezTo>
                  <a:lnTo>
                    <a:pt x="286" y="5129"/>
                  </a:lnTo>
                  <a:lnTo>
                    <a:pt x="191" y="5427"/>
                  </a:lnTo>
                  <a:cubicBezTo>
                    <a:pt x="181" y="5455"/>
                    <a:pt x="208" y="5482"/>
                    <a:pt x="231" y="5482"/>
                  </a:cubicBezTo>
                  <a:cubicBezTo>
                    <a:pt x="238" y="5482"/>
                    <a:pt x="245" y="5480"/>
                    <a:pt x="250" y="5475"/>
                  </a:cubicBezTo>
                  <a:lnTo>
                    <a:pt x="500" y="5296"/>
                  </a:lnTo>
                  <a:lnTo>
                    <a:pt x="750" y="5475"/>
                  </a:lnTo>
                  <a:cubicBezTo>
                    <a:pt x="758" y="5480"/>
                    <a:pt x="766" y="5482"/>
                    <a:pt x="774" y="5482"/>
                  </a:cubicBezTo>
                  <a:cubicBezTo>
                    <a:pt x="800" y="5482"/>
                    <a:pt x="819" y="5455"/>
                    <a:pt x="810" y="5427"/>
                  </a:cubicBezTo>
                  <a:lnTo>
                    <a:pt x="715" y="5129"/>
                  </a:lnTo>
                  <a:lnTo>
                    <a:pt x="965" y="4951"/>
                  </a:lnTo>
                  <a:cubicBezTo>
                    <a:pt x="1000" y="4927"/>
                    <a:pt x="976" y="4879"/>
                    <a:pt x="941" y="4879"/>
                  </a:cubicBezTo>
                  <a:lnTo>
                    <a:pt x="643" y="4879"/>
                  </a:lnTo>
                  <a:lnTo>
                    <a:pt x="536" y="4582"/>
                  </a:lnTo>
                  <a:cubicBezTo>
                    <a:pt x="530" y="4564"/>
                    <a:pt x="515" y="4555"/>
                    <a:pt x="500" y="4555"/>
                  </a:cubicBezTo>
                  <a:close/>
                  <a:moveTo>
                    <a:pt x="2846" y="4537"/>
                  </a:moveTo>
                  <a:cubicBezTo>
                    <a:pt x="2822" y="4537"/>
                    <a:pt x="2798" y="4552"/>
                    <a:pt x="2798" y="4582"/>
                  </a:cubicBezTo>
                  <a:lnTo>
                    <a:pt x="2703" y="4879"/>
                  </a:lnTo>
                  <a:lnTo>
                    <a:pt x="2405" y="4879"/>
                  </a:lnTo>
                  <a:cubicBezTo>
                    <a:pt x="2369" y="4879"/>
                    <a:pt x="2346" y="4927"/>
                    <a:pt x="2381" y="4951"/>
                  </a:cubicBezTo>
                  <a:lnTo>
                    <a:pt x="2631" y="5129"/>
                  </a:lnTo>
                  <a:lnTo>
                    <a:pt x="2536" y="5427"/>
                  </a:lnTo>
                  <a:cubicBezTo>
                    <a:pt x="2527" y="5455"/>
                    <a:pt x="2546" y="5482"/>
                    <a:pt x="2572" y="5482"/>
                  </a:cubicBezTo>
                  <a:cubicBezTo>
                    <a:pt x="2580" y="5482"/>
                    <a:pt x="2588" y="5480"/>
                    <a:pt x="2596" y="5475"/>
                  </a:cubicBezTo>
                  <a:lnTo>
                    <a:pt x="2846" y="5296"/>
                  </a:lnTo>
                  <a:lnTo>
                    <a:pt x="3096" y="5475"/>
                  </a:lnTo>
                  <a:cubicBezTo>
                    <a:pt x="3101" y="5480"/>
                    <a:pt x="3108" y="5482"/>
                    <a:pt x="3115" y="5482"/>
                  </a:cubicBezTo>
                  <a:cubicBezTo>
                    <a:pt x="3138" y="5482"/>
                    <a:pt x="3165" y="5455"/>
                    <a:pt x="3155" y="5427"/>
                  </a:cubicBezTo>
                  <a:lnTo>
                    <a:pt x="3060" y="5129"/>
                  </a:lnTo>
                  <a:lnTo>
                    <a:pt x="3310" y="4951"/>
                  </a:lnTo>
                  <a:cubicBezTo>
                    <a:pt x="3346" y="4927"/>
                    <a:pt x="3322" y="4879"/>
                    <a:pt x="3286" y="4879"/>
                  </a:cubicBezTo>
                  <a:lnTo>
                    <a:pt x="2989" y="4879"/>
                  </a:lnTo>
                  <a:lnTo>
                    <a:pt x="2893" y="4582"/>
                  </a:lnTo>
                  <a:cubicBezTo>
                    <a:pt x="2893" y="4552"/>
                    <a:pt x="2870" y="4537"/>
                    <a:pt x="2846" y="4537"/>
                  </a:cubicBezTo>
                  <a:close/>
                  <a:moveTo>
                    <a:pt x="5203" y="4555"/>
                  </a:moveTo>
                  <a:cubicBezTo>
                    <a:pt x="5188" y="4555"/>
                    <a:pt x="5173" y="4564"/>
                    <a:pt x="5167" y="4582"/>
                  </a:cubicBezTo>
                  <a:lnTo>
                    <a:pt x="5072" y="4879"/>
                  </a:lnTo>
                  <a:lnTo>
                    <a:pt x="4763" y="4879"/>
                  </a:lnTo>
                  <a:cubicBezTo>
                    <a:pt x="4758" y="4878"/>
                    <a:pt x="4754" y="4878"/>
                    <a:pt x="4751" y="4878"/>
                  </a:cubicBezTo>
                  <a:cubicBezTo>
                    <a:pt x="4713" y="4878"/>
                    <a:pt x="4706" y="4929"/>
                    <a:pt x="4739" y="4951"/>
                  </a:cubicBezTo>
                  <a:lnTo>
                    <a:pt x="4989" y="5129"/>
                  </a:lnTo>
                  <a:lnTo>
                    <a:pt x="4894" y="5427"/>
                  </a:lnTo>
                  <a:cubicBezTo>
                    <a:pt x="4884" y="5455"/>
                    <a:pt x="4904" y="5482"/>
                    <a:pt x="4930" y="5482"/>
                  </a:cubicBezTo>
                  <a:cubicBezTo>
                    <a:pt x="4937" y="5482"/>
                    <a:pt x="4945" y="5480"/>
                    <a:pt x="4953" y="5475"/>
                  </a:cubicBezTo>
                  <a:lnTo>
                    <a:pt x="5203" y="5296"/>
                  </a:lnTo>
                  <a:lnTo>
                    <a:pt x="5453" y="5475"/>
                  </a:lnTo>
                  <a:cubicBezTo>
                    <a:pt x="5461" y="5480"/>
                    <a:pt x="5469" y="5482"/>
                    <a:pt x="5477" y="5482"/>
                  </a:cubicBezTo>
                  <a:cubicBezTo>
                    <a:pt x="5503" y="5482"/>
                    <a:pt x="5522" y="5455"/>
                    <a:pt x="5513" y="5427"/>
                  </a:cubicBezTo>
                  <a:lnTo>
                    <a:pt x="5417" y="5129"/>
                  </a:lnTo>
                  <a:lnTo>
                    <a:pt x="5668" y="4951"/>
                  </a:lnTo>
                  <a:cubicBezTo>
                    <a:pt x="5700" y="4929"/>
                    <a:pt x="5693" y="4878"/>
                    <a:pt x="5656" y="4878"/>
                  </a:cubicBezTo>
                  <a:cubicBezTo>
                    <a:pt x="5652" y="4878"/>
                    <a:pt x="5648" y="4878"/>
                    <a:pt x="5644" y="4879"/>
                  </a:cubicBezTo>
                  <a:lnTo>
                    <a:pt x="5334" y="4879"/>
                  </a:lnTo>
                  <a:lnTo>
                    <a:pt x="5239" y="4582"/>
                  </a:lnTo>
                  <a:cubicBezTo>
                    <a:pt x="5233" y="4564"/>
                    <a:pt x="5218" y="4555"/>
                    <a:pt x="5203" y="4555"/>
                  </a:cubicBezTo>
                  <a:close/>
                  <a:moveTo>
                    <a:pt x="7549" y="4537"/>
                  </a:moveTo>
                  <a:cubicBezTo>
                    <a:pt x="7525" y="4537"/>
                    <a:pt x="7501" y="4552"/>
                    <a:pt x="7501" y="4582"/>
                  </a:cubicBezTo>
                  <a:lnTo>
                    <a:pt x="7406" y="4879"/>
                  </a:lnTo>
                  <a:lnTo>
                    <a:pt x="7108" y="4879"/>
                  </a:lnTo>
                  <a:cubicBezTo>
                    <a:pt x="7104" y="4878"/>
                    <a:pt x="7100" y="4878"/>
                    <a:pt x="7096" y="4878"/>
                  </a:cubicBezTo>
                  <a:cubicBezTo>
                    <a:pt x="7059" y="4878"/>
                    <a:pt x="7052" y="4929"/>
                    <a:pt x="7084" y="4951"/>
                  </a:cubicBezTo>
                  <a:lnTo>
                    <a:pt x="7334" y="5129"/>
                  </a:lnTo>
                  <a:lnTo>
                    <a:pt x="7239" y="5427"/>
                  </a:lnTo>
                  <a:cubicBezTo>
                    <a:pt x="7230" y="5455"/>
                    <a:pt x="7249" y="5482"/>
                    <a:pt x="7275" y="5482"/>
                  </a:cubicBezTo>
                  <a:cubicBezTo>
                    <a:pt x="7283" y="5482"/>
                    <a:pt x="7291" y="5480"/>
                    <a:pt x="7299" y="5475"/>
                  </a:cubicBezTo>
                  <a:lnTo>
                    <a:pt x="7549" y="5296"/>
                  </a:lnTo>
                  <a:lnTo>
                    <a:pt x="7799" y="5475"/>
                  </a:lnTo>
                  <a:cubicBezTo>
                    <a:pt x="7804" y="5480"/>
                    <a:pt x="7811" y="5482"/>
                    <a:pt x="7818" y="5482"/>
                  </a:cubicBezTo>
                  <a:cubicBezTo>
                    <a:pt x="7841" y="5482"/>
                    <a:pt x="7867" y="5455"/>
                    <a:pt x="7858" y="5427"/>
                  </a:cubicBezTo>
                  <a:lnTo>
                    <a:pt x="7763" y="5129"/>
                  </a:lnTo>
                  <a:lnTo>
                    <a:pt x="8013" y="4951"/>
                  </a:lnTo>
                  <a:cubicBezTo>
                    <a:pt x="8046" y="4929"/>
                    <a:pt x="8029" y="4878"/>
                    <a:pt x="7998" y="4878"/>
                  </a:cubicBezTo>
                  <a:cubicBezTo>
                    <a:pt x="7996" y="4878"/>
                    <a:pt x="7992" y="4878"/>
                    <a:pt x="7989" y="4879"/>
                  </a:cubicBezTo>
                  <a:lnTo>
                    <a:pt x="7692" y="4879"/>
                  </a:lnTo>
                  <a:lnTo>
                    <a:pt x="7596" y="4582"/>
                  </a:lnTo>
                  <a:cubicBezTo>
                    <a:pt x="7596" y="4552"/>
                    <a:pt x="7573" y="4537"/>
                    <a:pt x="7549" y="4537"/>
                  </a:cubicBezTo>
                  <a:close/>
                  <a:moveTo>
                    <a:pt x="9894" y="4537"/>
                  </a:moveTo>
                  <a:cubicBezTo>
                    <a:pt x="9870" y="4537"/>
                    <a:pt x="9847" y="4552"/>
                    <a:pt x="9847" y="4582"/>
                  </a:cubicBezTo>
                  <a:lnTo>
                    <a:pt x="9751" y="4879"/>
                  </a:lnTo>
                  <a:lnTo>
                    <a:pt x="9454" y="4879"/>
                  </a:lnTo>
                  <a:cubicBezTo>
                    <a:pt x="9418" y="4879"/>
                    <a:pt x="9406" y="4927"/>
                    <a:pt x="9430" y="4951"/>
                  </a:cubicBezTo>
                  <a:lnTo>
                    <a:pt x="9680" y="5129"/>
                  </a:lnTo>
                  <a:lnTo>
                    <a:pt x="9585" y="5427"/>
                  </a:lnTo>
                  <a:cubicBezTo>
                    <a:pt x="9575" y="5455"/>
                    <a:pt x="9602" y="5482"/>
                    <a:pt x="9625" y="5482"/>
                  </a:cubicBezTo>
                  <a:cubicBezTo>
                    <a:pt x="9632" y="5482"/>
                    <a:pt x="9639" y="5480"/>
                    <a:pt x="9644" y="5475"/>
                  </a:cubicBezTo>
                  <a:lnTo>
                    <a:pt x="9894" y="5296"/>
                  </a:lnTo>
                  <a:lnTo>
                    <a:pt x="10144" y="5475"/>
                  </a:lnTo>
                  <a:cubicBezTo>
                    <a:pt x="10152" y="5480"/>
                    <a:pt x="10160" y="5482"/>
                    <a:pt x="10168" y="5482"/>
                  </a:cubicBezTo>
                  <a:cubicBezTo>
                    <a:pt x="10194" y="5482"/>
                    <a:pt x="10213" y="5455"/>
                    <a:pt x="10204" y="5427"/>
                  </a:cubicBezTo>
                  <a:lnTo>
                    <a:pt x="10120" y="5129"/>
                  </a:lnTo>
                  <a:lnTo>
                    <a:pt x="10359" y="4951"/>
                  </a:lnTo>
                  <a:cubicBezTo>
                    <a:pt x="10394" y="4927"/>
                    <a:pt x="10382" y="4879"/>
                    <a:pt x="10335" y="4879"/>
                  </a:cubicBezTo>
                  <a:lnTo>
                    <a:pt x="10037" y="4879"/>
                  </a:lnTo>
                  <a:lnTo>
                    <a:pt x="9942" y="4582"/>
                  </a:lnTo>
                  <a:cubicBezTo>
                    <a:pt x="9942" y="4552"/>
                    <a:pt x="9918" y="4537"/>
                    <a:pt x="9894" y="4537"/>
                  </a:cubicBezTo>
                  <a:close/>
                  <a:moveTo>
                    <a:pt x="4018" y="5287"/>
                  </a:moveTo>
                  <a:cubicBezTo>
                    <a:pt x="3998" y="5287"/>
                    <a:pt x="3977" y="5302"/>
                    <a:pt x="3977" y="5332"/>
                  </a:cubicBezTo>
                  <a:lnTo>
                    <a:pt x="3882" y="5618"/>
                  </a:lnTo>
                  <a:lnTo>
                    <a:pt x="3584" y="5618"/>
                  </a:lnTo>
                  <a:cubicBezTo>
                    <a:pt x="3536" y="5618"/>
                    <a:pt x="3524" y="5665"/>
                    <a:pt x="3560" y="5689"/>
                  </a:cubicBezTo>
                  <a:lnTo>
                    <a:pt x="3798" y="5868"/>
                  </a:lnTo>
                  <a:lnTo>
                    <a:pt x="3715" y="6165"/>
                  </a:lnTo>
                  <a:cubicBezTo>
                    <a:pt x="3706" y="6200"/>
                    <a:pt x="3723" y="6222"/>
                    <a:pt x="3747" y="6222"/>
                  </a:cubicBezTo>
                  <a:cubicBezTo>
                    <a:pt x="3755" y="6222"/>
                    <a:pt x="3765" y="6219"/>
                    <a:pt x="3774" y="6213"/>
                  </a:cubicBezTo>
                  <a:lnTo>
                    <a:pt x="4024" y="6034"/>
                  </a:lnTo>
                  <a:lnTo>
                    <a:pt x="4263" y="6213"/>
                  </a:lnTo>
                  <a:cubicBezTo>
                    <a:pt x="4272" y="6219"/>
                    <a:pt x="4283" y="6222"/>
                    <a:pt x="4292" y="6222"/>
                  </a:cubicBezTo>
                  <a:cubicBezTo>
                    <a:pt x="4320" y="6222"/>
                    <a:pt x="4343" y="6200"/>
                    <a:pt x="4334" y="6165"/>
                  </a:cubicBezTo>
                  <a:lnTo>
                    <a:pt x="4239" y="5868"/>
                  </a:lnTo>
                  <a:lnTo>
                    <a:pt x="4489" y="5689"/>
                  </a:lnTo>
                  <a:cubicBezTo>
                    <a:pt x="4525" y="5665"/>
                    <a:pt x="4501" y="5618"/>
                    <a:pt x="4465" y="5618"/>
                  </a:cubicBezTo>
                  <a:lnTo>
                    <a:pt x="4167" y="5618"/>
                  </a:lnTo>
                  <a:lnTo>
                    <a:pt x="4060" y="5332"/>
                  </a:lnTo>
                  <a:cubicBezTo>
                    <a:pt x="4060" y="5302"/>
                    <a:pt x="4039" y="5287"/>
                    <a:pt x="4018" y="5287"/>
                  </a:cubicBezTo>
                  <a:close/>
                  <a:moveTo>
                    <a:pt x="6379" y="5292"/>
                  </a:moveTo>
                  <a:cubicBezTo>
                    <a:pt x="6357" y="5292"/>
                    <a:pt x="6334" y="5307"/>
                    <a:pt x="6334" y="5332"/>
                  </a:cubicBezTo>
                  <a:lnTo>
                    <a:pt x="6239" y="5618"/>
                  </a:lnTo>
                  <a:lnTo>
                    <a:pt x="5941" y="5618"/>
                  </a:lnTo>
                  <a:cubicBezTo>
                    <a:pt x="5894" y="5618"/>
                    <a:pt x="5882" y="5677"/>
                    <a:pt x="5918" y="5701"/>
                  </a:cubicBezTo>
                  <a:lnTo>
                    <a:pt x="6156" y="5868"/>
                  </a:lnTo>
                  <a:lnTo>
                    <a:pt x="6072" y="6165"/>
                  </a:lnTo>
                  <a:cubicBezTo>
                    <a:pt x="6064" y="6200"/>
                    <a:pt x="6080" y="6222"/>
                    <a:pt x="6104" y="6222"/>
                  </a:cubicBezTo>
                  <a:cubicBezTo>
                    <a:pt x="6113" y="6222"/>
                    <a:pt x="6122" y="6219"/>
                    <a:pt x="6132" y="6213"/>
                  </a:cubicBezTo>
                  <a:lnTo>
                    <a:pt x="6382" y="6034"/>
                  </a:lnTo>
                  <a:lnTo>
                    <a:pt x="6632" y="6213"/>
                  </a:lnTo>
                  <a:cubicBezTo>
                    <a:pt x="6638" y="6219"/>
                    <a:pt x="6646" y="6222"/>
                    <a:pt x="6655" y="6222"/>
                  </a:cubicBezTo>
                  <a:cubicBezTo>
                    <a:pt x="6677" y="6222"/>
                    <a:pt x="6700" y="6200"/>
                    <a:pt x="6691" y="6165"/>
                  </a:cubicBezTo>
                  <a:lnTo>
                    <a:pt x="6596" y="5868"/>
                  </a:lnTo>
                  <a:lnTo>
                    <a:pt x="6846" y="5689"/>
                  </a:lnTo>
                  <a:cubicBezTo>
                    <a:pt x="6870" y="5665"/>
                    <a:pt x="6858" y="5618"/>
                    <a:pt x="6822" y="5618"/>
                  </a:cubicBezTo>
                  <a:lnTo>
                    <a:pt x="6513" y="5618"/>
                  </a:lnTo>
                  <a:lnTo>
                    <a:pt x="6418" y="5332"/>
                  </a:lnTo>
                  <a:cubicBezTo>
                    <a:pt x="6418" y="5304"/>
                    <a:pt x="6399" y="5292"/>
                    <a:pt x="6379" y="5292"/>
                  </a:cubicBezTo>
                  <a:close/>
                  <a:moveTo>
                    <a:pt x="8726" y="5287"/>
                  </a:moveTo>
                  <a:cubicBezTo>
                    <a:pt x="8704" y="5287"/>
                    <a:pt x="8680" y="5302"/>
                    <a:pt x="8680" y="5332"/>
                  </a:cubicBezTo>
                  <a:lnTo>
                    <a:pt x="8585" y="5618"/>
                  </a:lnTo>
                  <a:lnTo>
                    <a:pt x="8287" y="5618"/>
                  </a:lnTo>
                  <a:cubicBezTo>
                    <a:pt x="8239" y="5618"/>
                    <a:pt x="8227" y="5665"/>
                    <a:pt x="8263" y="5689"/>
                  </a:cubicBezTo>
                  <a:lnTo>
                    <a:pt x="8501" y="5868"/>
                  </a:lnTo>
                  <a:lnTo>
                    <a:pt x="8418" y="6165"/>
                  </a:lnTo>
                  <a:cubicBezTo>
                    <a:pt x="8409" y="6200"/>
                    <a:pt x="8426" y="6222"/>
                    <a:pt x="8450" y="6222"/>
                  </a:cubicBezTo>
                  <a:cubicBezTo>
                    <a:pt x="8458" y="6222"/>
                    <a:pt x="8468" y="6219"/>
                    <a:pt x="8477" y="6213"/>
                  </a:cubicBezTo>
                  <a:lnTo>
                    <a:pt x="8727" y="6034"/>
                  </a:lnTo>
                  <a:lnTo>
                    <a:pt x="8966" y="6213"/>
                  </a:lnTo>
                  <a:cubicBezTo>
                    <a:pt x="8975" y="6219"/>
                    <a:pt x="8986" y="6222"/>
                    <a:pt x="8995" y="6222"/>
                  </a:cubicBezTo>
                  <a:cubicBezTo>
                    <a:pt x="9023" y="6222"/>
                    <a:pt x="9046" y="6200"/>
                    <a:pt x="9037" y="6165"/>
                  </a:cubicBezTo>
                  <a:lnTo>
                    <a:pt x="8942" y="5868"/>
                  </a:lnTo>
                  <a:lnTo>
                    <a:pt x="9192" y="5689"/>
                  </a:lnTo>
                  <a:cubicBezTo>
                    <a:pt x="9216" y="5665"/>
                    <a:pt x="9204" y="5618"/>
                    <a:pt x="9168" y="5618"/>
                  </a:cubicBezTo>
                  <a:lnTo>
                    <a:pt x="8870" y="5618"/>
                  </a:lnTo>
                  <a:lnTo>
                    <a:pt x="8763" y="5332"/>
                  </a:lnTo>
                  <a:cubicBezTo>
                    <a:pt x="8769" y="5302"/>
                    <a:pt x="8748" y="5287"/>
                    <a:pt x="8726" y="5287"/>
                  </a:cubicBezTo>
                  <a:close/>
                  <a:moveTo>
                    <a:pt x="1668" y="5287"/>
                  </a:moveTo>
                  <a:cubicBezTo>
                    <a:pt x="1646" y="5287"/>
                    <a:pt x="1625" y="5302"/>
                    <a:pt x="1631" y="5332"/>
                  </a:cubicBezTo>
                  <a:lnTo>
                    <a:pt x="1536" y="5618"/>
                  </a:lnTo>
                  <a:lnTo>
                    <a:pt x="1238" y="5618"/>
                  </a:lnTo>
                  <a:cubicBezTo>
                    <a:pt x="1191" y="5618"/>
                    <a:pt x="1179" y="5677"/>
                    <a:pt x="1215" y="5689"/>
                  </a:cubicBezTo>
                  <a:lnTo>
                    <a:pt x="1453" y="5880"/>
                  </a:lnTo>
                  <a:lnTo>
                    <a:pt x="1357" y="6177"/>
                  </a:lnTo>
                  <a:cubicBezTo>
                    <a:pt x="1348" y="6205"/>
                    <a:pt x="1375" y="6233"/>
                    <a:pt x="1404" y="6233"/>
                  </a:cubicBezTo>
                  <a:cubicBezTo>
                    <a:pt x="1412" y="6233"/>
                    <a:pt x="1421" y="6230"/>
                    <a:pt x="1429" y="6225"/>
                  </a:cubicBezTo>
                  <a:lnTo>
                    <a:pt x="1679" y="6046"/>
                  </a:lnTo>
                  <a:lnTo>
                    <a:pt x="1917" y="6225"/>
                  </a:lnTo>
                  <a:cubicBezTo>
                    <a:pt x="1925" y="6230"/>
                    <a:pt x="1934" y="6233"/>
                    <a:pt x="1942" y="6233"/>
                  </a:cubicBezTo>
                  <a:cubicBezTo>
                    <a:pt x="1971" y="6233"/>
                    <a:pt x="1998" y="6205"/>
                    <a:pt x="1988" y="6177"/>
                  </a:cubicBezTo>
                  <a:lnTo>
                    <a:pt x="1893" y="5880"/>
                  </a:lnTo>
                  <a:lnTo>
                    <a:pt x="2143" y="5689"/>
                  </a:lnTo>
                  <a:cubicBezTo>
                    <a:pt x="2179" y="5665"/>
                    <a:pt x="2155" y="5618"/>
                    <a:pt x="2119" y="5618"/>
                  </a:cubicBezTo>
                  <a:lnTo>
                    <a:pt x="1810" y="5618"/>
                  </a:lnTo>
                  <a:lnTo>
                    <a:pt x="1715" y="5332"/>
                  </a:lnTo>
                  <a:cubicBezTo>
                    <a:pt x="1715" y="5302"/>
                    <a:pt x="1691" y="5287"/>
                    <a:pt x="1668" y="5287"/>
                  </a:cubicBezTo>
                  <a:close/>
                  <a:moveTo>
                    <a:pt x="502" y="6072"/>
                  </a:moveTo>
                  <a:cubicBezTo>
                    <a:pt x="489" y="6072"/>
                    <a:pt x="474" y="6079"/>
                    <a:pt x="464" y="6094"/>
                  </a:cubicBezTo>
                  <a:lnTo>
                    <a:pt x="369" y="6392"/>
                  </a:lnTo>
                  <a:lnTo>
                    <a:pt x="60" y="6392"/>
                  </a:lnTo>
                  <a:cubicBezTo>
                    <a:pt x="24" y="6392"/>
                    <a:pt x="12" y="6439"/>
                    <a:pt x="36" y="6463"/>
                  </a:cubicBezTo>
                  <a:lnTo>
                    <a:pt x="286" y="6642"/>
                  </a:lnTo>
                  <a:lnTo>
                    <a:pt x="191" y="6939"/>
                  </a:lnTo>
                  <a:cubicBezTo>
                    <a:pt x="181" y="6967"/>
                    <a:pt x="208" y="6995"/>
                    <a:pt x="237" y="6995"/>
                  </a:cubicBezTo>
                  <a:cubicBezTo>
                    <a:pt x="245" y="6995"/>
                    <a:pt x="254" y="6992"/>
                    <a:pt x="262" y="6987"/>
                  </a:cubicBezTo>
                  <a:lnTo>
                    <a:pt x="500" y="6820"/>
                  </a:lnTo>
                  <a:lnTo>
                    <a:pt x="750" y="6999"/>
                  </a:lnTo>
                  <a:cubicBezTo>
                    <a:pt x="758" y="7004"/>
                    <a:pt x="766" y="7006"/>
                    <a:pt x="774" y="7006"/>
                  </a:cubicBezTo>
                  <a:cubicBezTo>
                    <a:pt x="800" y="7006"/>
                    <a:pt x="819" y="6979"/>
                    <a:pt x="810" y="6951"/>
                  </a:cubicBezTo>
                  <a:lnTo>
                    <a:pt x="715" y="6653"/>
                  </a:lnTo>
                  <a:lnTo>
                    <a:pt x="965" y="6475"/>
                  </a:lnTo>
                  <a:cubicBezTo>
                    <a:pt x="1000" y="6451"/>
                    <a:pt x="976" y="6403"/>
                    <a:pt x="941" y="6403"/>
                  </a:cubicBezTo>
                  <a:lnTo>
                    <a:pt x="643" y="6403"/>
                  </a:lnTo>
                  <a:lnTo>
                    <a:pt x="536" y="6106"/>
                  </a:lnTo>
                  <a:cubicBezTo>
                    <a:pt x="536" y="6085"/>
                    <a:pt x="520" y="6072"/>
                    <a:pt x="502" y="6072"/>
                  </a:cubicBezTo>
                  <a:close/>
                  <a:moveTo>
                    <a:pt x="2846" y="6052"/>
                  </a:moveTo>
                  <a:cubicBezTo>
                    <a:pt x="2822" y="6052"/>
                    <a:pt x="2798" y="6070"/>
                    <a:pt x="2798" y="6106"/>
                  </a:cubicBezTo>
                  <a:lnTo>
                    <a:pt x="2703" y="6403"/>
                  </a:lnTo>
                  <a:lnTo>
                    <a:pt x="2405" y="6403"/>
                  </a:lnTo>
                  <a:cubicBezTo>
                    <a:pt x="2369" y="6403"/>
                    <a:pt x="2346" y="6451"/>
                    <a:pt x="2381" y="6475"/>
                  </a:cubicBezTo>
                  <a:lnTo>
                    <a:pt x="2631" y="6653"/>
                  </a:lnTo>
                  <a:lnTo>
                    <a:pt x="2536" y="6951"/>
                  </a:lnTo>
                  <a:cubicBezTo>
                    <a:pt x="2527" y="6979"/>
                    <a:pt x="2546" y="7006"/>
                    <a:pt x="2572" y="7006"/>
                  </a:cubicBezTo>
                  <a:cubicBezTo>
                    <a:pt x="2580" y="7006"/>
                    <a:pt x="2588" y="7004"/>
                    <a:pt x="2596" y="6999"/>
                  </a:cubicBezTo>
                  <a:lnTo>
                    <a:pt x="2846" y="6820"/>
                  </a:lnTo>
                  <a:lnTo>
                    <a:pt x="3096" y="6999"/>
                  </a:lnTo>
                  <a:cubicBezTo>
                    <a:pt x="3101" y="7004"/>
                    <a:pt x="3108" y="7006"/>
                    <a:pt x="3115" y="7006"/>
                  </a:cubicBezTo>
                  <a:cubicBezTo>
                    <a:pt x="3138" y="7006"/>
                    <a:pt x="3165" y="6979"/>
                    <a:pt x="3155" y="6951"/>
                  </a:cubicBezTo>
                  <a:lnTo>
                    <a:pt x="3060" y="6653"/>
                  </a:lnTo>
                  <a:lnTo>
                    <a:pt x="3310" y="6475"/>
                  </a:lnTo>
                  <a:cubicBezTo>
                    <a:pt x="3346" y="6451"/>
                    <a:pt x="3322" y="6403"/>
                    <a:pt x="3286" y="6403"/>
                  </a:cubicBezTo>
                  <a:lnTo>
                    <a:pt x="2989" y="6403"/>
                  </a:lnTo>
                  <a:lnTo>
                    <a:pt x="2893" y="6106"/>
                  </a:lnTo>
                  <a:cubicBezTo>
                    <a:pt x="2893" y="6070"/>
                    <a:pt x="2870" y="6052"/>
                    <a:pt x="2846" y="6052"/>
                  </a:cubicBezTo>
                  <a:close/>
                  <a:moveTo>
                    <a:pt x="5203" y="6070"/>
                  </a:moveTo>
                  <a:cubicBezTo>
                    <a:pt x="5188" y="6070"/>
                    <a:pt x="5173" y="6082"/>
                    <a:pt x="5167" y="6106"/>
                  </a:cubicBezTo>
                  <a:lnTo>
                    <a:pt x="5072" y="6403"/>
                  </a:lnTo>
                  <a:lnTo>
                    <a:pt x="4763" y="6403"/>
                  </a:lnTo>
                  <a:cubicBezTo>
                    <a:pt x="4727" y="6403"/>
                    <a:pt x="4703" y="6451"/>
                    <a:pt x="4739" y="6475"/>
                  </a:cubicBezTo>
                  <a:lnTo>
                    <a:pt x="4989" y="6653"/>
                  </a:lnTo>
                  <a:lnTo>
                    <a:pt x="4894" y="6951"/>
                  </a:lnTo>
                  <a:cubicBezTo>
                    <a:pt x="4884" y="6979"/>
                    <a:pt x="4904" y="7006"/>
                    <a:pt x="4930" y="7006"/>
                  </a:cubicBezTo>
                  <a:cubicBezTo>
                    <a:pt x="4937" y="7006"/>
                    <a:pt x="4945" y="7004"/>
                    <a:pt x="4953" y="6999"/>
                  </a:cubicBezTo>
                  <a:lnTo>
                    <a:pt x="5203" y="6820"/>
                  </a:lnTo>
                  <a:lnTo>
                    <a:pt x="5453" y="6999"/>
                  </a:lnTo>
                  <a:cubicBezTo>
                    <a:pt x="5461" y="7004"/>
                    <a:pt x="5469" y="7006"/>
                    <a:pt x="5477" y="7006"/>
                  </a:cubicBezTo>
                  <a:cubicBezTo>
                    <a:pt x="5503" y="7006"/>
                    <a:pt x="5522" y="6979"/>
                    <a:pt x="5513" y="6951"/>
                  </a:cubicBezTo>
                  <a:lnTo>
                    <a:pt x="5417" y="6653"/>
                  </a:lnTo>
                  <a:lnTo>
                    <a:pt x="5668" y="6475"/>
                  </a:lnTo>
                  <a:cubicBezTo>
                    <a:pt x="5703" y="6451"/>
                    <a:pt x="5679" y="6403"/>
                    <a:pt x="5644" y="6403"/>
                  </a:cubicBezTo>
                  <a:lnTo>
                    <a:pt x="5334" y="6403"/>
                  </a:lnTo>
                  <a:lnTo>
                    <a:pt x="5239" y="6106"/>
                  </a:lnTo>
                  <a:cubicBezTo>
                    <a:pt x="5233" y="6082"/>
                    <a:pt x="5218" y="6070"/>
                    <a:pt x="5203" y="6070"/>
                  </a:cubicBezTo>
                  <a:close/>
                  <a:moveTo>
                    <a:pt x="7547" y="6055"/>
                  </a:moveTo>
                  <a:cubicBezTo>
                    <a:pt x="7526" y="6055"/>
                    <a:pt x="7506" y="6067"/>
                    <a:pt x="7501" y="6094"/>
                  </a:cubicBezTo>
                  <a:lnTo>
                    <a:pt x="7406" y="6392"/>
                  </a:lnTo>
                  <a:lnTo>
                    <a:pt x="7108" y="6392"/>
                  </a:lnTo>
                  <a:cubicBezTo>
                    <a:pt x="7072" y="6392"/>
                    <a:pt x="7049" y="6439"/>
                    <a:pt x="7084" y="6463"/>
                  </a:cubicBezTo>
                  <a:lnTo>
                    <a:pt x="7334" y="6642"/>
                  </a:lnTo>
                  <a:lnTo>
                    <a:pt x="7239" y="6939"/>
                  </a:lnTo>
                  <a:cubicBezTo>
                    <a:pt x="7230" y="6967"/>
                    <a:pt x="7249" y="6995"/>
                    <a:pt x="7275" y="6995"/>
                  </a:cubicBezTo>
                  <a:cubicBezTo>
                    <a:pt x="7283" y="6995"/>
                    <a:pt x="7291" y="6992"/>
                    <a:pt x="7299" y="6987"/>
                  </a:cubicBezTo>
                  <a:lnTo>
                    <a:pt x="7549" y="6808"/>
                  </a:lnTo>
                  <a:lnTo>
                    <a:pt x="7799" y="6999"/>
                  </a:lnTo>
                  <a:cubicBezTo>
                    <a:pt x="7804" y="7004"/>
                    <a:pt x="7811" y="7006"/>
                    <a:pt x="7818" y="7006"/>
                  </a:cubicBezTo>
                  <a:cubicBezTo>
                    <a:pt x="7841" y="7006"/>
                    <a:pt x="7867" y="6979"/>
                    <a:pt x="7858" y="6951"/>
                  </a:cubicBezTo>
                  <a:lnTo>
                    <a:pt x="7763" y="6653"/>
                  </a:lnTo>
                  <a:lnTo>
                    <a:pt x="8013" y="6475"/>
                  </a:lnTo>
                  <a:cubicBezTo>
                    <a:pt x="8037" y="6451"/>
                    <a:pt x="8025" y="6403"/>
                    <a:pt x="7989" y="6403"/>
                  </a:cubicBezTo>
                  <a:lnTo>
                    <a:pt x="7692" y="6403"/>
                  </a:lnTo>
                  <a:lnTo>
                    <a:pt x="7596" y="6106"/>
                  </a:lnTo>
                  <a:cubicBezTo>
                    <a:pt x="7596" y="6073"/>
                    <a:pt x="7571" y="6055"/>
                    <a:pt x="7547" y="6055"/>
                  </a:cubicBezTo>
                  <a:close/>
                  <a:moveTo>
                    <a:pt x="9894" y="6052"/>
                  </a:moveTo>
                  <a:cubicBezTo>
                    <a:pt x="9870" y="6052"/>
                    <a:pt x="9847" y="6070"/>
                    <a:pt x="9847" y="6106"/>
                  </a:cubicBezTo>
                  <a:lnTo>
                    <a:pt x="9751" y="6403"/>
                  </a:lnTo>
                  <a:lnTo>
                    <a:pt x="9454" y="6403"/>
                  </a:lnTo>
                  <a:cubicBezTo>
                    <a:pt x="9418" y="6403"/>
                    <a:pt x="9406" y="6451"/>
                    <a:pt x="9430" y="6475"/>
                  </a:cubicBezTo>
                  <a:lnTo>
                    <a:pt x="9680" y="6653"/>
                  </a:lnTo>
                  <a:lnTo>
                    <a:pt x="9585" y="6951"/>
                  </a:lnTo>
                  <a:cubicBezTo>
                    <a:pt x="9575" y="6979"/>
                    <a:pt x="9602" y="7006"/>
                    <a:pt x="9625" y="7006"/>
                  </a:cubicBezTo>
                  <a:cubicBezTo>
                    <a:pt x="9632" y="7006"/>
                    <a:pt x="9639" y="7004"/>
                    <a:pt x="9644" y="6999"/>
                  </a:cubicBezTo>
                  <a:lnTo>
                    <a:pt x="9894" y="6820"/>
                  </a:lnTo>
                  <a:lnTo>
                    <a:pt x="10144" y="6999"/>
                  </a:lnTo>
                  <a:cubicBezTo>
                    <a:pt x="10152" y="7004"/>
                    <a:pt x="10160" y="7006"/>
                    <a:pt x="10168" y="7006"/>
                  </a:cubicBezTo>
                  <a:cubicBezTo>
                    <a:pt x="10194" y="7006"/>
                    <a:pt x="10213" y="6979"/>
                    <a:pt x="10204" y="6951"/>
                  </a:cubicBezTo>
                  <a:lnTo>
                    <a:pt x="10120" y="6653"/>
                  </a:lnTo>
                  <a:lnTo>
                    <a:pt x="10359" y="6475"/>
                  </a:lnTo>
                  <a:cubicBezTo>
                    <a:pt x="10394" y="6451"/>
                    <a:pt x="10382" y="6403"/>
                    <a:pt x="10335" y="6403"/>
                  </a:cubicBezTo>
                  <a:lnTo>
                    <a:pt x="10037" y="6403"/>
                  </a:lnTo>
                  <a:lnTo>
                    <a:pt x="9942" y="6106"/>
                  </a:lnTo>
                  <a:cubicBezTo>
                    <a:pt x="9942" y="6070"/>
                    <a:pt x="9918" y="6052"/>
                    <a:pt x="9894" y="60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475" name="Google Shape;134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10938">
            <a:off x="3939175" y="2251202"/>
            <a:ext cx="544960" cy="381485"/>
          </a:xfrm>
          <a:prstGeom prst="rect">
            <a:avLst/>
          </a:prstGeom>
          <a:noFill/>
          <a:ln>
            <a:noFill/>
          </a:ln>
        </p:spPr>
      </p:pic>
      <p:sp>
        <p:nvSpPr>
          <p:cNvPr id="13476" name="Google Shape;13476;p45"/>
          <p:cNvSpPr txBox="1"/>
          <p:nvPr/>
        </p:nvSpPr>
        <p:spPr>
          <a:xfrm>
            <a:off x="2008950" y="735300"/>
            <a:ext cx="51261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2F81B4"/>
                </a:solidFill>
                <a:latin typeface="Cairo"/>
                <a:ea typeface="Cairo"/>
                <a:cs typeface="Cairo"/>
                <a:sym typeface="Cairo"/>
              </a:rPr>
              <a:t>Operadores</a:t>
            </a:r>
            <a:endParaRPr b="1" sz="3500">
              <a:solidFill>
                <a:srgbClr val="2F81B4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0" name="Shape 13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81" name="Google Shape;13481;p46"/>
          <p:cNvGrpSpPr/>
          <p:nvPr/>
        </p:nvGrpSpPr>
        <p:grpSpPr>
          <a:xfrm>
            <a:off x="8" y="4321948"/>
            <a:ext cx="3332861" cy="821561"/>
            <a:chOff x="547595" y="4043711"/>
            <a:chExt cx="7853114" cy="1935817"/>
          </a:xfrm>
        </p:grpSpPr>
        <p:grpSp>
          <p:nvGrpSpPr>
            <p:cNvPr id="13482" name="Google Shape;13482;p46"/>
            <p:cNvGrpSpPr/>
            <p:nvPr/>
          </p:nvGrpSpPr>
          <p:grpSpPr>
            <a:xfrm>
              <a:off x="547595" y="4043711"/>
              <a:ext cx="7853114" cy="1935817"/>
              <a:chOff x="1927575" y="3812950"/>
              <a:chExt cx="5397700" cy="1330550"/>
            </a:xfrm>
          </p:grpSpPr>
          <p:sp>
            <p:nvSpPr>
              <p:cNvPr id="13483" name="Google Shape;13483;p46"/>
              <p:cNvSpPr/>
              <p:nvPr/>
            </p:nvSpPr>
            <p:spPr>
              <a:xfrm>
                <a:off x="1927575" y="3812950"/>
                <a:ext cx="5397700" cy="1330550"/>
              </a:xfrm>
              <a:custGeom>
                <a:rect b="b" l="l" r="r" t="t"/>
                <a:pathLst>
                  <a:path extrusionOk="0" h="53222" w="215908">
                    <a:moveTo>
                      <a:pt x="107945" y="1"/>
                    </a:moveTo>
                    <a:cubicBezTo>
                      <a:pt x="73342" y="1"/>
                      <a:pt x="38729" y="13116"/>
                      <a:pt x="12204" y="39387"/>
                    </a:cubicBezTo>
                    <a:cubicBezTo>
                      <a:pt x="7834" y="43721"/>
                      <a:pt x="3762" y="48340"/>
                      <a:pt x="0" y="53222"/>
                    </a:cubicBezTo>
                    <a:lnTo>
                      <a:pt x="215908" y="53222"/>
                    </a:lnTo>
                    <a:cubicBezTo>
                      <a:pt x="212419" y="48685"/>
                      <a:pt x="208657" y="44375"/>
                      <a:pt x="204633" y="40315"/>
                    </a:cubicBezTo>
                    <a:cubicBezTo>
                      <a:pt x="178022" y="13453"/>
                      <a:pt x="142988" y="1"/>
                      <a:pt x="1079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4" name="Google Shape;13484;p46"/>
              <p:cNvSpPr/>
              <p:nvPr/>
            </p:nvSpPr>
            <p:spPr>
              <a:xfrm>
                <a:off x="5862875" y="4044825"/>
                <a:ext cx="831075" cy="491575"/>
              </a:xfrm>
              <a:custGeom>
                <a:rect b="b" l="l" r="r" t="t"/>
                <a:pathLst>
                  <a:path extrusionOk="0" h="19663" w="33243">
                    <a:moveTo>
                      <a:pt x="1" y="1"/>
                    </a:moveTo>
                    <a:cubicBezTo>
                      <a:pt x="3472" y="11896"/>
                      <a:pt x="14346" y="19662"/>
                      <a:pt x="26182" y="19662"/>
                    </a:cubicBezTo>
                    <a:cubicBezTo>
                      <a:pt x="28514" y="19662"/>
                      <a:pt x="30885" y="19361"/>
                      <a:pt x="33243" y="18729"/>
                    </a:cubicBezTo>
                    <a:cubicBezTo>
                      <a:pt x="23111" y="10943"/>
                      <a:pt x="11919" y="4644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5" name="Google Shape;13485;p46"/>
              <p:cNvSpPr/>
              <p:nvPr/>
            </p:nvSpPr>
            <p:spPr>
              <a:xfrm>
                <a:off x="4393650" y="4961900"/>
                <a:ext cx="503650" cy="181600"/>
              </a:xfrm>
              <a:custGeom>
                <a:rect b="b" l="l" r="r" t="t"/>
                <a:pathLst>
                  <a:path extrusionOk="0" h="7264" w="20146">
                    <a:moveTo>
                      <a:pt x="10073" y="1"/>
                    </a:moveTo>
                    <a:cubicBezTo>
                      <a:pt x="5501" y="1"/>
                      <a:pt x="1441" y="2930"/>
                      <a:pt x="0" y="7264"/>
                    </a:cubicBezTo>
                    <a:lnTo>
                      <a:pt x="20146" y="7264"/>
                    </a:lnTo>
                    <a:cubicBezTo>
                      <a:pt x="18705" y="2930"/>
                      <a:pt x="14645" y="1"/>
                      <a:pt x="100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6" name="Google Shape;13486;p46"/>
              <p:cNvSpPr/>
              <p:nvPr/>
            </p:nvSpPr>
            <p:spPr>
              <a:xfrm>
                <a:off x="2474950" y="4658600"/>
                <a:ext cx="523000" cy="484800"/>
              </a:xfrm>
              <a:custGeom>
                <a:rect b="b" l="l" r="r" t="t"/>
                <a:pathLst>
                  <a:path extrusionOk="0" h="19392" w="20920">
                    <a:moveTo>
                      <a:pt x="10455" y="0"/>
                    </a:moveTo>
                    <a:cubicBezTo>
                      <a:pt x="6549" y="0"/>
                      <a:pt x="3029" y="2340"/>
                      <a:pt x="1525" y="5942"/>
                    </a:cubicBezTo>
                    <a:cubicBezTo>
                      <a:pt x="1" y="9561"/>
                      <a:pt x="810" y="13728"/>
                      <a:pt x="3572" y="16526"/>
                    </a:cubicBezTo>
                    <a:cubicBezTo>
                      <a:pt x="5470" y="18436"/>
                      <a:pt x="7963" y="19391"/>
                      <a:pt x="10458" y="19391"/>
                    </a:cubicBezTo>
                    <a:cubicBezTo>
                      <a:pt x="12925" y="19391"/>
                      <a:pt x="15394" y="18457"/>
                      <a:pt x="17288" y="16586"/>
                    </a:cubicBezTo>
                    <a:cubicBezTo>
                      <a:pt x="20075" y="13824"/>
                      <a:pt x="20920" y="9656"/>
                      <a:pt x="19444" y="6025"/>
                    </a:cubicBezTo>
                    <a:cubicBezTo>
                      <a:pt x="17955" y="2394"/>
                      <a:pt x="14431" y="24"/>
                      <a:pt x="10514" y="1"/>
                    </a:cubicBezTo>
                    <a:cubicBezTo>
                      <a:pt x="10494" y="0"/>
                      <a:pt x="10474" y="0"/>
                      <a:pt x="104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87" name="Google Shape;13487;p46"/>
              <p:cNvSpPr/>
              <p:nvPr/>
            </p:nvSpPr>
            <p:spPr>
              <a:xfrm>
                <a:off x="3380654" y="4197921"/>
                <a:ext cx="1284425" cy="852600"/>
              </a:xfrm>
              <a:custGeom>
                <a:rect b="b" l="l" r="r" t="t"/>
                <a:pathLst>
                  <a:path extrusionOk="0" h="34104" w="51377">
                    <a:moveTo>
                      <a:pt x="21027" y="1"/>
                    </a:moveTo>
                    <a:cubicBezTo>
                      <a:pt x="15429" y="1"/>
                      <a:pt x="9870" y="2613"/>
                      <a:pt x="6359" y="7660"/>
                    </a:cubicBezTo>
                    <a:cubicBezTo>
                      <a:pt x="1" y="16816"/>
                      <a:pt x="3489" y="29496"/>
                      <a:pt x="13657" y="34104"/>
                    </a:cubicBezTo>
                    <a:lnTo>
                      <a:pt x="28385" y="34104"/>
                    </a:lnTo>
                    <a:cubicBezTo>
                      <a:pt x="35422" y="30901"/>
                      <a:pt x="39601" y="23531"/>
                      <a:pt x="38744" y="15852"/>
                    </a:cubicBezTo>
                    <a:lnTo>
                      <a:pt x="38744" y="15852"/>
                    </a:lnTo>
                    <a:cubicBezTo>
                      <a:pt x="39919" y="16450"/>
                      <a:pt x="41189" y="16741"/>
                      <a:pt x="42450" y="16741"/>
                    </a:cubicBezTo>
                    <a:cubicBezTo>
                      <a:pt x="44500" y="16741"/>
                      <a:pt x="46528" y="15973"/>
                      <a:pt x="48090" y="14506"/>
                    </a:cubicBezTo>
                    <a:cubicBezTo>
                      <a:pt x="50614" y="12125"/>
                      <a:pt x="51376" y="8434"/>
                      <a:pt x="49995" y="5255"/>
                    </a:cubicBezTo>
                    <a:cubicBezTo>
                      <a:pt x="48686" y="2242"/>
                      <a:pt x="45720" y="320"/>
                      <a:pt x="42474" y="320"/>
                    </a:cubicBezTo>
                    <a:cubicBezTo>
                      <a:pt x="42295" y="320"/>
                      <a:pt x="42115" y="326"/>
                      <a:pt x="41935" y="338"/>
                    </a:cubicBezTo>
                    <a:cubicBezTo>
                      <a:pt x="38470" y="552"/>
                      <a:pt x="35529" y="2921"/>
                      <a:pt x="34565" y="6255"/>
                    </a:cubicBezTo>
                    <a:cubicBezTo>
                      <a:pt x="34291" y="5922"/>
                      <a:pt x="34005" y="5600"/>
                      <a:pt x="33696" y="5291"/>
                    </a:cubicBezTo>
                    <a:cubicBezTo>
                      <a:pt x="30169" y="1732"/>
                      <a:pt x="25585" y="1"/>
                      <a:pt x="210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488" name="Google Shape;13488;p46"/>
            <p:cNvSpPr/>
            <p:nvPr/>
          </p:nvSpPr>
          <p:spPr>
            <a:xfrm>
              <a:off x="4590275" y="4095646"/>
              <a:ext cx="428442" cy="227565"/>
            </a:xfrm>
            <a:custGeom>
              <a:rect b="b" l="l" r="r" t="t"/>
              <a:pathLst>
                <a:path extrusionOk="0" h="19392" w="20920">
                  <a:moveTo>
                    <a:pt x="10455" y="0"/>
                  </a:moveTo>
                  <a:cubicBezTo>
                    <a:pt x="6549" y="0"/>
                    <a:pt x="3029" y="2340"/>
                    <a:pt x="1525" y="5942"/>
                  </a:cubicBezTo>
                  <a:cubicBezTo>
                    <a:pt x="1" y="9561"/>
                    <a:pt x="810" y="13728"/>
                    <a:pt x="3572" y="16526"/>
                  </a:cubicBezTo>
                  <a:cubicBezTo>
                    <a:pt x="5470" y="18436"/>
                    <a:pt x="7963" y="19391"/>
                    <a:pt x="10458" y="19391"/>
                  </a:cubicBezTo>
                  <a:cubicBezTo>
                    <a:pt x="12925" y="19391"/>
                    <a:pt x="15394" y="18457"/>
                    <a:pt x="17288" y="16586"/>
                  </a:cubicBezTo>
                  <a:cubicBezTo>
                    <a:pt x="20075" y="13824"/>
                    <a:pt x="20920" y="9656"/>
                    <a:pt x="19444" y="6025"/>
                  </a:cubicBezTo>
                  <a:cubicBezTo>
                    <a:pt x="17955" y="2394"/>
                    <a:pt x="14431" y="24"/>
                    <a:pt x="10514" y="1"/>
                  </a:cubicBezTo>
                  <a:cubicBezTo>
                    <a:pt x="10494" y="0"/>
                    <a:pt x="10474" y="0"/>
                    <a:pt x="10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89" name="Google Shape;13489;p46"/>
          <p:cNvSpPr txBox="1"/>
          <p:nvPr>
            <p:ph type="title"/>
          </p:nvPr>
        </p:nvSpPr>
        <p:spPr>
          <a:xfrm>
            <a:off x="676350" y="972525"/>
            <a:ext cx="51261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500">
                <a:latin typeface="Cairo"/>
                <a:ea typeface="Cairo"/>
                <a:cs typeface="Cairo"/>
                <a:sym typeface="Cairo"/>
              </a:rPr>
              <a:t>Operadores Aritméticos </a:t>
            </a:r>
            <a:endParaRPr sz="3500"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13490" name="Google Shape;13490;p46"/>
          <p:cNvGrpSpPr/>
          <p:nvPr/>
        </p:nvGrpSpPr>
        <p:grpSpPr>
          <a:xfrm>
            <a:off x="676353" y="2296235"/>
            <a:ext cx="2375710" cy="2372590"/>
            <a:chOff x="262728" y="1136689"/>
            <a:chExt cx="3207385" cy="3203173"/>
          </a:xfrm>
        </p:grpSpPr>
        <p:sp>
          <p:nvSpPr>
            <p:cNvPr id="13491" name="Google Shape;13491;p46"/>
            <p:cNvSpPr/>
            <p:nvPr/>
          </p:nvSpPr>
          <p:spPr>
            <a:xfrm>
              <a:off x="772000" y="2939325"/>
              <a:ext cx="346252" cy="1018600"/>
            </a:xfrm>
            <a:custGeom>
              <a:rect b="b" l="l" r="r" t="t"/>
              <a:pathLst>
                <a:path extrusionOk="0" h="40744" w="9085">
                  <a:moveTo>
                    <a:pt x="1334" y="0"/>
                  </a:moveTo>
                  <a:cubicBezTo>
                    <a:pt x="655" y="0"/>
                    <a:pt x="0" y="631"/>
                    <a:pt x="0" y="1322"/>
                  </a:cubicBezTo>
                  <a:lnTo>
                    <a:pt x="0" y="39529"/>
                  </a:lnTo>
                  <a:cubicBezTo>
                    <a:pt x="0" y="40220"/>
                    <a:pt x="655" y="40744"/>
                    <a:pt x="1334" y="40744"/>
                  </a:cubicBezTo>
                  <a:lnTo>
                    <a:pt x="7834" y="40744"/>
                  </a:lnTo>
                  <a:cubicBezTo>
                    <a:pt x="7842" y="40744"/>
                    <a:pt x="7849" y="40744"/>
                    <a:pt x="7856" y="40744"/>
                  </a:cubicBezTo>
                  <a:cubicBezTo>
                    <a:pt x="8525" y="40744"/>
                    <a:pt x="9085" y="40201"/>
                    <a:pt x="9085" y="39529"/>
                  </a:cubicBezTo>
                  <a:lnTo>
                    <a:pt x="9085" y="1322"/>
                  </a:lnTo>
                  <a:cubicBezTo>
                    <a:pt x="9085" y="631"/>
                    <a:pt x="8525" y="0"/>
                    <a:pt x="7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2" name="Google Shape;13492;p46"/>
            <p:cNvSpPr/>
            <p:nvPr/>
          </p:nvSpPr>
          <p:spPr>
            <a:xfrm>
              <a:off x="1189325" y="2939325"/>
              <a:ext cx="302401" cy="1013250"/>
            </a:xfrm>
            <a:custGeom>
              <a:rect b="b" l="l" r="r" t="t"/>
              <a:pathLst>
                <a:path extrusionOk="0" h="40530" w="7704">
                  <a:moveTo>
                    <a:pt x="1060" y="0"/>
                  </a:moveTo>
                  <a:cubicBezTo>
                    <a:pt x="464" y="0"/>
                    <a:pt x="0" y="524"/>
                    <a:pt x="0" y="1215"/>
                  </a:cubicBezTo>
                  <a:lnTo>
                    <a:pt x="0" y="39422"/>
                  </a:lnTo>
                  <a:cubicBezTo>
                    <a:pt x="0" y="40113"/>
                    <a:pt x="464" y="40529"/>
                    <a:pt x="1060" y="40529"/>
                  </a:cubicBezTo>
                  <a:lnTo>
                    <a:pt x="6703" y="40529"/>
                  </a:lnTo>
                  <a:cubicBezTo>
                    <a:pt x="7299" y="40529"/>
                    <a:pt x="7703" y="40113"/>
                    <a:pt x="7703" y="39422"/>
                  </a:cubicBezTo>
                  <a:lnTo>
                    <a:pt x="7703" y="1215"/>
                  </a:lnTo>
                  <a:cubicBezTo>
                    <a:pt x="7703" y="524"/>
                    <a:pt x="7299" y="0"/>
                    <a:pt x="6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3" name="Google Shape;13493;p46"/>
            <p:cNvSpPr/>
            <p:nvPr/>
          </p:nvSpPr>
          <p:spPr>
            <a:xfrm>
              <a:off x="1160311" y="2135266"/>
              <a:ext cx="840689" cy="548080"/>
            </a:xfrm>
            <a:custGeom>
              <a:rect b="b" l="l" r="r" t="t"/>
              <a:pathLst>
                <a:path extrusionOk="0" h="14788" w="22683">
                  <a:moveTo>
                    <a:pt x="5025" y="0"/>
                  </a:moveTo>
                  <a:cubicBezTo>
                    <a:pt x="3311" y="1822"/>
                    <a:pt x="1727" y="3763"/>
                    <a:pt x="1" y="5573"/>
                  </a:cubicBezTo>
                  <a:cubicBezTo>
                    <a:pt x="787" y="6596"/>
                    <a:pt x="1656" y="7549"/>
                    <a:pt x="2608" y="8430"/>
                  </a:cubicBezTo>
                  <a:cubicBezTo>
                    <a:pt x="7049" y="12526"/>
                    <a:pt x="12943" y="14788"/>
                    <a:pt x="19206" y="14788"/>
                  </a:cubicBezTo>
                  <a:cubicBezTo>
                    <a:pt x="20372" y="14788"/>
                    <a:pt x="21527" y="14705"/>
                    <a:pt x="22682" y="14550"/>
                  </a:cubicBezTo>
                  <a:cubicBezTo>
                    <a:pt x="22230" y="12276"/>
                    <a:pt x="21658" y="10025"/>
                    <a:pt x="20968" y="7799"/>
                  </a:cubicBezTo>
                  <a:cubicBezTo>
                    <a:pt x="20380" y="7859"/>
                    <a:pt x="19790" y="7889"/>
                    <a:pt x="19200" y="7889"/>
                  </a:cubicBezTo>
                  <a:cubicBezTo>
                    <a:pt x="15098" y="7889"/>
                    <a:pt x="10993" y="6443"/>
                    <a:pt x="7871" y="3560"/>
                  </a:cubicBezTo>
                  <a:cubicBezTo>
                    <a:pt x="6740" y="2525"/>
                    <a:pt x="5787" y="1322"/>
                    <a:pt x="5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4" name="Google Shape;13494;p46"/>
            <p:cNvSpPr/>
            <p:nvPr/>
          </p:nvSpPr>
          <p:spPr>
            <a:xfrm>
              <a:off x="981143" y="1970218"/>
              <a:ext cx="469137" cy="448827"/>
            </a:xfrm>
            <a:custGeom>
              <a:rect b="b" l="l" r="r" t="t"/>
              <a:pathLst>
                <a:path extrusionOk="0" h="12110" w="12658">
                  <a:moveTo>
                    <a:pt x="6323" y="0"/>
                  </a:moveTo>
                  <a:cubicBezTo>
                    <a:pt x="2835" y="0"/>
                    <a:pt x="1" y="2715"/>
                    <a:pt x="1" y="6061"/>
                  </a:cubicBezTo>
                  <a:cubicBezTo>
                    <a:pt x="1" y="9406"/>
                    <a:pt x="2835" y="12109"/>
                    <a:pt x="6323" y="12109"/>
                  </a:cubicBezTo>
                  <a:cubicBezTo>
                    <a:pt x="9824" y="12109"/>
                    <a:pt x="12657" y="9406"/>
                    <a:pt x="12657" y="6061"/>
                  </a:cubicBezTo>
                  <a:cubicBezTo>
                    <a:pt x="12657" y="2715"/>
                    <a:pt x="9824" y="0"/>
                    <a:pt x="6323" y="0"/>
                  </a:cubicBezTo>
                  <a:close/>
                </a:path>
              </a:pathLst>
            </a:custGeom>
            <a:solidFill>
              <a:srgbClr val="B3998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5" name="Google Shape;13495;p46"/>
            <p:cNvSpPr/>
            <p:nvPr/>
          </p:nvSpPr>
          <p:spPr>
            <a:xfrm>
              <a:off x="1131624" y="2106578"/>
              <a:ext cx="326595" cy="312474"/>
            </a:xfrm>
            <a:custGeom>
              <a:rect b="b" l="l" r="r" t="t"/>
              <a:pathLst>
                <a:path extrusionOk="0" h="8431" w="8812">
                  <a:moveTo>
                    <a:pt x="4406" y="0"/>
                  </a:moveTo>
                  <a:cubicBezTo>
                    <a:pt x="1977" y="0"/>
                    <a:pt x="1" y="1894"/>
                    <a:pt x="1" y="4215"/>
                  </a:cubicBezTo>
                  <a:cubicBezTo>
                    <a:pt x="1" y="6549"/>
                    <a:pt x="1977" y="8430"/>
                    <a:pt x="4406" y="8430"/>
                  </a:cubicBezTo>
                  <a:cubicBezTo>
                    <a:pt x="6835" y="8430"/>
                    <a:pt x="8812" y="6549"/>
                    <a:pt x="8812" y="4215"/>
                  </a:cubicBezTo>
                  <a:cubicBezTo>
                    <a:pt x="8812" y="1894"/>
                    <a:pt x="6835" y="0"/>
                    <a:pt x="4406" y="0"/>
                  </a:cubicBezTo>
                  <a:close/>
                </a:path>
              </a:pathLst>
            </a:custGeom>
            <a:solidFill>
              <a:srgbClr val="E5D0C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6" name="Google Shape;13496;p46"/>
            <p:cNvSpPr/>
            <p:nvPr/>
          </p:nvSpPr>
          <p:spPr>
            <a:xfrm>
              <a:off x="2116160" y="2432263"/>
              <a:ext cx="112114" cy="64044"/>
            </a:xfrm>
            <a:custGeom>
              <a:rect b="b" l="l" r="r" t="t"/>
              <a:pathLst>
                <a:path extrusionOk="0" h="1728" w="3025">
                  <a:moveTo>
                    <a:pt x="907" y="0"/>
                  </a:moveTo>
                  <a:cubicBezTo>
                    <a:pt x="417" y="0"/>
                    <a:pt x="12" y="377"/>
                    <a:pt x="1" y="869"/>
                  </a:cubicBezTo>
                  <a:cubicBezTo>
                    <a:pt x="12" y="1343"/>
                    <a:pt x="406" y="1728"/>
                    <a:pt x="886" y="1728"/>
                  </a:cubicBezTo>
                  <a:cubicBezTo>
                    <a:pt x="901" y="1728"/>
                    <a:pt x="915" y="1727"/>
                    <a:pt x="929" y="1727"/>
                  </a:cubicBezTo>
                  <a:lnTo>
                    <a:pt x="2096" y="1727"/>
                  </a:lnTo>
                  <a:cubicBezTo>
                    <a:pt x="2111" y="1727"/>
                    <a:pt x="2125" y="1728"/>
                    <a:pt x="2139" y="1728"/>
                  </a:cubicBezTo>
                  <a:cubicBezTo>
                    <a:pt x="2620" y="1728"/>
                    <a:pt x="3013" y="1343"/>
                    <a:pt x="3025" y="869"/>
                  </a:cubicBezTo>
                  <a:cubicBezTo>
                    <a:pt x="3013" y="377"/>
                    <a:pt x="2609" y="0"/>
                    <a:pt x="2119" y="0"/>
                  </a:cubicBezTo>
                  <a:cubicBezTo>
                    <a:pt x="2111" y="0"/>
                    <a:pt x="2104" y="0"/>
                    <a:pt x="2096" y="0"/>
                  </a:cubicBezTo>
                  <a:lnTo>
                    <a:pt x="929" y="0"/>
                  </a:lnTo>
                  <a:cubicBezTo>
                    <a:pt x="922" y="0"/>
                    <a:pt x="914" y="0"/>
                    <a:pt x="907" y="0"/>
                  </a:cubicBezTo>
                  <a:close/>
                </a:path>
              </a:pathLst>
            </a:custGeom>
            <a:solidFill>
              <a:srgbClr val="CC613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7" name="Google Shape;13497;p46"/>
            <p:cNvSpPr/>
            <p:nvPr/>
          </p:nvSpPr>
          <p:spPr>
            <a:xfrm>
              <a:off x="1836399" y="2308838"/>
              <a:ext cx="357468" cy="373738"/>
            </a:xfrm>
            <a:custGeom>
              <a:rect b="b" l="l" r="r" t="t"/>
              <a:pathLst>
                <a:path extrusionOk="0" h="10084" w="9645">
                  <a:moveTo>
                    <a:pt x="4583" y="1"/>
                  </a:moveTo>
                  <a:cubicBezTo>
                    <a:pt x="4290" y="1"/>
                    <a:pt x="4191" y="354"/>
                    <a:pt x="4191" y="354"/>
                  </a:cubicBezTo>
                  <a:cubicBezTo>
                    <a:pt x="4191" y="890"/>
                    <a:pt x="3798" y="1413"/>
                    <a:pt x="3513" y="1854"/>
                  </a:cubicBezTo>
                  <a:cubicBezTo>
                    <a:pt x="3036" y="2628"/>
                    <a:pt x="2405" y="3140"/>
                    <a:pt x="1691" y="3711"/>
                  </a:cubicBezTo>
                  <a:cubicBezTo>
                    <a:pt x="1024" y="4235"/>
                    <a:pt x="465" y="4854"/>
                    <a:pt x="238" y="5640"/>
                  </a:cubicBezTo>
                  <a:cubicBezTo>
                    <a:pt x="0" y="6414"/>
                    <a:pt x="36" y="7247"/>
                    <a:pt x="345" y="7986"/>
                  </a:cubicBezTo>
                  <a:cubicBezTo>
                    <a:pt x="607" y="8617"/>
                    <a:pt x="1119" y="9105"/>
                    <a:pt x="1679" y="9522"/>
                  </a:cubicBezTo>
                  <a:cubicBezTo>
                    <a:pt x="2286" y="9992"/>
                    <a:pt x="4634" y="10084"/>
                    <a:pt x="6421" y="10084"/>
                  </a:cubicBezTo>
                  <a:cubicBezTo>
                    <a:pt x="7575" y="10084"/>
                    <a:pt x="8495" y="10045"/>
                    <a:pt x="8561" y="10045"/>
                  </a:cubicBezTo>
                  <a:cubicBezTo>
                    <a:pt x="9144" y="10045"/>
                    <a:pt x="9644" y="9676"/>
                    <a:pt x="9644" y="9212"/>
                  </a:cubicBezTo>
                  <a:lnTo>
                    <a:pt x="9644" y="4366"/>
                  </a:lnTo>
                  <a:cubicBezTo>
                    <a:pt x="9644" y="3914"/>
                    <a:pt x="9144" y="3533"/>
                    <a:pt x="8561" y="3533"/>
                  </a:cubicBezTo>
                  <a:lnTo>
                    <a:pt x="4691" y="3437"/>
                  </a:lnTo>
                  <a:cubicBezTo>
                    <a:pt x="4763" y="3437"/>
                    <a:pt x="4965" y="2842"/>
                    <a:pt x="4989" y="2783"/>
                  </a:cubicBezTo>
                  <a:cubicBezTo>
                    <a:pt x="5310" y="2009"/>
                    <a:pt x="5834" y="961"/>
                    <a:pt x="5084" y="258"/>
                  </a:cubicBezTo>
                  <a:cubicBezTo>
                    <a:pt x="4875" y="67"/>
                    <a:pt x="4711" y="1"/>
                    <a:pt x="4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8" name="Google Shape;13498;p46"/>
            <p:cNvSpPr/>
            <p:nvPr/>
          </p:nvSpPr>
          <p:spPr>
            <a:xfrm>
              <a:off x="353646" y="1745164"/>
              <a:ext cx="622205" cy="1158388"/>
            </a:xfrm>
            <a:custGeom>
              <a:rect b="b" l="l" r="r" t="t"/>
              <a:pathLst>
                <a:path extrusionOk="0" h="31255" w="16788">
                  <a:moveTo>
                    <a:pt x="1346" y="0"/>
                  </a:moveTo>
                  <a:cubicBezTo>
                    <a:pt x="595" y="0"/>
                    <a:pt x="0" y="560"/>
                    <a:pt x="0" y="1262"/>
                  </a:cubicBezTo>
                  <a:lnTo>
                    <a:pt x="0" y="30004"/>
                  </a:lnTo>
                  <a:cubicBezTo>
                    <a:pt x="0" y="30695"/>
                    <a:pt x="607" y="31254"/>
                    <a:pt x="1346" y="31254"/>
                  </a:cubicBezTo>
                  <a:lnTo>
                    <a:pt x="15431" y="31254"/>
                  </a:lnTo>
                  <a:cubicBezTo>
                    <a:pt x="16181" y="31254"/>
                    <a:pt x="16788" y="30695"/>
                    <a:pt x="16788" y="30004"/>
                  </a:cubicBezTo>
                  <a:lnTo>
                    <a:pt x="16788" y="1262"/>
                  </a:lnTo>
                  <a:cubicBezTo>
                    <a:pt x="16788" y="560"/>
                    <a:pt x="16169" y="0"/>
                    <a:pt x="15431" y="0"/>
                  </a:cubicBezTo>
                  <a:close/>
                </a:path>
              </a:pathLst>
            </a:custGeom>
            <a:solidFill>
              <a:srgbClr val="E5D0C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9" name="Google Shape;13499;p46"/>
            <p:cNvSpPr/>
            <p:nvPr/>
          </p:nvSpPr>
          <p:spPr>
            <a:xfrm>
              <a:off x="353646" y="1745164"/>
              <a:ext cx="622205" cy="1158388"/>
            </a:xfrm>
            <a:custGeom>
              <a:rect b="b" l="l" r="r" t="t"/>
              <a:pathLst>
                <a:path extrusionOk="0" h="31255" w="16788">
                  <a:moveTo>
                    <a:pt x="16788" y="30004"/>
                  </a:moveTo>
                  <a:cubicBezTo>
                    <a:pt x="16788" y="30695"/>
                    <a:pt x="16181" y="31254"/>
                    <a:pt x="15431" y="31254"/>
                  </a:cubicBezTo>
                  <a:lnTo>
                    <a:pt x="1346" y="31254"/>
                  </a:lnTo>
                  <a:cubicBezTo>
                    <a:pt x="607" y="31254"/>
                    <a:pt x="0" y="30695"/>
                    <a:pt x="0" y="30004"/>
                  </a:cubicBezTo>
                  <a:lnTo>
                    <a:pt x="0" y="1262"/>
                  </a:lnTo>
                  <a:cubicBezTo>
                    <a:pt x="0" y="560"/>
                    <a:pt x="595" y="0"/>
                    <a:pt x="1346" y="0"/>
                  </a:cubicBezTo>
                  <a:lnTo>
                    <a:pt x="15431" y="0"/>
                  </a:lnTo>
                  <a:cubicBezTo>
                    <a:pt x="16169" y="0"/>
                    <a:pt x="16788" y="560"/>
                    <a:pt x="16788" y="126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0" name="Google Shape;13500;p46"/>
            <p:cNvSpPr/>
            <p:nvPr/>
          </p:nvSpPr>
          <p:spPr>
            <a:xfrm>
              <a:off x="453794" y="1840493"/>
              <a:ext cx="150956" cy="139466"/>
            </a:xfrm>
            <a:custGeom>
              <a:rect b="b" l="l" r="r" t="t"/>
              <a:pathLst>
                <a:path extrusionOk="0" h="3763" w="4073">
                  <a:moveTo>
                    <a:pt x="2037" y="0"/>
                  </a:moveTo>
                  <a:cubicBezTo>
                    <a:pt x="918" y="0"/>
                    <a:pt x="1" y="845"/>
                    <a:pt x="1" y="1881"/>
                  </a:cubicBezTo>
                  <a:cubicBezTo>
                    <a:pt x="1" y="2917"/>
                    <a:pt x="918" y="3762"/>
                    <a:pt x="2037" y="3762"/>
                  </a:cubicBezTo>
                  <a:cubicBezTo>
                    <a:pt x="3156" y="3762"/>
                    <a:pt x="4073" y="2917"/>
                    <a:pt x="4073" y="1881"/>
                  </a:cubicBezTo>
                  <a:cubicBezTo>
                    <a:pt x="4073" y="845"/>
                    <a:pt x="3168" y="0"/>
                    <a:pt x="2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1" name="Google Shape;13501;p46"/>
            <p:cNvSpPr/>
            <p:nvPr/>
          </p:nvSpPr>
          <p:spPr>
            <a:xfrm>
              <a:off x="467470" y="2088046"/>
              <a:ext cx="80129" cy="67268"/>
            </a:xfrm>
            <a:custGeom>
              <a:rect b="b" l="l" r="r" t="t"/>
              <a:pathLst>
                <a:path extrusionOk="0" h="1815" w="2162">
                  <a:moveTo>
                    <a:pt x="1238" y="0"/>
                  </a:moveTo>
                  <a:cubicBezTo>
                    <a:pt x="1230" y="0"/>
                    <a:pt x="1223" y="0"/>
                    <a:pt x="1215" y="0"/>
                  </a:cubicBezTo>
                  <a:cubicBezTo>
                    <a:pt x="394" y="0"/>
                    <a:pt x="1" y="1012"/>
                    <a:pt x="596" y="1572"/>
                  </a:cubicBezTo>
                  <a:cubicBezTo>
                    <a:pt x="779" y="1740"/>
                    <a:pt x="994" y="1815"/>
                    <a:pt x="1205" y="1815"/>
                  </a:cubicBezTo>
                  <a:cubicBezTo>
                    <a:pt x="1696" y="1815"/>
                    <a:pt x="2162" y="1409"/>
                    <a:pt x="2120" y="834"/>
                  </a:cubicBezTo>
                  <a:cubicBezTo>
                    <a:pt x="2097" y="365"/>
                    <a:pt x="1704" y="0"/>
                    <a:pt x="12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2" name="Google Shape;13502;p46"/>
            <p:cNvSpPr/>
            <p:nvPr/>
          </p:nvSpPr>
          <p:spPr>
            <a:xfrm>
              <a:off x="768469" y="1913288"/>
              <a:ext cx="725906" cy="1445660"/>
            </a:xfrm>
            <a:custGeom>
              <a:rect b="b" l="l" r="r" t="t"/>
              <a:pathLst>
                <a:path extrusionOk="0" h="39006" w="19586">
                  <a:moveTo>
                    <a:pt x="1250" y="1"/>
                  </a:moveTo>
                  <a:cubicBezTo>
                    <a:pt x="619" y="1"/>
                    <a:pt x="0" y="667"/>
                    <a:pt x="0" y="1406"/>
                  </a:cubicBezTo>
                  <a:lnTo>
                    <a:pt x="0" y="37839"/>
                  </a:lnTo>
                  <a:cubicBezTo>
                    <a:pt x="0" y="38577"/>
                    <a:pt x="619" y="39005"/>
                    <a:pt x="1250" y="39005"/>
                  </a:cubicBezTo>
                  <a:lnTo>
                    <a:pt x="18371" y="39005"/>
                  </a:lnTo>
                  <a:cubicBezTo>
                    <a:pt x="19002" y="39005"/>
                    <a:pt x="19586" y="38577"/>
                    <a:pt x="19586" y="37839"/>
                  </a:cubicBezTo>
                  <a:lnTo>
                    <a:pt x="19586" y="1406"/>
                  </a:lnTo>
                  <a:cubicBezTo>
                    <a:pt x="19586" y="667"/>
                    <a:pt x="19002" y="1"/>
                    <a:pt x="18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3" name="Google Shape;13503;p46"/>
            <p:cNvSpPr/>
            <p:nvPr/>
          </p:nvSpPr>
          <p:spPr>
            <a:xfrm>
              <a:off x="771990" y="1917698"/>
              <a:ext cx="719754" cy="1447439"/>
            </a:xfrm>
            <a:custGeom>
              <a:rect b="b" l="l" r="r" t="t"/>
              <a:pathLst>
                <a:path extrusionOk="0" h="39054" w="19420">
                  <a:moveTo>
                    <a:pt x="1155" y="39053"/>
                  </a:moveTo>
                  <a:lnTo>
                    <a:pt x="9478" y="39053"/>
                  </a:lnTo>
                  <a:cubicBezTo>
                    <a:pt x="11014" y="38053"/>
                    <a:pt x="12442" y="36898"/>
                    <a:pt x="13740" y="35600"/>
                  </a:cubicBezTo>
                  <a:cubicBezTo>
                    <a:pt x="16919" y="32409"/>
                    <a:pt x="18955" y="28433"/>
                    <a:pt x="19419" y="24123"/>
                  </a:cubicBezTo>
                  <a:lnTo>
                    <a:pt x="19419" y="1287"/>
                  </a:lnTo>
                  <a:cubicBezTo>
                    <a:pt x="19419" y="548"/>
                    <a:pt x="18907" y="1"/>
                    <a:pt x="18276" y="1"/>
                  </a:cubicBezTo>
                  <a:lnTo>
                    <a:pt x="1155" y="1"/>
                  </a:lnTo>
                  <a:cubicBezTo>
                    <a:pt x="524" y="1"/>
                    <a:pt x="0" y="548"/>
                    <a:pt x="0" y="1287"/>
                  </a:cubicBezTo>
                  <a:lnTo>
                    <a:pt x="0" y="37720"/>
                  </a:lnTo>
                  <a:cubicBezTo>
                    <a:pt x="0" y="38458"/>
                    <a:pt x="524" y="39053"/>
                    <a:pt x="1155" y="390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4" name="Google Shape;13504;p46"/>
            <p:cNvSpPr/>
            <p:nvPr/>
          </p:nvSpPr>
          <p:spPr>
            <a:xfrm>
              <a:off x="763613" y="1678077"/>
              <a:ext cx="728130" cy="827865"/>
            </a:xfrm>
            <a:custGeom>
              <a:rect b="b" l="l" r="r" t="t"/>
              <a:pathLst>
                <a:path extrusionOk="0" h="22337" w="19646">
                  <a:moveTo>
                    <a:pt x="9823" y="1"/>
                  </a:moveTo>
                  <a:cubicBezTo>
                    <a:pt x="4405" y="1"/>
                    <a:pt x="0" y="5001"/>
                    <a:pt x="0" y="11169"/>
                  </a:cubicBezTo>
                  <a:cubicBezTo>
                    <a:pt x="0" y="17336"/>
                    <a:pt x="4405" y="22337"/>
                    <a:pt x="9823" y="22337"/>
                  </a:cubicBezTo>
                  <a:cubicBezTo>
                    <a:pt x="15252" y="22337"/>
                    <a:pt x="19645" y="17336"/>
                    <a:pt x="19645" y="11169"/>
                  </a:cubicBezTo>
                  <a:cubicBezTo>
                    <a:pt x="19645" y="5001"/>
                    <a:pt x="15252" y="1"/>
                    <a:pt x="9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5" name="Google Shape;13505;p46"/>
            <p:cNvSpPr/>
            <p:nvPr/>
          </p:nvSpPr>
          <p:spPr>
            <a:xfrm>
              <a:off x="763613" y="1678077"/>
              <a:ext cx="728130" cy="461169"/>
            </a:xfrm>
            <a:custGeom>
              <a:rect b="b" l="l" r="r" t="t"/>
              <a:pathLst>
                <a:path extrusionOk="0" h="12443" w="19646">
                  <a:moveTo>
                    <a:pt x="9823" y="1"/>
                  </a:moveTo>
                  <a:cubicBezTo>
                    <a:pt x="4405" y="1"/>
                    <a:pt x="0" y="5001"/>
                    <a:pt x="0" y="11169"/>
                  </a:cubicBezTo>
                  <a:cubicBezTo>
                    <a:pt x="0" y="11597"/>
                    <a:pt x="24" y="12014"/>
                    <a:pt x="72" y="12443"/>
                  </a:cubicBezTo>
                  <a:lnTo>
                    <a:pt x="19586" y="12443"/>
                  </a:lnTo>
                  <a:cubicBezTo>
                    <a:pt x="19622" y="12026"/>
                    <a:pt x="19645" y="11597"/>
                    <a:pt x="19645" y="11169"/>
                  </a:cubicBezTo>
                  <a:cubicBezTo>
                    <a:pt x="19645" y="5001"/>
                    <a:pt x="15252" y="1"/>
                    <a:pt x="9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6" name="Google Shape;13506;p46"/>
            <p:cNvSpPr/>
            <p:nvPr/>
          </p:nvSpPr>
          <p:spPr>
            <a:xfrm>
              <a:off x="767277" y="2911978"/>
              <a:ext cx="469125" cy="550166"/>
            </a:xfrm>
            <a:custGeom>
              <a:rect b="b" l="l" r="r" t="t"/>
              <a:pathLst>
                <a:path extrusionOk="0" h="18479" w="10336">
                  <a:moveTo>
                    <a:pt x="1" y="0"/>
                  </a:moveTo>
                  <a:lnTo>
                    <a:pt x="168" y="17538"/>
                  </a:lnTo>
                  <a:lnTo>
                    <a:pt x="7788" y="18479"/>
                  </a:lnTo>
                  <a:cubicBezTo>
                    <a:pt x="7788" y="18479"/>
                    <a:pt x="10336" y="14717"/>
                    <a:pt x="8978" y="7359"/>
                  </a:cubicBezTo>
                  <a:cubicBezTo>
                    <a:pt x="7621" y="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7" name="Google Shape;13507;p46"/>
            <p:cNvSpPr/>
            <p:nvPr/>
          </p:nvSpPr>
          <p:spPr>
            <a:xfrm rot="-170517">
              <a:off x="1029622" y="1156496"/>
              <a:ext cx="818112" cy="770452"/>
            </a:xfrm>
            <a:custGeom>
              <a:rect b="b" l="l" r="r" t="t"/>
              <a:pathLst>
                <a:path extrusionOk="0" h="20789" w="22075">
                  <a:moveTo>
                    <a:pt x="11073" y="0"/>
                  </a:moveTo>
                  <a:cubicBezTo>
                    <a:pt x="4989" y="0"/>
                    <a:pt x="60" y="4703"/>
                    <a:pt x="60" y="10490"/>
                  </a:cubicBezTo>
                  <a:lnTo>
                    <a:pt x="60" y="10776"/>
                  </a:lnTo>
                  <a:cubicBezTo>
                    <a:pt x="1" y="10799"/>
                    <a:pt x="643" y="11347"/>
                    <a:pt x="1679" y="12169"/>
                  </a:cubicBezTo>
                  <a:cubicBezTo>
                    <a:pt x="2394" y="12740"/>
                    <a:pt x="3310" y="13466"/>
                    <a:pt x="4311" y="14228"/>
                  </a:cubicBezTo>
                  <a:cubicBezTo>
                    <a:pt x="6513" y="15931"/>
                    <a:pt x="9109" y="17884"/>
                    <a:pt x="10930" y="19217"/>
                  </a:cubicBezTo>
                  <a:cubicBezTo>
                    <a:pt x="12202" y="20157"/>
                    <a:pt x="13103" y="20788"/>
                    <a:pt x="13188" y="20788"/>
                  </a:cubicBezTo>
                  <a:cubicBezTo>
                    <a:pt x="13194" y="20788"/>
                    <a:pt x="13196" y="20784"/>
                    <a:pt x="13193" y="20777"/>
                  </a:cubicBezTo>
                  <a:cubicBezTo>
                    <a:pt x="13467" y="20717"/>
                    <a:pt x="13728" y="20658"/>
                    <a:pt x="13990" y="20598"/>
                  </a:cubicBezTo>
                  <a:lnTo>
                    <a:pt x="14288" y="20515"/>
                  </a:lnTo>
                  <a:cubicBezTo>
                    <a:pt x="14907" y="20324"/>
                    <a:pt x="15514" y="20098"/>
                    <a:pt x="16098" y="19800"/>
                  </a:cubicBezTo>
                  <a:cubicBezTo>
                    <a:pt x="19646" y="18062"/>
                    <a:pt x="22075" y="14550"/>
                    <a:pt x="22075" y="10490"/>
                  </a:cubicBezTo>
                  <a:cubicBezTo>
                    <a:pt x="22075" y="9335"/>
                    <a:pt x="21884" y="8204"/>
                    <a:pt x="21503" y="7120"/>
                  </a:cubicBezTo>
                  <a:cubicBezTo>
                    <a:pt x="21182" y="6227"/>
                    <a:pt x="20753" y="5394"/>
                    <a:pt x="20205" y="4620"/>
                  </a:cubicBezTo>
                  <a:cubicBezTo>
                    <a:pt x="18229" y="1834"/>
                    <a:pt x="14871" y="0"/>
                    <a:pt x="1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8" name="Google Shape;13508;p46"/>
            <p:cNvSpPr/>
            <p:nvPr/>
          </p:nvSpPr>
          <p:spPr>
            <a:xfrm>
              <a:off x="954234" y="1569701"/>
              <a:ext cx="625763" cy="448901"/>
            </a:xfrm>
            <a:custGeom>
              <a:rect b="b" l="l" r="r" t="t"/>
              <a:pathLst>
                <a:path extrusionOk="0" h="12112" w="16884">
                  <a:moveTo>
                    <a:pt x="1911" y="1"/>
                  </a:moveTo>
                  <a:cubicBezTo>
                    <a:pt x="1653" y="1"/>
                    <a:pt x="1399" y="119"/>
                    <a:pt x="1239" y="341"/>
                  </a:cubicBezTo>
                  <a:lnTo>
                    <a:pt x="274" y="1591"/>
                  </a:lnTo>
                  <a:cubicBezTo>
                    <a:pt x="1" y="1901"/>
                    <a:pt x="60" y="2377"/>
                    <a:pt x="393" y="2615"/>
                  </a:cubicBezTo>
                  <a:lnTo>
                    <a:pt x="1679" y="3460"/>
                  </a:lnTo>
                  <a:lnTo>
                    <a:pt x="10466" y="9271"/>
                  </a:lnTo>
                  <a:lnTo>
                    <a:pt x="10669" y="9390"/>
                  </a:lnTo>
                  <a:lnTo>
                    <a:pt x="14300" y="11795"/>
                  </a:lnTo>
                  <a:lnTo>
                    <a:pt x="14502" y="11938"/>
                  </a:lnTo>
                  <a:lnTo>
                    <a:pt x="14562" y="11973"/>
                  </a:lnTo>
                  <a:lnTo>
                    <a:pt x="14598" y="11997"/>
                  </a:lnTo>
                  <a:cubicBezTo>
                    <a:pt x="14731" y="12075"/>
                    <a:pt x="14878" y="12112"/>
                    <a:pt x="15024" y="12112"/>
                  </a:cubicBezTo>
                  <a:cubicBezTo>
                    <a:pt x="15281" y="12112"/>
                    <a:pt x="15533" y="11996"/>
                    <a:pt x="15693" y="11783"/>
                  </a:cubicBezTo>
                  <a:lnTo>
                    <a:pt x="16657" y="10533"/>
                  </a:lnTo>
                  <a:cubicBezTo>
                    <a:pt x="16860" y="10295"/>
                    <a:pt x="16884" y="9961"/>
                    <a:pt x="16729" y="9699"/>
                  </a:cubicBezTo>
                  <a:cubicBezTo>
                    <a:pt x="16669" y="9616"/>
                    <a:pt x="16610" y="9544"/>
                    <a:pt x="16526" y="9497"/>
                  </a:cubicBezTo>
                  <a:lnTo>
                    <a:pt x="16324" y="9354"/>
                  </a:lnTo>
                  <a:lnTo>
                    <a:pt x="12669" y="6937"/>
                  </a:lnTo>
                  <a:lnTo>
                    <a:pt x="11752" y="6342"/>
                  </a:lnTo>
                  <a:lnTo>
                    <a:pt x="7097" y="3258"/>
                  </a:lnTo>
                  <a:lnTo>
                    <a:pt x="3703" y="1020"/>
                  </a:lnTo>
                  <a:lnTo>
                    <a:pt x="2334" y="115"/>
                  </a:lnTo>
                  <a:cubicBezTo>
                    <a:pt x="2202" y="38"/>
                    <a:pt x="2056" y="1"/>
                    <a:pt x="1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9" name="Google Shape;13509;p46"/>
            <p:cNvSpPr/>
            <p:nvPr/>
          </p:nvSpPr>
          <p:spPr>
            <a:xfrm>
              <a:off x="725208" y="2832080"/>
              <a:ext cx="811965" cy="26502"/>
            </a:xfrm>
            <a:custGeom>
              <a:rect b="b" l="l" r="r" t="t"/>
              <a:pathLst>
                <a:path extrusionOk="0" h="3227" w="21908">
                  <a:moveTo>
                    <a:pt x="1358" y="0"/>
                  </a:moveTo>
                  <a:cubicBezTo>
                    <a:pt x="607" y="0"/>
                    <a:pt x="0" y="560"/>
                    <a:pt x="0" y="1250"/>
                  </a:cubicBezTo>
                  <a:lnTo>
                    <a:pt x="0" y="1977"/>
                  </a:lnTo>
                  <a:cubicBezTo>
                    <a:pt x="0" y="2667"/>
                    <a:pt x="619" y="3227"/>
                    <a:pt x="1358" y="3227"/>
                  </a:cubicBezTo>
                  <a:lnTo>
                    <a:pt x="20562" y="3227"/>
                  </a:lnTo>
                  <a:cubicBezTo>
                    <a:pt x="21301" y="3227"/>
                    <a:pt x="21908" y="2667"/>
                    <a:pt x="21908" y="1977"/>
                  </a:cubicBezTo>
                  <a:lnTo>
                    <a:pt x="21908" y="1250"/>
                  </a:lnTo>
                  <a:cubicBezTo>
                    <a:pt x="21908" y="560"/>
                    <a:pt x="21301" y="0"/>
                    <a:pt x="205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0" name="Google Shape;13510;p46"/>
            <p:cNvSpPr/>
            <p:nvPr/>
          </p:nvSpPr>
          <p:spPr>
            <a:xfrm>
              <a:off x="575179" y="2145866"/>
              <a:ext cx="416582" cy="840652"/>
            </a:xfrm>
            <a:custGeom>
              <a:rect b="b" l="l" r="r" t="t"/>
              <a:pathLst>
                <a:path extrusionOk="0" h="22682" w="11240">
                  <a:moveTo>
                    <a:pt x="3143" y="0"/>
                  </a:moveTo>
                  <a:cubicBezTo>
                    <a:pt x="2572" y="1119"/>
                    <a:pt x="2084" y="2286"/>
                    <a:pt x="1715" y="3489"/>
                  </a:cubicBezTo>
                  <a:cubicBezTo>
                    <a:pt x="0" y="9061"/>
                    <a:pt x="738" y="14931"/>
                    <a:pt x="3786" y="19991"/>
                  </a:cubicBezTo>
                  <a:cubicBezTo>
                    <a:pt x="4358" y="20931"/>
                    <a:pt x="5001" y="21836"/>
                    <a:pt x="5703" y="22682"/>
                  </a:cubicBezTo>
                  <a:cubicBezTo>
                    <a:pt x="7620" y="21205"/>
                    <a:pt x="9477" y="19657"/>
                    <a:pt x="11240" y="18014"/>
                  </a:cubicBezTo>
                  <a:cubicBezTo>
                    <a:pt x="8525" y="14466"/>
                    <a:pt x="7501" y="9859"/>
                    <a:pt x="8882" y="5358"/>
                  </a:cubicBezTo>
                  <a:cubicBezTo>
                    <a:pt x="9323" y="3929"/>
                    <a:pt x="9989" y="2572"/>
                    <a:pt x="10859" y="1346"/>
                  </a:cubicBezTo>
                  <a:cubicBezTo>
                    <a:pt x="8311" y="845"/>
                    <a:pt x="5703" y="500"/>
                    <a:pt x="3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1" name="Google Shape;13511;p46"/>
            <p:cNvSpPr/>
            <p:nvPr/>
          </p:nvSpPr>
          <p:spPr>
            <a:xfrm>
              <a:off x="582666" y="1899759"/>
              <a:ext cx="550304" cy="437449"/>
            </a:xfrm>
            <a:custGeom>
              <a:rect b="b" l="l" r="r" t="t"/>
              <a:pathLst>
                <a:path extrusionOk="0" h="11803" w="14848">
                  <a:moveTo>
                    <a:pt x="7615" y="1"/>
                  </a:moveTo>
                  <a:cubicBezTo>
                    <a:pt x="6512" y="1"/>
                    <a:pt x="5386" y="256"/>
                    <a:pt x="4346" y="794"/>
                  </a:cubicBezTo>
                  <a:cubicBezTo>
                    <a:pt x="1179" y="2413"/>
                    <a:pt x="1" y="6021"/>
                    <a:pt x="1703" y="8843"/>
                  </a:cubicBezTo>
                  <a:cubicBezTo>
                    <a:pt x="2837" y="10743"/>
                    <a:pt x="4983" y="11803"/>
                    <a:pt x="7228" y="11803"/>
                  </a:cubicBezTo>
                  <a:cubicBezTo>
                    <a:pt x="8331" y="11803"/>
                    <a:pt x="9459" y="11547"/>
                    <a:pt x="10502" y="11010"/>
                  </a:cubicBezTo>
                  <a:cubicBezTo>
                    <a:pt x="13657" y="9379"/>
                    <a:pt x="14848" y="5771"/>
                    <a:pt x="13145" y="2949"/>
                  </a:cubicBezTo>
                  <a:cubicBezTo>
                    <a:pt x="12004" y="1058"/>
                    <a:pt x="9857" y="1"/>
                    <a:pt x="76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2" name="Google Shape;13512;p46"/>
            <p:cNvSpPr/>
            <p:nvPr/>
          </p:nvSpPr>
          <p:spPr>
            <a:xfrm>
              <a:off x="653273" y="2063806"/>
              <a:ext cx="357023" cy="304320"/>
            </a:xfrm>
            <a:custGeom>
              <a:rect b="b" l="l" r="r" t="t"/>
              <a:pathLst>
                <a:path extrusionOk="0" h="8211" w="9633">
                  <a:moveTo>
                    <a:pt x="4979" y="0"/>
                  </a:moveTo>
                  <a:cubicBezTo>
                    <a:pt x="4728" y="0"/>
                    <a:pt x="4473" y="20"/>
                    <a:pt x="4215" y="59"/>
                  </a:cubicBezTo>
                  <a:cubicBezTo>
                    <a:pt x="1739" y="428"/>
                    <a:pt x="1" y="2536"/>
                    <a:pt x="334" y="4774"/>
                  </a:cubicBezTo>
                  <a:cubicBezTo>
                    <a:pt x="644" y="6786"/>
                    <a:pt x="2513" y="8211"/>
                    <a:pt x="4686" y="8211"/>
                  </a:cubicBezTo>
                  <a:cubicBezTo>
                    <a:pt x="4930" y="8211"/>
                    <a:pt x="5179" y="8193"/>
                    <a:pt x="5430" y="8155"/>
                  </a:cubicBezTo>
                  <a:cubicBezTo>
                    <a:pt x="7906" y="7774"/>
                    <a:pt x="9633" y="5667"/>
                    <a:pt x="9299" y="3429"/>
                  </a:cubicBezTo>
                  <a:cubicBezTo>
                    <a:pt x="9001" y="1423"/>
                    <a:pt x="7144" y="0"/>
                    <a:pt x="4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3" name="Google Shape;13513;p46"/>
            <p:cNvSpPr/>
            <p:nvPr/>
          </p:nvSpPr>
          <p:spPr>
            <a:xfrm>
              <a:off x="739781" y="2781187"/>
              <a:ext cx="353502" cy="352946"/>
            </a:xfrm>
            <a:custGeom>
              <a:rect b="b" l="l" r="r" t="t"/>
              <a:pathLst>
                <a:path extrusionOk="0" h="9523" w="9538">
                  <a:moveTo>
                    <a:pt x="4011" y="0"/>
                  </a:moveTo>
                  <a:cubicBezTo>
                    <a:pt x="3744" y="0"/>
                    <a:pt x="3474" y="27"/>
                    <a:pt x="3203" y="87"/>
                  </a:cubicBezTo>
                  <a:cubicBezTo>
                    <a:pt x="2369" y="278"/>
                    <a:pt x="1619" y="707"/>
                    <a:pt x="1036" y="1326"/>
                  </a:cubicBezTo>
                  <a:cubicBezTo>
                    <a:pt x="572" y="1838"/>
                    <a:pt x="369" y="2493"/>
                    <a:pt x="238" y="3147"/>
                  </a:cubicBezTo>
                  <a:cubicBezTo>
                    <a:pt x="0" y="4338"/>
                    <a:pt x="3001" y="8827"/>
                    <a:pt x="3096" y="8970"/>
                  </a:cubicBezTo>
                  <a:cubicBezTo>
                    <a:pt x="3297" y="9310"/>
                    <a:pt x="3676" y="9522"/>
                    <a:pt x="4039" y="9522"/>
                  </a:cubicBezTo>
                  <a:cubicBezTo>
                    <a:pt x="4170" y="9522"/>
                    <a:pt x="4300" y="9494"/>
                    <a:pt x="4417" y="9434"/>
                  </a:cubicBezTo>
                  <a:lnTo>
                    <a:pt x="8989" y="7076"/>
                  </a:lnTo>
                  <a:cubicBezTo>
                    <a:pt x="9430" y="6850"/>
                    <a:pt x="9537" y="6267"/>
                    <a:pt x="9263" y="5791"/>
                  </a:cubicBezTo>
                  <a:lnTo>
                    <a:pt x="9156" y="5600"/>
                  </a:lnTo>
                  <a:cubicBezTo>
                    <a:pt x="7965" y="3862"/>
                    <a:pt x="6787" y="2123"/>
                    <a:pt x="5715" y="314"/>
                  </a:cubicBezTo>
                  <a:cubicBezTo>
                    <a:pt x="5161" y="126"/>
                    <a:pt x="4591" y="0"/>
                    <a:pt x="40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4" name="Google Shape;13514;p46"/>
            <p:cNvSpPr/>
            <p:nvPr/>
          </p:nvSpPr>
          <p:spPr>
            <a:xfrm>
              <a:off x="942337" y="2785153"/>
              <a:ext cx="173897" cy="202102"/>
            </a:xfrm>
            <a:custGeom>
              <a:rect b="b" l="l" r="r" t="t"/>
              <a:pathLst>
                <a:path extrusionOk="0" h="5453" w="4692">
                  <a:moveTo>
                    <a:pt x="1023" y="0"/>
                  </a:moveTo>
                  <a:cubicBezTo>
                    <a:pt x="856" y="0"/>
                    <a:pt x="688" y="44"/>
                    <a:pt x="536" y="135"/>
                  </a:cubicBezTo>
                  <a:cubicBezTo>
                    <a:pt x="131" y="361"/>
                    <a:pt x="0" y="885"/>
                    <a:pt x="274" y="1266"/>
                  </a:cubicBezTo>
                  <a:lnTo>
                    <a:pt x="2929" y="5076"/>
                  </a:lnTo>
                  <a:cubicBezTo>
                    <a:pt x="3112" y="5321"/>
                    <a:pt x="3399" y="5453"/>
                    <a:pt x="3688" y="5453"/>
                  </a:cubicBezTo>
                  <a:cubicBezTo>
                    <a:pt x="3849" y="5453"/>
                    <a:pt x="4010" y="5412"/>
                    <a:pt x="4155" y="5326"/>
                  </a:cubicBezTo>
                  <a:cubicBezTo>
                    <a:pt x="4572" y="5088"/>
                    <a:pt x="4691" y="4564"/>
                    <a:pt x="4429" y="4183"/>
                  </a:cubicBezTo>
                  <a:lnTo>
                    <a:pt x="1774" y="373"/>
                  </a:lnTo>
                  <a:cubicBezTo>
                    <a:pt x="1593" y="132"/>
                    <a:pt x="1311" y="0"/>
                    <a:pt x="10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5" name="Google Shape;13515;p46"/>
            <p:cNvSpPr/>
            <p:nvPr/>
          </p:nvSpPr>
          <p:spPr>
            <a:xfrm>
              <a:off x="991299" y="2932076"/>
              <a:ext cx="181866" cy="204214"/>
            </a:xfrm>
            <a:custGeom>
              <a:rect b="b" l="l" r="r" t="t"/>
              <a:pathLst>
                <a:path extrusionOk="0" h="5510" w="4907">
                  <a:moveTo>
                    <a:pt x="1047" y="1"/>
                  </a:moveTo>
                  <a:cubicBezTo>
                    <a:pt x="868" y="1"/>
                    <a:pt x="687" y="49"/>
                    <a:pt x="525" y="148"/>
                  </a:cubicBezTo>
                  <a:cubicBezTo>
                    <a:pt x="108" y="398"/>
                    <a:pt x="1" y="946"/>
                    <a:pt x="275" y="1339"/>
                  </a:cubicBezTo>
                  <a:lnTo>
                    <a:pt x="3084" y="5137"/>
                  </a:lnTo>
                  <a:cubicBezTo>
                    <a:pt x="3277" y="5381"/>
                    <a:pt x="3566" y="5510"/>
                    <a:pt x="3860" y="5510"/>
                  </a:cubicBezTo>
                  <a:cubicBezTo>
                    <a:pt x="4039" y="5510"/>
                    <a:pt x="4220" y="5462"/>
                    <a:pt x="4382" y="5363"/>
                  </a:cubicBezTo>
                  <a:cubicBezTo>
                    <a:pt x="4799" y="5113"/>
                    <a:pt x="4906" y="4565"/>
                    <a:pt x="4632" y="4172"/>
                  </a:cubicBezTo>
                  <a:lnTo>
                    <a:pt x="1822" y="374"/>
                  </a:lnTo>
                  <a:cubicBezTo>
                    <a:pt x="1630" y="130"/>
                    <a:pt x="1341" y="1"/>
                    <a:pt x="10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6" name="Google Shape;13516;p46"/>
            <p:cNvSpPr/>
            <p:nvPr/>
          </p:nvSpPr>
          <p:spPr>
            <a:xfrm>
              <a:off x="262728" y="2227037"/>
              <a:ext cx="397606" cy="40213"/>
            </a:xfrm>
            <a:custGeom>
              <a:rect b="b" l="l" r="r" t="t"/>
              <a:pathLst>
                <a:path extrusionOk="0" h="1085" w="10728">
                  <a:moveTo>
                    <a:pt x="536" y="1"/>
                  </a:moveTo>
                  <a:cubicBezTo>
                    <a:pt x="239" y="1"/>
                    <a:pt x="0" y="251"/>
                    <a:pt x="0" y="537"/>
                  </a:cubicBezTo>
                  <a:cubicBezTo>
                    <a:pt x="0" y="834"/>
                    <a:pt x="239" y="1084"/>
                    <a:pt x="536" y="1084"/>
                  </a:cubicBezTo>
                  <a:lnTo>
                    <a:pt x="10192" y="1084"/>
                  </a:lnTo>
                  <a:cubicBezTo>
                    <a:pt x="10478" y="1084"/>
                    <a:pt x="10728" y="834"/>
                    <a:pt x="10728" y="537"/>
                  </a:cubicBezTo>
                  <a:cubicBezTo>
                    <a:pt x="10728" y="251"/>
                    <a:pt x="10478" y="1"/>
                    <a:pt x="10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7" name="Google Shape;13517;p46"/>
            <p:cNvSpPr/>
            <p:nvPr/>
          </p:nvSpPr>
          <p:spPr>
            <a:xfrm>
              <a:off x="298458" y="2139232"/>
              <a:ext cx="170376" cy="456758"/>
            </a:xfrm>
            <a:custGeom>
              <a:rect b="b" l="l" r="r" t="t"/>
              <a:pathLst>
                <a:path extrusionOk="0" h="12324" w="4597">
                  <a:moveTo>
                    <a:pt x="2299" y="1"/>
                  </a:moveTo>
                  <a:cubicBezTo>
                    <a:pt x="1037" y="1"/>
                    <a:pt x="13" y="1024"/>
                    <a:pt x="1" y="2287"/>
                  </a:cubicBezTo>
                  <a:lnTo>
                    <a:pt x="1" y="10026"/>
                  </a:lnTo>
                  <a:cubicBezTo>
                    <a:pt x="13" y="11288"/>
                    <a:pt x="1037" y="12312"/>
                    <a:pt x="2299" y="12324"/>
                  </a:cubicBezTo>
                  <a:cubicBezTo>
                    <a:pt x="3561" y="12312"/>
                    <a:pt x="4585" y="11300"/>
                    <a:pt x="4597" y="10038"/>
                  </a:cubicBezTo>
                  <a:lnTo>
                    <a:pt x="4597" y="2298"/>
                  </a:lnTo>
                  <a:cubicBezTo>
                    <a:pt x="4597" y="1024"/>
                    <a:pt x="3561" y="1"/>
                    <a:pt x="22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8" name="Google Shape;13518;p46"/>
            <p:cNvSpPr/>
            <p:nvPr/>
          </p:nvSpPr>
          <p:spPr>
            <a:xfrm rot="-170517">
              <a:off x="1314825" y="1301629"/>
              <a:ext cx="536600" cy="620468"/>
            </a:xfrm>
            <a:custGeom>
              <a:rect b="b" l="l" r="r" t="t"/>
              <a:pathLst>
                <a:path extrusionOk="0" h="16742" w="14479">
                  <a:moveTo>
                    <a:pt x="9681" y="0"/>
                  </a:moveTo>
                  <a:cubicBezTo>
                    <a:pt x="6239" y="0"/>
                    <a:pt x="2999" y="2084"/>
                    <a:pt x="1680" y="5466"/>
                  </a:cubicBezTo>
                  <a:cubicBezTo>
                    <a:pt x="1" y="9812"/>
                    <a:pt x="2084" y="14705"/>
                    <a:pt x="6394" y="16491"/>
                  </a:cubicBezTo>
                  <a:cubicBezTo>
                    <a:pt x="6621" y="16586"/>
                    <a:pt x="6859" y="16670"/>
                    <a:pt x="7097" y="16741"/>
                  </a:cubicBezTo>
                  <a:cubicBezTo>
                    <a:pt x="7049" y="16658"/>
                    <a:pt x="6978" y="16598"/>
                    <a:pt x="6894" y="16539"/>
                  </a:cubicBezTo>
                  <a:lnTo>
                    <a:pt x="6692" y="16408"/>
                  </a:lnTo>
                  <a:cubicBezTo>
                    <a:pt x="7311" y="16217"/>
                    <a:pt x="7918" y="15991"/>
                    <a:pt x="8502" y="15693"/>
                  </a:cubicBezTo>
                  <a:cubicBezTo>
                    <a:pt x="12050" y="13955"/>
                    <a:pt x="14479" y="10443"/>
                    <a:pt x="14479" y="6383"/>
                  </a:cubicBezTo>
                  <a:cubicBezTo>
                    <a:pt x="14479" y="5228"/>
                    <a:pt x="14276" y="4097"/>
                    <a:pt x="13895" y="3013"/>
                  </a:cubicBezTo>
                  <a:cubicBezTo>
                    <a:pt x="13574" y="2120"/>
                    <a:pt x="13145" y="1287"/>
                    <a:pt x="12598" y="513"/>
                  </a:cubicBezTo>
                  <a:cubicBezTo>
                    <a:pt x="11635" y="165"/>
                    <a:pt x="10650" y="0"/>
                    <a:pt x="96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9" name="Google Shape;13519;p46"/>
            <p:cNvSpPr/>
            <p:nvPr/>
          </p:nvSpPr>
          <p:spPr>
            <a:xfrm rot="-170517">
              <a:off x="1356695" y="1356296"/>
              <a:ext cx="495129" cy="525927"/>
            </a:xfrm>
            <a:custGeom>
              <a:rect b="b" l="l" r="r" t="t"/>
              <a:pathLst>
                <a:path extrusionOk="0" h="14191" w="13360">
                  <a:moveTo>
                    <a:pt x="8410" y="0"/>
                  </a:moveTo>
                  <a:cubicBezTo>
                    <a:pt x="5677" y="0"/>
                    <a:pt x="3014" y="1571"/>
                    <a:pt x="1834" y="4344"/>
                  </a:cubicBezTo>
                  <a:cubicBezTo>
                    <a:pt x="1" y="8654"/>
                    <a:pt x="2751" y="13536"/>
                    <a:pt x="7383" y="14190"/>
                  </a:cubicBezTo>
                  <a:cubicBezTo>
                    <a:pt x="10931" y="12452"/>
                    <a:pt x="13360" y="8940"/>
                    <a:pt x="13360" y="4880"/>
                  </a:cubicBezTo>
                  <a:cubicBezTo>
                    <a:pt x="13360" y="3725"/>
                    <a:pt x="13157" y="2594"/>
                    <a:pt x="12776" y="1510"/>
                  </a:cubicBezTo>
                  <a:cubicBezTo>
                    <a:pt x="11460" y="483"/>
                    <a:pt x="9924" y="0"/>
                    <a:pt x="8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0" name="Google Shape;13520;p46"/>
            <p:cNvSpPr/>
            <p:nvPr/>
          </p:nvSpPr>
          <p:spPr>
            <a:xfrm rot="-170517">
              <a:off x="1628451" y="1369332"/>
              <a:ext cx="223735" cy="506581"/>
            </a:xfrm>
            <a:custGeom>
              <a:rect b="b" l="l" r="r" t="t"/>
              <a:pathLst>
                <a:path extrusionOk="0" h="13669" w="6037">
                  <a:moveTo>
                    <a:pt x="3775" y="0"/>
                  </a:moveTo>
                  <a:lnTo>
                    <a:pt x="3775" y="0"/>
                  </a:lnTo>
                  <a:cubicBezTo>
                    <a:pt x="5191" y="4715"/>
                    <a:pt x="3370" y="9906"/>
                    <a:pt x="0" y="13656"/>
                  </a:cubicBezTo>
                  <a:lnTo>
                    <a:pt x="60" y="13668"/>
                  </a:lnTo>
                  <a:cubicBezTo>
                    <a:pt x="3608" y="11918"/>
                    <a:pt x="6037" y="8406"/>
                    <a:pt x="6037" y="4346"/>
                  </a:cubicBezTo>
                  <a:cubicBezTo>
                    <a:pt x="6037" y="3191"/>
                    <a:pt x="5834" y="2060"/>
                    <a:pt x="5453" y="976"/>
                  </a:cubicBezTo>
                  <a:cubicBezTo>
                    <a:pt x="4941" y="572"/>
                    <a:pt x="4370" y="250"/>
                    <a:pt x="37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1" name="Google Shape;13521;p46"/>
            <p:cNvSpPr/>
            <p:nvPr/>
          </p:nvSpPr>
          <p:spPr>
            <a:xfrm rot="-170517">
              <a:off x="1469190" y="1560213"/>
              <a:ext cx="228627" cy="63559"/>
            </a:xfrm>
            <a:custGeom>
              <a:rect b="b" l="l" r="r" t="t"/>
              <a:pathLst>
                <a:path extrusionOk="0" h="1715" w="6169">
                  <a:moveTo>
                    <a:pt x="858" y="0"/>
                  </a:moveTo>
                  <a:cubicBezTo>
                    <a:pt x="394" y="0"/>
                    <a:pt x="1" y="381"/>
                    <a:pt x="1" y="857"/>
                  </a:cubicBezTo>
                  <a:cubicBezTo>
                    <a:pt x="1" y="1322"/>
                    <a:pt x="394" y="1715"/>
                    <a:pt x="858" y="1715"/>
                  </a:cubicBezTo>
                  <a:lnTo>
                    <a:pt x="5311" y="1715"/>
                  </a:lnTo>
                  <a:cubicBezTo>
                    <a:pt x="5787" y="1715"/>
                    <a:pt x="6168" y="1322"/>
                    <a:pt x="6168" y="857"/>
                  </a:cubicBezTo>
                  <a:cubicBezTo>
                    <a:pt x="6168" y="381"/>
                    <a:pt x="5787" y="0"/>
                    <a:pt x="53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2" name="Google Shape;13522;p46"/>
            <p:cNvSpPr/>
            <p:nvPr/>
          </p:nvSpPr>
          <p:spPr>
            <a:xfrm rot="-170517">
              <a:off x="1595984" y="1476425"/>
              <a:ext cx="109922" cy="37987"/>
            </a:xfrm>
            <a:custGeom>
              <a:rect b="b" l="l" r="r" t="t"/>
              <a:pathLst>
                <a:path extrusionOk="0" h="1025" w="2966">
                  <a:moveTo>
                    <a:pt x="513" y="0"/>
                  </a:moveTo>
                  <a:cubicBezTo>
                    <a:pt x="227" y="0"/>
                    <a:pt x="1" y="226"/>
                    <a:pt x="1" y="512"/>
                  </a:cubicBezTo>
                  <a:cubicBezTo>
                    <a:pt x="1" y="786"/>
                    <a:pt x="227" y="1024"/>
                    <a:pt x="513" y="1024"/>
                  </a:cubicBezTo>
                  <a:lnTo>
                    <a:pt x="2453" y="1024"/>
                  </a:lnTo>
                  <a:cubicBezTo>
                    <a:pt x="2739" y="1024"/>
                    <a:pt x="2965" y="786"/>
                    <a:pt x="2965" y="512"/>
                  </a:cubicBezTo>
                  <a:cubicBezTo>
                    <a:pt x="2965" y="226"/>
                    <a:pt x="2739" y="0"/>
                    <a:pt x="2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3" name="Google Shape;13523;p46"/>
            <p:cNvSpPr/>
            <p:nvPr/>
          </p:nvSpPr>
          <p:spPr>
            <a:xfrm>
              <a:off x="2076475" y="1577900"/>
              <a:ext cx="26500" cy="2630645"/>
            </a:xfrm>
            <a:custGeom>
              <a:rect b="b" l="l" r="r" t="t"/>
              <a:pathLst>
                <a:path extrusionOk="0" h="69950" w="715">
                  <a:moveTo>
                    <a:pt x="357" y="1"/>
                  </a:moveTo>
                  <a:cubicBezTo>
                    <a:pt x="179" y="1"/>
                    <a:pt x="0" y="501"/>
                    <a:pt x="0" y="1108"/>
                  </a:cubicBezTo>
                  <a:lnTo>
                    <a:pt x="0" y="69950"/>
                  </a:lnTo>
                  <a:lnTo>
                    <a:pt x="715" y="69950"/>
                  </a:lnTo>
                  <a:lnTo>
                    <a:pt x="715" y="1108"/>
                  </a:lnTo>
                  <a:cubicBezTo>
                    <a:pt x="715" y="501"/>
                    <a:pt x="536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4" name="Google Shape;13524;p46"/>
            <p:cNvSpPr/>
            <p:nvPr/>
          </p:nvSpPr>
          <p:spPr>
            <a:xfrm>
              <a:off x="629441" y="2138787"/>
              <a:ext cx="232159" cy="232160"/>
            </a:xfrm>
            <a:custGeom>
              <a:rect b="b" l="l" r="r" t="t"/>
              <a:pathLst>
                <a:path extrusionOk="0" h="6264" w="6264">
                  <a:moveTo>
                    <a:pt x="3132" y="1"/>
                  </a:moveTo>
                  <a:cubicBezTo>
                    <a:pt x="1394" y="1"/>
                    <a:pt x="1" y="1406"/>
                    <a:pt x="1" y="3132"/>
                  </a:cubicBezTo>
                  <a:cubicBezTo>
                    <a:pt x="1" y="4858"/>
                    <a:pt x="1394" y="6263"/>
                    <a:pt x="3132" y="6263"/>
                  </a:cubicBezTo>
                  <a:cubicBezTo>
                    <a:pt x="4858" y="6263"/>
                    <a:pt x="6263" y="4858"/>
                    <a:pt x="6263" y="3132"/>
                  </a:cubicBezTo>
                  <a:cubicBezTo>
                    <a:pt x="6263" y="1406"/>
                    <a:pt x="4858" y="1"/>
                    <a:pt x="3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5" name="Google Shape;13525;p46"/>
            <p:cNvSpPr/>
            <p:nvPr/>
          </p:nvSpPr>
          <p:spPr>
            <a:xfrm>
              <a:off x="634296" y="2152575"/>
              <a:ext cx="217149" cy="198099"/>
            </a:xfrm>
            <a:custGeom>
              <a:rect b="b" l="l" r="r" t="t"/>
              <a:pathLst>
                <a:path extrusionOk="0" h="5345" w="5859">
                  <a:moveTo>
                    <a:pt x="634" y="0"/>
                  </a:moveTo>
                  <a:cubicBezTo>
                    <a:pt x="480" y="0"/>
                    <a:pt x="328" y="63"/>
                    <a:pt x="215" y="188"/>
                  </a:cubicBezTo>
                  <a:cubicBezTo>
                    <a:pt x="1" y="414"/>
                    <a:pt x="12" y="784"/>
                    <a:pt x="251" y="998"/>
                  </a:cubicBezTo>
                  <a:lnTo>
                    <a:pt x="4846" y="5201"/>
                  </a:lnTo>
                  <a:cubicBezTo>
                    <a:pt x="4953" y="5296"/>
                    <a:pt x="5092" y="5344"/>
                    <a:pt x="5231" y="5344"/>
                  </a:cubicBezTo>
                  <a:cubicBezTo>
                    <a:pt x="5387" y="5344"/>
                    <a:pt x="5543" y="5284"/>
                    <a:pt x="5656" y="5165"/>
                  </a:cubicBezTo>
                  <a:cubicBezTo>
                    <a:pt x="5858" y="4927"/>
                    <a:pt x="5847" y="4558"/>
                    <a:pt x="5620" y="4355"/>
                  </a:cubicBezTo>
                  <a:lnTo>
                    <a:pt x="1024" y="153"/>
                  </a:lnTo>
                  <a:cubicBezTo>
                    <a:pt x="912" y="51"/>
                    <a:pt x="772" y="0"/>
                    <a:pt x="6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6" name="Google Shape;13526;p46"/>
            <p:cNvSpPr/>
            <p:nvPr/>
          </p:nvSpPr>
          <p:spPr>
            <a:xfrm>
              <a:off x="804199" y="2215140"/>
              <a:ext cx="26055" cy="26500"/>
            </a:xfrm>
            <a:custGeom>
              <a:rect b="b" l="l" r="r" t="t"/>
              <a:pathLst>
                <a:path extrusionOk="0" h="715" w="703">
                  <a:moveTo>
                    <a:pt x="358" y="0"/>
                  </a:moveTo>
                  <a:cubicBezTo>
                    <a:pt x="155" y="0"/>
                    <a:pt x="0" y="167"/>
                    <a:pt x="0" y="358"/>
                  </a:cubicBezTo>
                  <a:cubicBezTo>
                    <a:pt x="0" y="560"/>
                    <a:pt x="155" y="715"/>
                    <a:pt x="358" y="715"/>
                  </a:cubicBezTo>
                  <a:cubicBezTo>
                    <a:pt x="548" y="715"/>
                    <a:pt x="703" y="560"/>
                    <a:pt x="703" y="358"/>
                  </a:cubicBezTo>
                  <a:cubicBezTo>
                    <a:pt x="703" y="167"/>
                    <a:pt x="548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7" name="Google Shape;13527;p46"/>
            <p:cNvSpPr/>
            <p:nvPr/>
          </p:nvSpPr>
          <p:spPr>
            <a:xfrm>
              <a:off x="775511" y="2171886"/>
              <a:ext cx="13268" cy="13268"/>
            </a:xfrm>
            <a:custGeom>
              <a:rect b="b" l="l" r="r" t="t"/>
              <a:pathLst>
                <a:path extrusionOk="0" h="358" w="358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74"/>
                    <a:pt x="84" y="358"/>
                    <a:pt x="179" y="358"/>
                  </a:cubicBezTo>
                  <a:cubicBezTo>
                    <a:pt x="286" y="358"/>
                    <a:pt x="358" y="274"/>
                    <a:pt x="358" y="179"/>
                  </a:cubicBezTo>
                  <a:cubicBezTo>
                    <a:pt x="358" y="72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8" name="Google Shape;13528;p46"/>
            <p:cNvSpPr/>
            <p:nvPr/>
          </p:nvSpPr>
          <p:spPr>
            <a:xfrm>
              <a:off x="662094" y="2252649"/>
              <a:ext cx="13268" cy="13713"/>
            </a:xfrm>
            <a:custGeom>
              <a:rect b="b" l="l" r="r" t="t"/>
              <a:pathLst>
                <a:path extrusionOk="0" h="370" w="358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cubicBezTo>
                    <a:pt x="1" y="286"/>
                    <a:pt x="84" y="370"/>
                    <a:pt x="179" y="370"/>
                  </a:cubicBezTo>
                  <a:cubicBezTo>
                    <a:pt x="274" y="370"/>
                    <a:pt x="358" y="286"/>
                    <a:pt x="358" y="179"/>
                  </a:cubicBezTo>
                  <a:cubicBezTo>
                    <a:pt x="358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9" name="Google Shape;13529;p46"/>
            <p:cNvSpPr/>
            <p:nvPr/>
          </p:nvSpPr>
          <p:spPr>
            <a:xfrm>
              <a:off x="683740" y="2473293"/>
              <a:ext cx="67528" cy="67565"/>
            </a:xfrm>
            <a:custGeom>
              <a:rect b="b" l="l" r="r" t="t"/>
              <a:pathLst>
                <a:path extrusionOk="0" h="1823" w="1822">
                  <a:moveTo>
                    <a:pt x="905" y="1"/>
                  </a:moveTo>
                  <a:cubicBezTo>
                    <a:pt x="405" y="1"/>
                    <a:pt x="0" y="405"/>
                    <a:pt x="0" y="905"/>
                  </a:cubicBezTo>
                  <a:cubicBezTo>
                    <a:pt x="0" y="1417"/>
                    <a:pt x="405" y="1822"/>
                    <a:pt x="905" y="1822"/>
                  </a:cubicBezTo>
                  <a:cubicBezTo>
                    <a:pt x="1417" y="1822"/>
                    <a:pt x="1822" y="1417"/>
                    <a:pt x="1822" y="905"/>
                  </a:cubicBezTo>
                  <a:cubicBezTo>
                    <a:pt x="1822" y="405"/>
                    <a:pt x="1417" y="1"/>
                    <a:pt x="9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0" name="Google Shape;13530;p46"/>
            <p:cNvSpPr/>
            <p:nvPr/>
          </p:nvSpPr>
          <p:spPr>
            <a:xfrm>
              <a:off x="713280" y="2617177"/>
              <a:ext cx="67565" cy="67528"/>
            </a:xfrm>
            <a:custGeom>
              <a:rect b="b" l="l" r="r" t="t"/>
              <a:pathLst>
                <a:path extrusionOk="0" h="1822" w="1823">
                  <a:moveTo>
                    <a:pt x="918" y="0"/>
                  </a:moveTo>
                  <a:cubicBezTo>
                    <a:pt x="406" y="0"/>
                    <a:pt x="1" y="405"/>
                    <a:pt x="1" y="917"/>
                  </a:cubicBezTo>
                  <a:cubicBezTo>
                    <a:pt x="1" y="1417"/>
                    <a:pt x="406" y="1822"/>
                    <a:pt x="918" y="1822"/>
                  </a:cubicBezTo>
                  <a:cubicBezTo>
                    <a:pt x="1418" y="1822"/>
                    <a:pt x="1822" y="1417"/>
                    <a:pt x="1822" y="917"/>
                  </a:cubicBezTo>
                  <a:cubicBezTo>
                    <a:pt x="1822" y="405"/>
                    <a:pt x="1418" y="0"/>
                    <a:pt x="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1" name="Google Shape;13531;p46"/>
            <p:cNvSpPr/>
            <p:nvPr/>
          </p:nvSpPr>
          <p:spPr>
            <a:xfrm rot="-170517">
              <a:off x="1171337" y="1310387"/>
              <a:ext cx="138607" cy="118594"/>
            </a:xfrm>
            <a:custGeom>
              <a:rect b="b" l="l" r="r" t="t"/>
              <a:pathLst>
                <a:path extrusionOk="0" h="3200" w="3740">
                  <a:moveTo>
                    <a:pt x="2132" y="1"/>
                  </a:moveTo>
                  <a:cubicBezTo>
                    <a:pt x="703" y="1"/>
                    <a:pt x="1" y="1727"/>
                    <a:pt x="1013" y="2727"/>
                  </a:cubicBezTo>
                  <a:cubicBezTo>
                    <a:pt x="1335" y="3054"/>
                    <a:pt x="1733" y="3199"/>
                    <a:pt x="2124" y="3199"/>
                  </a:cubicBezTo>
                  <a:cubicBezTo>
                    <a:pt x="2947" y="3199"/>
                    <a:pt x="3739" y="2556"/>
                    <a:pt x="3739" y="1596"/>
                  </a:cubicBezTo>
                  <a:cubicBezTo>
                    <a:pt x="3727" y="715"/>
                    <a:pt x="3013" y="1"/>
                    <a:pt x="21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2" name="Google Shape;13532;p46"/>
            <p:cNvSpPr/>
            <p:nvPr/>
          </p:nvSpPr>
          <p:spPr>
            <a:xfrm>
              <a:off x="1001009" y="1808247"/>
              <a:ext cx="68010" cy="68010"/>
            </a:xfrm>
            <a:custGeom>
              <a:rect b="b" l="l" r="r" t="t"/>
              <a:pathLst>
                <a:path extrusionOk="0" h="1835" w="1835">
                  <a:moveTo>
                    <a:pt x="917" y="1"/>
                  </a:moveTo>
                  <a:cubicBezTo>
                    <a:pt x="405" y="1"/>
                    <a:pt x="1" y="418"/>
                    <a:pt x="1" y="918"/>
                  </a:cubicBezTo>
                  <a:cubicBezTo>
                    <a:pt x="1" y="1430"/>
                    <a:pt x="405" y="1834"/>
                    <a:pt x="917" y="1834"/>
                  </a:cubicBezTo>
                  <a:cubicBezTo>
                    <a:pt x="1417" y="1834"/>
                    <a:pt x="1834" y="1430"/>
                    <a:pt x="1834" y="918"/>
                  </a:cubicBezTo>
                  <a:cubicBezTo>
                    <a:pt x="1834" y="418"/>
                    <a:pt x="1417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3" name="Google Shape;13533;p46"/>
            <p:cNvSpPr/>
            <p:nvPr/>
          </p:nvSpPr>
          <p:spPr>
            <a:xfrm>
              <a:off x="1151045" y="1960952"/>
              <a:ext cx="74607" cy="63599"/>
            </a:xfrm>
            <a:custGeom>
              <a:rect b="b" l="l" r="r" t="t"/>
              <a:pathLst>
                <a:path extrusionOk="0" h="1716" w="2013">
                  <a:moveTo>
                    <a:pt x="1156" y="0"/>
                  </a:moveTo>
                  <a:cubicBezTo>
                    <a:pt x="382" y="0"/>
                    <a:pt x="1" y="917"/>
                    <a:pt x="548" y="1465"/>
                  </a:cubicBezTo>
                  <a:cubicBezTo>
                    <a:pt x="721" y="1638"/>
                    <a:pt x="935" y="1715"/>
                    <a:pt x="1145" y="1715"/>
                  </a:cubicBezTo>
                  <a:cubicBezTo>
                    <a:pt x="1587" y="1715"/>
                    <a:pt x="2013" y="1374"/>
                    <a:pt x="2013" y="858"/>
                  </a:cubicBezTo>
                  <a:cubicBezTo>
                    <a:pt x="2013" y="381"/>
                    <a:pt x="1620" y="0"/>
                    <a:pt x="1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4" name="Google Shape;13534;p46"/>
            <p:cNvSpPr/>
            <p:nvPr/>
          </p:nvSpPr>
          <p:spPr>
            <a:xfrm>
              <a:off x="838631" y="2909281"/>
              <a:ext cx="52962" cy="52999"/>
            </a:xfrm>
            <a:custGeom>
              <a:rect b="b" l="l" r="r" t="t"/>
              <a:pathLst>
                <a:path extrusionOk="0" h="1430" w="1429">
                  <a:moveTo>
                    <a:pt x="715" y="1"/>
                  </a:moveTo>
                  <a:cubicBezTo>
                    <a:pt x="322" y="1"/>
                    <a:pt x="0" y="322"/>
                    <a:pt x="0" y="715"/>
                  </a:cubicBezTo>
                  <a:cubicBezTo>
                    <a:pt x="0" y="1108"/>
                    <a:pt x="322" y="1430"/>
                    <a:pt x="715" y="1430"/>
                  </a:cubicBezTo>
                  <a:cubicBezTo>
                    <a:pt x="1107" y="1430"/>
                    <a:pt x="1429" y="1108"/>
                    <a:pt x="1429" y="715"/>
                  </a:cubicBezTo>
                  <a:cubicBezTo>
                    <a:pt x="1429" y="322"/>
                    <a:pt x="1107" y="1"/>
                    <a:pt x="7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5" name="Google Shape;13535;p46"/>
            <p:cNvSpPr/>
            <p:nvPr/>
          </p:nvSpPr>
          <p:spPr>
            <a:xfrm>
              <a:off x="926881" y="2918140"/>
              <a:ext cx="83872" cy="83872"/>
            </a:xfrm>
            <a:custGeom>
              <a:rect b="b" l="l" r="r" t="t"/>
              <a:pathLst>
                <a:path extrusionOk="0" h="2263" w="2263">
                  <a:moveTo>
                    <a:pt x="1131" y="0"/>
                  </a:moveTo>
                  <a:cubicBezTo>
                    <a:pt x="500" y="0"/>
                    <a:pt x="0" y="512"/>
                    <a:pt x="0" y="1131"/>
                  </a:cubicBezTo>
                  <a:cubicBezTo>
                    <a:pt x="0" y="1750"/>
                    <a:pt x="500" y="2262"/>
                    <a:pt x="1131" y="2262"/>
                  </a:cubicBezTo>
                  <a:cubicBezTo>
                    <a:pt x="1751" y="2262"/>
                    <a:pt x="2263" y="1750"/>
                    <a:pt x="2263" y="1131"/>
                  </a:cubicBezTo>
                  <a:cubicBezTo>
                    <a:pt x="2263" y="512"/>
                    <a:pt x="1751" y="0"/>
                    <a:pt x="11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536" name="Google Shape;13536;p46"/>
            <p:cNvGrpSpPr/>
            <p:nvPr/>
          </p:nvGrpSpPr>
          <p:grpSpPr>
            <a:xfrm>
              <a:off x="2094672" y="1595742"/>
              <a:ext cx="1375440" cy="900505"/>
              <a:chOff x="4045391" y="1910950"/>
              <a:chExt cx="558237" cy="365509"/>
            </a:xfrm>
          </p:grpSpPr>
          <p:sp>
            <p:nvSpPr>
              <p:cNvPr id="13537" name="Google Shape;13537;p46"/>
              <p:cNvSpPr/>
              <p:nvPr/>
            </p:nvSpPr>
            <p:spPr>
              <a:xfrm>
                <a:off x="4045655" y="1910950"/>
                <a:ext cx="557708" cy="365498"/>
              </a:xfrm>
              <a:custGeom>
                <a:rect b="b" l="l" r="r" t="t"/>
                <a:pathLst>
                  <a:path extrusionOk="0" h="16574" w="25290">
                    <a:moveTo>
                      <a:pt x="429" y="0"/>
                    </a:moveTo>
                    <a:cubicBezTo>
                      <a:pt x="191" y="0"/>
                      <a:pt x="0" y="191"/>
                      <a:pt x="0" y="429"/>
                    </a:cubicBezTo>
                    <a:lnTo>
                      <a:pt x="0" y="16133"/>
                    </a:lnTo>
                    <a:cubicBezTo>
                      <a:pt x="0" y="16371"/>
                      <a:pt x="191" y="16574"/>
                      <a:pt x="429" y="16574"/>
                    </a:cubicBezTo>
                    <a:lnTo>
                      <a:pt x="24861" y="16574"/>
                    </a:lnTo>
                    <a:cubicBezTo>
                      <a:pt x="25099" y="16574"/>
                      <a:pt x="25289" y="16371"/>
                      <a:pt x="25289" y="16133"/>
                    </a:cubicBezTo>
                    <a:lnTo>
                      <a:pt x="25289" y="429"/>
                    </a:lnTo>
                    <a:cubicBezTo>
                      <a:pt x="25289" y="191"/>
                      <a:pt x="25099" y="0"/>
                      <a:pt x="248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8" name="Google Shape;13538;p46"/>
              <p:cNvSpPr/>
              <p:nvPr/>
            </p:nvSpPr>
            <p:spPr>
              <a:xfrm>
                <a:off x="4045391" y="1910950"/>
                <a:ext cx="557972" cy="28382"/>
              </a:xfrm>
              <a:custGeom>
                <a:rect b="b" l="l" r="r" t="t"/>
                <a:pathLst>
                  <a:path extrusionOk="0" h="1287" w="25302">
                    <a:moveTo>
                      <a:pt x="441" y="0"/>
                    </a:moveTo>
                    <a:cubicBezTo>
                      <a:pt x="203" y="0"/>
                      <a:pt x="1" y="203"/>
                      <a:pt x="1" y="441"/>
                    </a:cubicBezTo>
                    <a:lnTo>
                      <a:pt x="1" y="1286"/>
                    </a:lnTo>
                    <a:lnTo>
                      <a:pt x="25301" y="1286"/>
                    </a:lnTo>
                    <a:lnTo>
                      <a:pt x="25301" y="441"/>
                    </a:lnTo>
                    <a:cubicBezTo>
                      <a:pt x="25301" y="203"/>
                      <a:pt x="25099" y="0"/>
                      <a:pt x="248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39" name="Google Shape;13539;p46"/>
              <p:cNvSpPr/>
              <p:nvPr/>
            </p:nvSpPr>
            <p:spPr>
              <a:xfrm>
                <a:off x="4045391" y="2023333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1" y="0"/>
                    </a:moveTo>
                    <a:lnTo>
                      <a:pt x="1" y="1274"/>
                    </a:lnTo>
                    <a:lnTo>
                      <a:pt x="25301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0" name="Google Shape;13540;p46"/>
              <p:cNvSpPr/>
              <p:nvPr/>
            </p:nvSpPr>
            <p:spPr>
              <a:xfrm>
                <a:off x="4045391" y="1967142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1" y="0"/>
                    </a:moveTo>
                    <a:lnTo>
                      <a:pt x="1" y="1274"/>
                    </a:lnTo>
                    <a:lnTo>
                      <a:pt x="25301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1" name="Google Shape;13541;p46"/>
              <p:cNvSpPr/>
              <p:nvPr/>
            </p:nvSpPr>
            <p:spPr>
              <a:xfrm>
                <a:off x="4045655" y="2079525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0" y="0"/>
                    </a:moveTo>
                    <a:lnTo>
                      <a:pt x="0" y="846"/>
                    </a:lnTo>
                    <a:cubicBezTo>
                      <a:pt x="0" y="1084"/>
                      <a:pt x="191" y="1274"/>
                      <a:pt x="441" y="1274"/>
                    </a:cubicBezTo>
                    <a:lnTo>
                      <a:pt x="25289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2" name="Google Shape;13542;p46"/>
              <p:cNvSpPr/>
              <p:nvPr/>
            </p:nvSpPr>
            <p:spPr>
              <a:xfrm>
                <a:off x="4045391" y="2191908"/>
                <a:ext cx="557972" cy="28360"/>
              </a:xfrm>
              <a:custGeom>
                <a:rect b="b" l="l" r="r" t="t"/>
                <a:pathLst>
                  <a:path extrusionOk="0" h="1286" w="25302">
                    <a:moveTo>
                      <a:pt x="1" y="0"/>
                    </a:moveTo>
                    <a:lnTo>
                      <a:pt x="1" y="1286"/>
                    </a:lnTo>
                    <a:lnTo>
                      <a:pt x="25301" y="1286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3" name="Google Shape;13543;p46"/>
              <p:cNvSpPr/>
              <p:nvPr/>
            </p:nvSpPr>
            <p:spPr>
              <a:xfrm>
                <a:off x="4045655" y="2248342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0" y="1"/>
                    </a:moveTo>
                    <a:lnTo>
                      <a:pt x="0" y="834"/>
                    </a:lnTo>
                    <a:cubicBezTo>
                      <a:pt x="0" y="1072"/>
                      <a:pt x="191" y="1275"/>
                      <a:pt x="429" y="1275"/>
                    </a:cubicBezTo>
                    <a:lnTo>
                      <a:pt x="24861" y="1275"/>
                    </a:lnTo>
                    <a:cubicBezTo>
                      <a:pt x="25099" y="1275"/>
                      <a:pt x="25301" y="1072"/>
                      <a:pt x="25301" y="834"/>
                    </a:cubicBezTo>
                    <a:lnTo>
                      <a:pt x="253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4" name="Google Shape;13544;p46"/>
              <p:cNvSpPr/>
              <p:nvPr/>
            </p:nvSpPr>
            <p:spPr>
              <a:xfrm>
                <a:off x="4045391" y="2135716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1" y="0"/>
                    </a:moveTo>
                    <a:lnTo>
                      <a:pt x="1" y="1274"/>
                    </a:lnTo>
                    <a:lnTo>
                      <a:pt x="25301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5" name="Google Shape;13545;p46"/>
              <p:cNvSpPr/>
              <p:nvPr/>
            </p:nvSpPr>
            <p:spPr>
              <a:xfrm>
                <a:off x="4045655" y="1910950"/>
                <a:ext cx="259690" cy="196686"/>
              </a:xfrm>
              <a:custGeom>
                <a:rect b="b" l="l" r="r" t="t"/>
                <a:pathLst>
                  <a:path extrusionOk="0" h="8919" w="11776">
                    <a:moveTo>
                      <a:pt x="429" y="0"/>
                    </a:moveTo>
                    <a:cubicBezTo>
                      <a:pt x="191" y="0"/>
                      <a:pt x="0" y="191"/>
                      <a:pt x="0" y="429"/>
                    </a:cubicBezTo>
                    <a:lnTo>
                      <a:pt x="0" y="8490"/>
                    </a:lnTo>
                    <a:cubicBezTo>
                      <a:pt x="0" y="8728"/>
                      <a:pt x="191" y="8918"/>
                      <a:pt x="429" y="8918"/>
                    </a:cubicBezTo>
                    <a:lnTo>
                      <a:pt x="11335" y="8918"/>
                    </a:lnTo>
                    <a:cubicBezTo>
                      <a:pt x="11573" y="8918"/>
                      <a:pt x="11776" y="8728"/>
                      <a:pt x="11776" y="8490"/>
                    </a:cubicBezTo>
                    <a:lnTo>
                      <a:pt x="11776" y="429"/>
                    </a:lnTo>
                    <a:cubicBezTo>
                      <a:pt x="11776" y="191"/>
                      <a:pt x="11573" y="0"/>
                      <a:pt x="113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46" name="Google Shape;13546;p46"/>
              <p:cNvSpPr/>
              <p:nvPr/>
            </p:nvSpPr>
            <p:spPr>
              <a:xfrm>
                <a:off x="4060630" y="1932011"/>
                <a:ext cx="229236" cy="154522"/>
              </a:xfrm>
              <a:custGeom>
                <a:rect b="b" l="l" r="r" t="t"/>
                <a:pathLst>
                  <a:path extrusionOk="0" h="7007" w="10395">
                    <a:moveTo>
                      <a:pt x="2846" y="1"/>
                    </a:moveTo>
                    <a:cubicBezTo>
                      <a:pt x="2822" y="1"/>
                      <a:pt x="2798" y="16"/>
                      <a:pt x="2798" y="46"/>
                    </a:cubicBezTo>
                    <a:lnTo>
                      <a:pt x="2703" y="331"/>
                    </a:lnTo>
                    <a:lnTo>
                      <a:pt x="2405" y="331"/>
                    </a:lnTo>
                    <a:cubicBezTo>
                      <a:pt x="2369" y="331"/>
                      <a:pt x="2346" y="379"/>
                      <a:pt x="2381" y="403"/>
                    </a:cubicBezTo>
                    <a:lnTo>
                      <a:pt x="2631" y="581"/>
                    </a:lnTo>
                    <a:lnTo>
                      <a:pt x="2536" y="879"/>
                    </a:lnTo>
                    <a:cubicBezTo>
                      <a:pt x="2527" y="914"/>
                      <a:pt x="2544" y="936"/>
                      <a:pt x="2568" y="936"/>
                    </a:cubicBezTo>
                    <a:cubicBezTo>
                      <a:pt x="2577" y="936"/>
                      <a:pt x="2586" y="933"/>
                      <a:pt x="2596" y="927"/>
                    </a:cubicBezTo>
                    <a:lnTo>
                      <a:pt x="2846" y="748"/>
                    </a:lnTo>
                    <a:lnTo>
                      <a:pt x="3096" y="927"/>
                    </a:lnTo>
                    <a:cubicBezTo>
                      <a:pt x="3102" y="933"/>
                      <a:pt x="3110" y="936"/>
                      <a:pt x="3118" y="936"/>
                    </a:cubicBezTo>
                    <a:cubicBezTo>
                      <a:pt x="3141" y="936"/>
                      <a:pt x="3164" y="914"/>
                      <a:pt x="3155" y="879"/>
                    </a:cubicBezTo>
                    <a:lnTo>
                      <a:pt x="3060" y="581"/>
                    </a:lnTo>
                    <a:lnTo>
                      <a:pt x="3310" y="403"/>
                    </a:lnTo>
                    <a:cubicBezTo>
                      <a:pt x="3346" y="379"/>
                      <a:pt x="3322" y="331"/>
                      <a:pt x="3286" y="331"/>
                    </a:cubicBezTo>
                    <a:lnTo>
                      <a:pt x="2989" y="331"/>
                    </a:lnTo>
                    <a:lnTo>
                      <a:pt x="2893" y="46"/>
                    </a:lnTo>
                    <a:cubicBezTo>
                      <a:pt x="2893" y="16"/>
                      <a:pt x="2870" y="1"/>
                      <a:pt x="2846" y="1"/>
                    </a:cubicBezTo>
                    <a:close/>
                    <a:moveTo>
                      <a:pt x="5203" y="19"/>
                    </a:moveTo>
                    <a:cubicBezTo>
                      <a:pt x="5188" y="19"/>
                      <a:pt x="5173" y="28"/>
                      <a:pt x="5167" y="46"/>
                    </a:cubicBezTo>
                    <a:lnTo>
                      <a:pt x="5072" y="331"/>
                    </a:lnTo>
                    <a:lnTo>
                      <a:pt x="4763" y="331"/>
                    </a:lnTo>
                    <a:cubicBezTo>
                      <a:pt x="4715" y="331"/>
                      <a:pt x="4703" y="391"/>
                      <a:pt x="4739" y="403"/>
                    </a:cubicBezTo>
                    <a:lnTo>
                      <a:pt x="4989" y="581"/>
                    </a:lnTo>
                    <a:lnTo>
                      <a:pt x="4894" y="879"/>
                    </a:lnTo>
                    <a:cubicBezTo>
                      <a:pt x="4885" y="914"/>
                      <a:pt x="4902" y="936"/>
                      <a:pt x="4925" y="936"/>
                    </a:cubicBezTo>
                    <a:cubicBezTo>
                      <a:pt x="4934" y="936"/>
                      <a:pt x="4944" y="933"/>
                      <a:pt x="4953" y="927"/>
                    </a:cubicBezTo>
                    <a:lnTo>
                      <a:pt x="5203" y="748"/>
                    </a:lnTo>
                    <a:lnTo>
                      <a:pt x="5453" y="927"/>
                    </a:lnTo>
                    <a:cubicBezTo>
                      <a:pt x="5463" y="933"/>
                      <a:pt x="5472" y="936"/>
                      <a:pt x="5481" y="936"/>
                    </a:cubicBezTo>
                    <a:cubicBezTo>
                      <a:pt x="5505" y="936"/>
                      <a:pt x="5521" y="914"/>
                      <a:pt x="5513" y="879"/>
                    </a:cubicBezTo>
                    <a:lnTo>
                      <a:pt x="5417" y="581"/>
                    </a:lnTo>
                    <a:lnTo>
                      <a:pt x="5668" y="403"/>
                    </a:lnTo>
                    <a:cubicBezTo>
                      <a:pt x="5703" y="391"/>
                      <a:pt x="5691" y="331"/>
                      <a:pt x="5644" y="331"/>
                    </a:cubicBezTo>
                    <a:lnTo>
                      <a:pt x="5334" y="331"/>
                    </a:lnTo>
                    <a:lnTo>
                      <a:pt x="5239" y="46"/>
                    </a:lnTo>
                    <a:cubicBezTo>
                      <a:pt x="5233" y="28"/>
                      <a:pt x="5218" y="19"/>
                      <a:pt x="5203" y="19"/>
                    </a:cubicBezTo>
                    <a:close/>
                    <a:moveTo>
                      <a:pt x="7549" y="1"/>
                    </a:moveTo>
                    <a:cubicBezTo>
                      <a:pt x="7525" y="1"/>
                      <a:pt x="7501" y="16"/>
                      <a:pt x="7501" y="46"/>
                    </a:cubicBezTo>
                    <a:lnTo>
                      <a:pt x="7406" y="331"/>
                    </a:lnTo>
                    <a:lnTo>
                      <a:pt x="7108" y="331"/>
                    </a:lnTo>
                    <a:cubicBezTo>
                      <a:pt x="7061" y="331"/>
                      <a:pt x="7049" y="391"/>
                      <a:pt x="7084" y="403"/>
                    </a:cubicBezTo>
                    <a:lnTo>
                      <a:pt x="7334" y="581"/>
                    </a:lnTo>
                    <a:lnTo>
                      <a:pt x="7239" y="879"/>
                    </a:lnTo>
                    <a:cubicBezTo>
                      <a:pt x="7230" y="914"/>
                      <a:pt x="7247" y="936"/>
                      <a:pt x="7271" y="936"/>
                    </a:cubicBezTo>
                    <a:cubicBezTo>
                      <a:pt x="7280" y="936"/>
                      <a:pt x="7289" y="933"/>
                      <a:pt x="7299" y="927"/>
                    </a:cubicBezTo>
                    <a:lnTo>
                      <a:pt x="7549" y="748"/>
                    </a:lnTo>
                    <a:lnTo>
                      <a:pt x="7799" y="927"/>
                    </a:lnTo>
                    <a:cubicBezTo>
                      <a:pt x="7805" y="933"/>
                      <a:pt x="7813" y="936"/>
                      <a:pt x="7821" y="936"/>
                    </a:cubicBezTo>
                    <a:cubicBezTo>
                      <a:pt x="7844" y="936"/>
                      <a:pt x="7867" y="914"/>
                      <a:pt x="7858" y="879"/>
                    </a:cubicBezTo>
                    <a:lnTo>
                      <a:pt x="7763" y="581"/>
                    </a:lnTo>
                    <a:lnTo>
                      <a:pt x="8013" y="403"/>
                    </a:lnTo>
                    <a:cubicBezTo>
                      <a:pt x="8049" y="391"/>
                      <a:pt x="8025" y="331"/>
                      <a:pt x="7989" y="331"/>
                    </a:cubicBezTo>
                    <a:lnTo>
                      <a:pt x="7692" y="331"/>
                    </a:lnTo>
                    <a:lnTo>
                      <a:pt x="7596" y="46"/>
                    </a:lnTo>
                    <a:cubicBezTo>
                      <a:pt x="7596" y="16"/>
                      <a:pt x="7573" y="1"/>
                      <a:pt x="7549" y="1"/>
                    </a:cubicBezTo>
                    <a:close/>
                    <a:moveTo>
                      <a:pt x="9894" y="1"/>
                    </a:moveTo>
                    <a:cubicBezTo>
                      <a:pt x="9870" y="1"/>
                      <a:pt x="9847" y="16"/>
                      <a:pt x="9847" y="46"/>
                    </a:cubicBezTo>
                    <a:lnTo>
                      <a:pt x="9751" y="331"/>
                    </a:lnTo>
                    <a:lnTo>
                      <a:pt x="9454" y="331"/>
                    </a:lnTo>
                    <a:cubicBezTo>
                      <a:pt x="9418" y="331"/>
                      <a:pt x="9406" y="379"/>
                      <a:pt x="9430" y="403"/>
                    </a:cubicBezTo>
                    <a:lnTo>
                      <a:pt x="9680" y="581"/>
                    </a:lnTo>
                    <a:lnTo>
                      <a:pt x="9585" y="879"/>
                    </a:lnTo>
                    <a:cubicBezTo>
                      <a:pt x="9576" y="914"/>
                      <a:pt x="9599" y="936"/>
                      <a:pt x="9622" y="936"/>
                    </a:cubicBezTo>
                    <a:cubicBezTo>
                      <a:pt x="9630" y="936"/>
                      <a:pt x="9638" y="933"/>
                      <a:pt x="9644" y="927"/>
                    </a:cubicBezTo>
                    <a:lnTo>
                      <a:pt x="9894" y="748"/>
                    </a:lnTo>
                    <a:lnTo>
                      <a:pt x="10144" y="927"/>
                    </a:lnTo>
                    <a:cubicBezTo>
                      <a:pt x="10154" y="933"/>
                      <a:pt x="10163" y="936"/>
                      <a:pt x="10172" y="936"/>
                    </a:cubicBezTo>
                    <a:cubicBezTo>
                      <a:pt x="10196" y="936"/>
                      <a:pt x="10213" y="914"/>
                      <a:pt x="10204" y="879"/>
                    </a:cubicBezTo>
                    <a:lnTo>
                      <a:pt x="10120" y="581"/>
                    </a:lnTo>
                    <a:lnTo>
                      <a:pt x="10359" y="403"/>
                    </a:lnTo>
                    <a:cubicBezTo>
                      <a:pt x="10394" y="379"/>
                      <a:pt x="10382" y="331"/>
                      <a:pt x="10335" y="331"/>
                    </a:cubicBezTo>
                    <a:lnTo>
                      <a:pt x="10037" y="331"/>
                    </a:lnTo>
                    <a:lnTo>
                      <a:pt x="9942" y="46"/>
                    </a:lnTo>
                    <a:cubicBezTo>
                      <a:pt x="9942" y="16"/>
                      <a:pt x="9918" y="1"/>
                      <a:pt x="9894" y="1"/>
                    </a:cubicBezTo>
                    <a:close/>
                    <a:moveTo>
                      <a:pt x="500" y="19"/>
                    </a:moveTo>
                    <a:cubicBezTo>
                      <a:pt x="485" y="19"/>
                      <a:pt x="470" y="28"/>
                      <a:pt x="464" y="46"/>
                    </a:cubicBezTo>
                    <a:lnTo>
                      <a:pt x="369" y="331"/>
                    </a:lnTo>
                    <a:lnTo>
                      <a:pt x="60" y="331"/>
                    </a:lnTo>
                    <a:cubicBezTo>
                      <a:pt x="24" y="331"/>
                      <a:pt x="0" y="379"/>
                      <a:pt x="36" y="403"/>
                    </a:cubicBezTo>
                    <a:lnTo>
                      <a:pt x="286" y="593"/>
                    </a:lnTo>
                    <a:lnTo>
                      <a:pt x="191" y="891"/>
                    </a:lnTo>
                    <a:cubicBezTo>
                      <a:pt x="182" y="917"/>
                      <a:pt x="204" y="936"/>
                      <a:pt x="226" y="936"/>
                    </a:cubicBezTo>
                    <a:cubicBezTo>
                      <a:pt x="235" y="936"/>
                      <a:pt x="244" y="933"/>
                      <a:pt x="250" y="927"/>
                    </a:cubicBezTo>
                    <a:lnTo>
                      <a:pt x="500" y="748"/>
                    </a:lnTo>
                    <a:lnTo>
                      <a:pt x="750" y="927"/>
                    </a:lnTo>
                    <a:cubicBezTo>
                      <a:pt x="760" y="933"/>
                      <a:pt x="770" y="936"/>
                      <a:pt x="779" y="936"/>
                    </a:cubicBezTo>
                    <a:cubicBezTo>
                      <a:pt x="802" y="936"/>
                      <a:pt x="818" y="917"/>
                      <a:pt x="810" y="891"/>
                    </a:cubicBezTo>
                    <a:lnTo>
                      <a:pt x="715" y="593"/>
                    </a:lnTo>
                    <a:lnTo>
                      <a:pt x="965" y="403"/>
                    </a:lnTo>
                    <a:cubicBezTo>
                      <a:pt x="1000" y="379"/>
                      <a:pt x="976" y="331"/>
                      <a:pt x="941" y="331"/>
                    </a:cubicBezTo>
                    <a:lnTo>
                      <a:pt x="643" y="331"/>
                    </a:lnTo>
                    <a:lnTo>
                      <a:pt x="536" y="46"/>
                    </a:lnTo>
                    <a:cubicBezTo>
                      <a:pt x="530" y="28"/>
                      <a:pt x="515" y="19"/>
                      <a:pt x="500" y="19"/>
                    </a:cubicBezTo>
                    <a:close/>
                    <a:moveTo>
                      <a:pt x="4018" y="739"/>
                    </a:moveTo>
                    <a:cubicBezTo>
                      <a:pt x="3998" y="739"/>
                      <a:pt x="3977" y="754"/>
                      <a:pt x="3977" y="784"/>
                    </a:cubicBezTo>
                    <a:lnTo>
                      <a:pt x="3882" y="1069"/>
                    </a:lnTo>
                    <a:lnTo>
                      <a:pt x="3584" y="1069"/>
                    </a:lnTo>
                    <a:cubicBezTo>
                      <a:pt x="3536" y="1069"/>
                      <a:pt x="3524" y="1129"/>
                      <a:pt x="3560" y="1153"/>
                    </a:cubicBezTo>
                    <a:lnTo>
                      <a:pt x="3798" y="1331"/>
                    </a:lnTo>
                    <a:lnTo>
                      <a:pt x="3715" y="1629"/>
                    </a:lnTo>
                    <a:cubicBezTo>
                      <a:pt x="3705" y="1658"/>
                      <a:pt x="3728" y="1680"/>
                      <a:pt x="3756" y="1680"/>
                    </a:cubicBezTo>
                    <a:cubicBezTo>
                      <a:pt x="3762" y="1680"/>
                      <a:pt x="3768" y="1679"/>
                      <a:pt x="3774" y="1677"/>
                    </a:cubicBezTo>
                    <a:lnTo>
                      <a:pt x="4024" y="1498"/>
                    </a:lnTo>
                    <a:lnTo>
                      <a:pt x="4263" y="1677"/>
                    </a:lnTo>
                    <a:cubicBezTo>
                      <a:pt x="4269" y="1679"/>
                      <a:pt x="4276" y="1680"/>
                      <a:pt x="4282" y="1680"/>
                    </a:cubicBezTo>
                    <a:cubicBezTo>
                      <a:pt x="4313" y="1680"/>
                      <a:pt x="4344" y="1658"/>
                      <a:pt x="4334" y="1629"/>
                    </a:cubicBezTo>
                    <a:lnTo>
                      <a:pt x="4239" y="1331"/>
                    </a:lnTo>
                    <a:lnTo>
                      <a:pt x="4489" y="1153"/>
                    </a:lnTo>
                    <a:cubicBezTo>
                      <a:pt x="4525" y="1129"/>
                      <a:pt x="4501" y="1069"/>
                      <a:pt x="4465" y="1069"/>
                    </a:cubicBezTo>
                    <a:lnTo>
                      <a:pt x="4167" y="1069"/>
                    </a:lnTo>
                    <a:lnTo>
                      <a:pt x="4060" y="784"/>
                    </a:lnTo>
                    <a:cubicBezTo>
                      <a:pt x="4060" y="754"/>
                      <a:pt x="4039" y="739"/>
                      <a:pt x="4018" y="739"/>
                    </a:cubicBezTo>
                    <a:close/>
                    <a:moveTo>
                      <a:pt x="6376" y="748"/>
                    </a:moveTo>
                    <a:cubicBezTo>
                      <a:pt x="6355" y="748"/>
                      <a:pt x="6334" y="760"/>
                      <a:pt x="6334" y="784"/>
                    </a:cubicBezTo>
                    <a:lnTo>
                      <a:pt x="6239" y="1081"/>
                    </a:lnTo>
                    <a:lnTo>
                      <a:pt x="5941" y="1081"/>
                    </a:lnTo>
                    <a:cubicBezTo>
                      <a:pt x="5894" y="1081"/>
                      <a:pt x="5882" y="1129"/>
                      <a:pt x="5918" y="1153"/>
                    </a:cubicBezTo>
                    <a:lnTo>
                      <a:pt x="6156" y="1331"/>
                    </a:lnTo>
                    <a:lnTo>
                      <a:pt x="6072" y="1629"/>
                    </a:lnTo>
                    <a:cubicBezTo>
                      <a:pt x="6063" y="1658"/>
                      <a:pt x="6085" y="1680"/>
                      <a:pt x="6113" y="1680"/>
                    </a:cubicBezTo>
                    <a:cubicBezTo>
                      <a:pt x="6119" y="1680"/>
                      <a:pt x="6126" y="1679"/>
                      <a:pt x="6132" y="1677"/>
                    </a:cubicBezTo>
                    <a:lnTo>
                      <a:pt x="6382" y="1498"/>
                    </a:lnTo>
                    <a:lnTo>
                      <a:pt x="6632" y="1677"/>
                    </a:lnTo>
                    <a:cubicBezTo>
                      <a:pt x="6636" y="1679"/>
                      <a:pt x="6641" y="1680"/>
                      <a:pt x="6646" y="1680"/>
                    </a:cubicBezTo>
                    <a:cubicBezTo>
                      <a:pt x="6671" y="1680"/>
                      <a:pt x="6701" y="1658"/>
                      <a:pt x="6691" y="1629"/>
                    </a:cubicBezTo>
                    <a:lnTo>
                      <a:pt x="6596" y="1331"/>
                    </a:lnTo>
                    <a:lnTo>
                      <a:pt x="6846" y="1153"/>
                    </a:lnTo>
                    <a:cubicBezTo>
                      <a:pt x="6870" y="1129"/>
                      <a:pt x="6858" y="1069"/>
                      <a:pt x="6822" y="1069"/>
                    </a:cubicBezTo>
                    <a:lnTo>
                      <a:pt x="6513" y="1069"/>
                    </a:lnTo>
                    <a:lnTo>
                      <a:pt x="6418" y="784"/>
                    </a:lnTo>
                    <a:cubicBezTo>
                      <a:pt x="6418" y="760"/>
                      <a:pt x="6397" y="748"/>
                      <a:pt x="6376" y="748"/>
                    </a:cubicBezTo>
                    <a:close/>
                    <a:moveTo>
                      <a:pt x="8726" y="739"/>
                    </a:moveTo>
                    <a:cubicBezTo>
                      <a:pt x="8704" y="739"/>
                      <a:pt x="8680" y="754"/>
                      <a:pt x="8680" y="784"/>
                    </a:cubicBezTo>
                    <a:lnTo>
                      <a:pt x="8585" y="1069"/>
                    </a:lnTo>
                    <a:lnTo>
                      <a:pt x="8287" y="1069"/>
                    </a:lnTo>
                    <a:cubicBezTo>
                      <a:pt x="8239" y="1069"/>
                      <a:pt x="8227" y="1129"/>
                      <a:pt x="8263" y="1153"/>
                    </a:cubicBezTo>
                    <a:lnTo>
                      <a:pt x="8501" y="1331"/>
                    </a:lnTo>
                    <a:lnTo>
                      <a:pt x="8418" y="1629"/>
                    </a:lnTo>
                    <a:cubicBezTo>
                      <a:pt x="8408" y="1658"/>
                      <a:pt x="8431" y="1680"/>
                      <a:pt x="8459" y="1680"/>
                    </a:cubicBezTo>
                    <a:cubicBezTo>
                      <a:pt x="8465" y="1680"/>
                      <a:pt x="8471" y="1679"/>
                      <a:pt x="8477" y="1677"/>
                    </a:cubicBezTo>
                    <a:lnTo>
                      <a:pt x="8727" y="1498"/>
                    </a:lnTo>
                    <a:lnTo>
                      <a:pt x="8966" y="1677"/>
                    </a:lnTo>
                    <a:cubicBezTo>
                      <a:pt x="8972" y="1679"/>
                      <a:pt x="8979" y="1680"/>
                      <a:pt x="8985" y="1680"/>
                    </a:cubicBezTo>
                    <a:cubicBezTo>
                      <a:pt x="9016" y="1680"/>
                      <a:pt x="9047" y="1658"/>
                      <a:pt x="9037" y="1629"/>
                    </a:cubicBezTo>
                    <a:lnTo>
                      <a:pt x="8942" y="1331"/>
                    </a:lnTo>
                    <a:lnTo>
                      <a:pt x="9192" y="1153"/>
                    </a:lnTo>
                    <a:cubicBezTo>
                      <a:pt x="9216" y="1129"/>
                      <a:pt x="9204" y="1069"/>
                      <a:pt x="9168" y="1069"/>
                    </a:cubicBezTo>
                    <a:lnTo>
                      <a:pt x="8870" y="1069"/>
                    </a:lnTo>
                    <a:lnTo>
                      <a:pt x="8763" y="784"/>
                    </a:lnTo>
                    <a:cubicBezTo>
                      <a:pt x="8769" y="754"/>
                      <a:pt x="8748" y="739"/>
                      <a:pt x="8726" y="739"/>
                    </a:cubicBezTo>
                    <a:close/>
                    <a:moveTo>
                      <a:pt x="1672" y="743"/>
                    </a:moveTo>
                    <a:cubicBezTo>
                      <a:pt x="1649" y="743"/>
                      <a:pt x="1625" y="759"/>
                      <a:pt x="1631" y="784"/>
                    </a:cubicBezTo>
                    <a:lnTo>
                      <a:pt x="1536" y="1081"/>
                    </a:lnTo>
                    <a:lnTo>
                      <a:pt x="1238" y="1081"/>
                    </a:lnTo>
                    <a:cubicBezTo>
                      <a:pt x="1191" y="1081"/>
                      <a:pt x="1179" y="1129"/>
                      <a:pt x="1215" y="1153"/>
                    </a:cubicBezTo>
                    <a:lnTo>
                      <a:pt x="1453" y="1331"/>
                    </a:lnTo>
                    <a:lnTo>
                      <a:pt x="1357" y="1629"/>
                    </a:lnTo>
                    <a:cubicBezTo>
                      <a:pt x="1348" y="1657"/>
                      <a:pt x="1375" y="1684"/>
                      <a:pt x="1404" y="1684"/>
                    </a:cubicBezTo>
                    <a:cubicBezTo>
                      <a:pt x="1412" y="1684"/>
                      <a:pt x="1421" y="1682"/>
                      <a:pt x="1429" y="1677"/>
                    </a:cubicBezTo>
                    <a:lnTo>
                      <a:pt x="1679" y="1498"/>
                    </a:lnTo>
                    <a:lnTo>
                      <a:pt x="1917" y="1677"/>
                    </a:lnTo>
                    <a:cubicBezTo>
                      <a:pt x="1925" y="1682"/>
                      <a:pt x="1934" y="1684"/>
                      <a:pt x="1942" y="1684"/>
                    </a:cubicBezTo>
                    <a:cubicBezTo>
                      <a:pt x="1971" y="1684"/>
                      <a:pt x="1998" y="1657"/>
                      <a:pt x="1988" y="1629"/>
                    </a:cubicBezTo>
                    <a:lnTo>
                      <a:pt x="1893" y="1331"/>
                    </a:lnTo>
                    <a:lnTo>
                      <a:pt x="2143" y="1153"/>
                    </a:lnTo>
                    <a:cubicBezTo>
                      <a:pt x="2179" y="1129"/>
                      <a:pt x="2155" y="1069"/>
                      <a:pt x="2119" y="1069"/>
                    </a:cubicBezTo>
                    <a:lnTo>
                      <a:pt x="1810" y="1069"/>
                    </a:lnTo>
                    <a:lnTo>
                      <a:pt x="1715" y="784"/>
                    </a:lnTo>
                    <a:cubicBezTo>
                      <a:pt x="1715" y="756"/>
                      <a:pt x="1693" y="743"/>
                      <a:pt x="1672" y="743"/>
                    </a:cubicBezTo>
                    <a:close/>
                    <a:moveTo>
                      <a:pt x="502" y="1524"/>
                    </a:moveTo>
                    <a:cubicBezTo>
                      <a:pt x="489" y="1524"/>
                      <a:pt x="474" y="1531"/>
                      <a:pt x="464" y="1546"/>
                    </a:cubicBezTo>
                    <a:lnTo>
                      <a:pt x="369" y="1843"/>
                    </a:lnTo>
                    <a:lnTo>
                      <a:pt x="60" y="1843"/>
                    </a:lnTo>
                    <a:cubicBezTo>
                      <a:pt x="24" y="1843"/>
                      <a:pt x="12" y="1891"/>
                      <a:pt x="36" y="1915"/>
                    </a:cubicBezTo>
                    <a:lnTo>
                      <a:pt x="286" y="2105"/>
                    </a:lnTo>
                    <a:lnTo>
                      <a:pt x="191" y="2403"/>
                    </a:lnTo>
                    <a:cubicBezTo>
                      <a:pt x="182" y="2429"/>
                      <a:pt x="204" y="2448"/>
                      <a:pt x="231" y="2448"/>
                    </a:cubicBezTo>
                    <a:cubicBezTo>
                      <a:pt x="241" y="2448"/>
                      <a:pt x="252" y="2445"/>
                      <a:pt x="262" y="2439"/>
                    </a:cubicBezTo>
                    <a:lnTo>
                      <a:pt x="500" y="2260"/>
                    </a:lnTo>
                    <a:lnTo>
                      <a:pt x="750" y="2451"/>
                    </a:lnTo>
                    <a:cubicBezTo>
                      <a:pt x="760" y="2457"/>
                      <a:pt x="770" y="2460"/>
                      <a:pt x="779" y="2460"/>
                    </a:cubicBezTo>
                    <a:cubicBezTo>
                      <a:pt x="802" y="2460"/>
                      <a:pt x="818" y="2441"/>
                      <a:pt x="810" y="2415"/>
                    </a:cubicBezTo>
                    <a:lnTo>
                      <a:pt x="726" y="2117"/>
                    </a:lnTo>
                    <a:lnTo>
                      <a:pt x="965" y="1927"/>
                    </a:lnTo>
                    <a:cubicBezTo>
                      <a:pt x="1000" y="1903"/>
                      <a:pt x="976" y="1855"/>
                      <a:pt x="941" y="1855"/>
                    </a:cubicBezTo>
                    <a:lnTo>
                      <a:pt x="643" y="1855"/>
                    </a:lnTo>
                    <a:lnTo>
                      <a:pt x="536" y="1558"/>
                    </a:lnTo>
                    <a:cubicBezTo>
                      <a:pt x="536" y="1537"/>
                      <a:pt x="520" y="1524"/>
                      <a:pt x="502" y="1524"/>
                    </a:cubicBezTo>
                    <a:close/>
                    <a:moveTo>
                      <a:pt x="2854" y="1507"/>
                    </a:moveTo>
                    <a:cubicBezTo>
                      <a:pt x="2835" y="1507"/>
                      <a:pt x="2815" y="1519"/>
                      <a:pt x="2810" y="1546"/>
                    </a:cubicBezTo>
                    <a:lnTo>
                      <a:pt x="2715" y="1843"/>
                    </a:lnTo>
                    <a:lnTo>
                      <a:pt x="2417" y="1843"/>
                    </a:lnTo>
                    <a:cubicBezTo>
                      <a:pt x="2369" y="1843"/>
                      <a:pt x="2358" y="1891"/>
                      <a:pt x="2393" y="1915"/>
                    </a:cubicBezTo>
                    <a:lnTo>
                      <a:pt x="2631" y="2093"/>
                    </a:lnTo>
                    <a:lnTo>
                      <a:pt x="2536" y="2391"/>
                    </a:lnTo>
                    <a:cubicBezTo>
                      <a:pt x="2527" y="2419"/>
                      <a:pt x="2553" y="2446"/>
                      <a:pt x="2582" y="2446"/>
                    </a:cubicBezTo>
                    <a:cubicBezTo>
                      <a:pt x="2591" y="2446"/>
                      <a:pt x="2600" y="2444"/>
                      <a:pt x="2608" y="2439"/>
                    </a:cubicBezTo>
                    <a:lnTo>
                      <a:pt x="2858" y="2260"/>
                    </a:lnTo>
                    <a:lnTo>
                      <a:pt x="3096" y="2451"/>
                    </a:lnTo>
                    <a:cubicBezTo>
                      <a:pt x="3106" y="2457"/>
                      <a:pt x="3117" y="2460"/>
                      <a:pt x="3127" y="2460"/>
                    </a:cubicBezTo>
                    <a:cubicBezTo>
                      <a:pt x="3153" y="2460"/>
                      <a:pt x="3176" y="2441"/>
                      <a:pt x="3167" y="2415"/>
                    </a:cubicBezTo>
                    <a:lnTo>
                      <a:pt x="3072" y="2117"/>
                    </a:lnTo>
                    <a:lnTo>
                      <a:pt x="3310" y="1927"/>
                    </a:lnTo>
                    <a:cubicBezTo>
                      <a:pt x="3346" y="1903"/>
                      <a:pt x="3322" y="1855"/>
                      <a:pt x="3286" y="1855"/>
                    </a:cubicBezTo>
                    <a:lnTo>
                      <a:pt x="2989" y="1855"/>
                    </a:lnTo>
                    <a:lnTo>
                      <a:pt x="2893" y="1558"/>
                    </a:lnTo>
                    <a:cubicBezTo>
                      <a:pt x="2900" y="1525"/>
                      <a:pt x="2878" y="1507"/>
                      <a:pt x="2854" y="1507"/>
                    </a:cubicBezTo>
                    <a:close/>
                    <a:moveTo>
                      <a:pt x="5202" y="1515"/>
                    </a:moveTo>
                    <a:cubicBezTo>
                      <a:pt x="5187" y="1515"/>
                      <a:pt x="5173" y="1525"/>
                      <a:pt x="5167" y="1546"/>
                    </a:cubicBezTo>
                    <a:lnTo>
                      <a:pt x="5072" y="1843"/>
                    </a:lnTo>
                    <a:lnTo>
                      <a:pt x="4763" y="1843"/>
                    </a:lnTo>
                    <a:cubicBezTo>
                      <a:pt x="4727" y="1843"/>
                      <a:pt x="4703" y="1891"/>
                      <a:pt x="4739" y="1915"/>
                    </a:cubicBezTo>
                    <a:lnTo>
                      <a:pt x="4989" y="2093"/>
                    </a:lnTo>
                    <a:lnTo>
                      <a:pt x="4894" y="2391"/>
                    </a:lnTo>
                    <a:cubicBezTo>
                      <a:pt x="4884" y="2419"/>
                      <a:pt x="4904" y="2446"/>
                      <a:pt x="4930" y="2446"/>
                    </a:cubicBezTo>
                    <a:cubicBezTo>
                      <a:pt x="4937" y="2446"/>
                      <a:pt x="4945" y="2444"/>
                      <a:pt x="4953" y="2439"/>
                    </a:cubicBezTo>
                    <a:lnTo>
                      <a:pt x="5203" y="2260"/>
                    </a:lnTo>
                    <a:lnTo>
                      <a:pt x="5453" y="2451"/>
                    </a:lnTo>
                    <a:cubicBezTo>
                      <a:pt x="5463" y="2457"/>
                      <a:pt x="5473" y="2460"/>
                      <a:pt x="5482" y="2460"/>
                    </a:cubicBezTo>
                    <a:cubicBezTo>
                      <a:pt x="5505" y="2460"/>
                      <a:pt x="5521" y="2441"/>
                      <a:pt x="5513" y="2415"/>
                    </a:cubicBezTo>
                    <a:lnTo>
                      <a:pt x="5417" y="2117"/>
                    </a:lnTo>
                    <a:lnTo>
                      <a:pt x="5668" y="1927"/>
                    </a:lnTo>
                    <a:cubicBezTo>
                      <a:pt x="5703" y="1903"/>
                      <a:pt x="5679" y="1855"/>
                      <a:pt x="5644" y="1855"/>
                    </a:cubicBezTo>
                    <a:lnTo>
                      <a:pt x="5334" y="1855"/>
                    </a:lnTo>
                    <a:lnTo>
                      <a:pt x="5239" y="1558"/>
                    </a:lnTo>
                    <a:cubicBezTo>
                      <a:pt x="5239" y="1531"/>
                      <a:pt x="5220" y="1515"/>
                      <a:pt x="5202" y="1515"/>
                    </a:cubicBezTo>
                    <a:close/>
                    <a:moveTo>
                      <a:pt x="7550" y="1507"/>
                    </a:moveTo>
                    <a:cubicBezTo>
                      <a:pt x="7529" y="1507"/>
                      <a:pt x="7506" y="1519"/>
                      <a:pt x="7501" y="1546"/>
                    </a:cubicBezTo>
                    <a:lnTo>
                      <a:pt x="7406" y="1843"/>
                    </a:lnTo>
                    <a:lnTo>
                      <a:pt x="7108" y="1843"/>
                    </a:lnTo>
                    <a:cubicBezTo>
                      <a:pt x="7072" y="1843"/>
                      <a:pt x="7049" y="1891"/>
                      <a:pt x="7084" y="1915"/>
                    </a:cubicBezTo>
                    <a:lnTo>
                      <a:pt x="7334" y="2093"/>
                    </a:lnTo>
                    <a:lnTo>
                      <a:pt x="7239" y="2391"/>
                    </a:lnTo>
                    <a:cubicBezTo>
                      <a:pt x="7230" y="2419"/>
                      <a:pt x="7249" y="2446"/>
                      <a:pt x="7275" y="2446"/>
                    </a:cubicBezTo>
                    <a:cubicBezTo>
                      <a:pt x="7283" y="2446"/>
                      <a:pt x="7291" y="2444"/>
                      <a:pt x="7299" y="2439"/>
                    </a:cubicBezTo>
                    <a:lnTo>
                      <a:pt x="7549" y="2260"/>
                    </a:lnTo>
                    <a:lnTo>
                      <a:pt x="7799" y="2451"/>
                    </a:lnTo>
                    <a:cubicBezTo>
                      <a:pt x="7809" y="2457"/>
                      <a:pt x="7820" y="2460"/>
                      <a:pt x="7830" y="2460"/>
                    </a:cubicBezTo>
                    <a:cubicBezTo>
                      <a:pt x="7856" y="2460"/>
                      <a:pt x="7879" y="2441"/>
                      <a:pt x="7870" y="2415"/>
                    </a:cubicBezTo>
                    <a:lnTo>
                      <a:pt x="7775" y="2117"/>
                    </a:lnTo>
                    <a:lnTo>
                      <a:pt x="8013" y="1927"/>
                    </a:lnTo>
                    <a:cubicBezTo>
                      <a:pt x="8037" y="1903"/>
                      <a:pt x="8025" y="1855"/>
                      <a:pt x="7989" y="1855"/>
                    </a:cubicBezTo>
                    <a:lnTo>
                      <a:pt x="7692" y="1855"/>
                    </a:lnTo>
                    <a:lnTo>
                      <a:pt x="7596" y="1558"/>
                    </a:lnTo>
                    <a:cubicBezTo>
                      <a:pt x="7603" y="1525"/>
                      <a:pt x="7577" y="1507"/>
                      <a:pt x="7550" y="1507"/>
                    </a:cubicBezTo>
                    <a:close/>
                    <a:moveTo>
                      <a:pt x="9903" y="1507"/>
                    </a:moveTo>
                    <a:cubicBezTo>
                      <a:pt x="9884" y="1507"/>
                      <a:pt x="9864" y="1519"/>
                      <a:pt x="9859" y="1546"/>
                    </a:cubicBezTo>
                    <a:lnTo>
                      <a:pt x="9763" y="1843"/>
                    </a:lnTo>
                    <a:lnTo>
                      <a:pt x="9466" y="1843"/>
                    </a:lnTo>
                    <a:cubicBezTo>
                      <a:pt x="9430" y="1843"/>
                      <a:pt x="9406" y="1891"/>
                      <a:pt x="9442" y="1915"/>
                    </a:cubicBezTo>
                    <a:lnTo>
                      <a:pt x="9692" y="2093"/>
                    </a:lnTo>
                    <a:lnTo>
                      <a:pt x="9597" y="2391"/>
                    </a:lnTo>
                    <a:cubicBezTo>
                      <a:pt x="9587" y="2419"/>
                      <a:pt x="9607" y="2446"/>
                      <a:pt x="9632" y="2446"/>
                    </a:cubicBezTo>
                    <a:cubicBezTo>
                      <a:pt x="9640" y="2446"/>
                      <a:pt x="9648" y="2444"/>
                      <a:pt x="9656" y="2439"/>
                    </a:cubicBezTo>
                    <a:lnTo>
                      <a:pt x="9906" y="2260"/>
                    </a:lnTo>
                    <a:lnTo>
                      <a:pt x="10156" y="2451"/>
                    </a:lnTo>
                    <a:cubicBezTo>
                      <a:pt x="10163" y="2457"/>
                      <a:pt x="10171" y="2460"/>
                      <a:pt x="10180" y="2460"/>
                    </a:cubicBezTo>
                    <a:cubicBezTo>
                      <a:pt x="10202" y="2460"/>
                      <a:pt x="10224" y="2441"/>
                      <a:pt x="10216" y="2415"/>
                    </a:cubicBezTo>
                    <a:lnTo>
                      <a:pt x="10120" y="2117"/>
                    </a:lnTo>
                    <a:lnTo>
                      <a:pt x="10359" y="1927"/>
                    </a:lnTo>
                    <a:cubicBezTo>
                      <a:pt x="10394" y="1903"/>
                      <a:pt x="10382" y="1855"/>
                      <a:pt x="10335" y="1855"/>
                    </a:cubicBezTo>
                    <a:lnTo>
                      <a:pt x="10037" y="1855"/>
                    </a:lnTo>
                    <a:lnTo>
                      <a:pt x="9942" y="1558"/>
                    </a:lnTo>
                    <a:cubicBezTo>
                      <a:pt x="9948" y="1525"/>
                      <a:pt x="9926" y="1507"/>
                      <a:pt x="9903" y="1507"/>
                    </a:cubicBezTo>
                    <a:close/>
                    <a:moveTo>
                      <a:pt x="1672" y="2249"/>
                    </a:moveTo>
                    <a:cubicBezTo>
                      <a:pt x="1654" y="2249"/>
                      <a:pt x="1636" y="2259"/>
                      <a:pt x="1631" y="2284"/>
                    </a:cubicBezTo>
                    <a:lnTo>
                      <a:pt x="1536" y="2582"/>
                    </a:lnTo>
                    <a:lnTo>
                      <a:pt x="1238" y="2582"/>
                    </a:lnTo>
                    <a:cubicBezTo>
                      <a:pt x="1203" y="2582"/>
                      <a:pt x="1179" y="2629"/>
                      <a:pt x="1215" y="2653"/>
                    </a:cubicBezTo>
                    <a:lnTo>
                      <a:pt x="1453" y="2843"/>
                    </a:lnTo>
                    <a:lnTo>
                      <a:pt x="1369" y="3141"/>
                    </a:lnTo>
                    <a:cubicBezTo>
                      <a:pt x="1361" y="3167"/>
                      <a:pt x="1377" y="3186"/>
                      <a:pt x="1400" y="3186"/>
                    </a:cubicBezTo>
                    <a:cubicBezTo>
                      <a:pt x="1409" y="3186"/>
                      <a:pt x="1419" y="3184"/>
                      <a:pt x="1429" y="3177"/>
                    </a:cubicBezTo>
                    <a:lnTo>
                      <a:pt x="1679" y="3010"/>
                    </a:lnTo>
                    <a:lnTo>
                      <a:pt x="1917" y="3201"/>
                    </a:lnTo>
                    <a:cubicBezTo>
                      <a:pt x="1925" y="3206"/>
                      <a:pt x="1934" y="3208"/>
                      <a:pt x="1942" y="3208"/>
                    </a:cubicBezTo>
                    <a:cubicBezTo>
                      <a:pt x="1971" y="3208"/>
                      <a:pt x="1998" y="3181"/>
                      <a:pt x="1988" y="3153"/>
                    </a:cubicBezTo>
                    <a:lnTo>
                      <a:pt x="1893" y="2855"/>
                    </a:lnTo>
                    <a:lnTo>
                      <a:pt x="2143" y="2677"/>
                    </a:lnTo>
                    <a:cubicBezTo>
                      <a:pt x="2167" y="2653"/>
                      <a:pt x="2155" y="2605"/>
                      <a:pt x="2119" y="2593"/>
                    </a:cubicBezTo>
                    <a:lnTo>
                      <a:pt x="1810" y="2593"/>
                    </a:lnTo>
                    <a:lnTo>
                      <a:pt x="1715" y="2296"/>
                    </a:lnTo>
                    <a:cubicBezTo>
                      <a:pt x="1722" y="2268"/>
                      <a:pt x="1696" y="2249"/>
                      <a:pt x="1672" y="2249"/>
                    </a:cubicBezTo>
                    <a:close/>
                    <a:moveTo>
                      <a:pt x="4017" y="2249"/>
                    </a:moveTo>
                    <a:cubicBezTo>
                      <a:pt x="3999" y="2249"/>
                      <a:pt x="3982" y="2259"/>
                      <a:pt x="3977" y="2284"/>
                    </a:cubicBezTo>
                    <a:lnTo>
                      <a:pt x="3882" y="2582"/>
                    </a:lnTo>
                    <a:lnTo>
                      <a:pt x="3584" y="2582"/>
                    </a:lnTo>
                    <a:cubicBezTo>
                      <a:pt x="3548" y="2582"/>
                      <a:pt x="3536" y="2629"/>
                      <a:pt x="3560" y="2653"/>
                    </a:cubicBezTo>
                    <a:lnTo>
                      <a:pt x="3810" y="2843"/>
                    </a:lnTo>
                    <a:lnTo>
                      <a:pt x="3715" y="3141"/>
                    </a:lnTo>
                    <a:cubicBezTo>
                      <a:pt x="3706" y="3167"/>
                      <a:pt x="3729" y="3186"/>
                      <a:pt x="3751" y="3186"/>
                    </a:cubicBezTo>
                    <a:cubicBezTo>
                      <a:pt x="3759" y="3186"/>
                      <a:pt x="3768" y="3184"/>
                      <a:pt x="3774" y="3177"/>
                    </a:cubicBezTo>
                    <a:lnTo>
                      <a:pt x="4024" y="3010"/>
                    </a:lnTo>
                    <a:lnTo>
                      <a:pt x="4274" y="3201"/>
                    </a:lnTo>
                    <a:cubicBezTo>
                      <a:pt x="4283" y="3206"/>
                      <a:pt x="4291" y="3208"/>
                      <a:pt x="4298" y="3208"/>
                    </a:cubicBezTo>
                    <a:cubicBezTo>
                      <a:pt x="4324" y="3208"/>
                      <a:pt x="4343" y="3181"/>
                      <a:pt x="4334" y="3153"/>
                    </a:cubicBezTo>
                    <a:lnTo>
                      <a:pt x="4251" y="2855"/>
                    </a:lnTo>
                    <a:lnTo>
                      <a:pt x="4489" y="2677"/>
                    </a:lnTo>
                    <a:cubicBezTo>
                      <a:pt x="4513" y="2653"/>
                      <a:pt x="4501" y="2593"/>
                      <a:pt x="4465" y="2593"/>
                    </a:cubicBezTo>
                    <a:lnTo>
                      <a:pt x="4167" y="2593"/>
                    </a:lnTo>
                    <a:lnTo>
                      <a:pt x="4060" y="2296"/>
                    </a:lnTo>
                    <a:cubicBezTo>
                      <a:pt x="4067" y="2268"/>
                      <a:pt x="4042" y="2249"/>
                      <a:pt x="4017" y="2249"/>
                    </a:cubicBezTo>
                    <a:close/>
                    <a:moveTo>
                      <a:pt x="6377" y="2255"/>
                    </a:moveTo>
                    <a:cubicBezTo>
                      <a:pt x="6359" y="2255"/>
                      <a:pt x="6340" y="2268"/>
                      <a:pt x="6334" y="2296"/>
                    </a:cubicBezTo>
                    <a:lnTo>
                      <a:pt x="6239" y="2593"/>
                    </a:lnTo>
                    <a:lnTo>
                      <a:pt x="5941" y="2593"/>
                    </a:lnTo>
                    <a:cubicBezTo>
                      <a:pt x="5894" y="2593"/>
                      <a:pt x="5882" y="2641"/>
                      <a:pt x="5918" y="2665"/>
                    </a:cubicBezTo>
                    <a:lnTo>
                      <a:pt x="6156" y="2843"/>
                    </a:lnTo>
                    <a:lnTo>
                      <a:pt x="6072" y="3141"/>
                    </a:lnTo>
                    <a:cubicBezTo>
                      <a:pt x="6064" y="3167"/>
                      <a:pt x="6080" y="3186"/>
                      <a:pt x="6103" y="3186"/>
                    </a:cubicBezTo>
                    <a:cubicBezTo>
                      <a:pt x="6112" y="3186"/>
                      <a:pt x="6122" y="3184"/>
                      <a:pt x="6132" y="3177"/>
                    </a:cubicBezTo>
                    <a:lnTo>
                      <a:pt x="6382" y="3010"/>
                    </a:lnTo>
                    <a:lnTo>
                      <a:pt x="6632" y="3201"/>
                    </a:lnTo>
                    <a:cubicBezTo>
                      <a:pt x="6637" y="3206"/>
                      <a:pt x="6644" y="3208"/>
                      <a:pt x="6651" y="3208"/>
                    </a:cubicBezTo>
                    <a:cubicBezTo>
                      <a:pt x="6674" y="3208"/>
                      <a:pt x="6701" y="3181"/>
                      <a:pt x="6691" y="3153"/>
                    </a:cubicBezTo>
                    <a:lnTo>
                      <a:pt x="6596" y="2855"/>
                    </a:lnTo>
                    <a:lnTo>
                      <a:pt x="6846" y="2677"/>
                    </a:lnTo>
                    <a:cubicBezTo>
                      <a:pt x="6870" y="2653"/>
                      <a:pt x="6858" y="2605"/>
                      <a:pt x="6822" y="2593"/>
                    </a:cubicBezTo>
                    <a:lnTo>
                      <a:pt x="6513" y="2593"/>
                    </a:lnTo>
                    <a:lnTo>
                      <a:pt x="6418" y="2296"/>
                    </a:lnTo>
                    <a:cubicBezTo>
                      <a:pt x="6418" y="2271"/>
                      <a:pt x="6398" y="2255"/>
                      <a:pt x="6377" y="2255"/>
                    </a:cubicBezTo>
                    <a:close/>
                    <a:moveTo>
                      <a:pt x="8720" y="2249"/>
                    </a:moveTo>
                    <a:cubicBezTo>
                      <a:pt x="8702" y="2249"/>
                      <a:pt x="8685" y="2259"/>
                      <a:pt x="8680" y="2284"/>
                    </a:cubicBezTo>
                    <a:lnTo>
                      <a:pt x="8585" y="2582"/>
                    </a:lnTo>
                    <a:lnTo>
                      <a:pt x="8287" y="2582"/>
                    </a:lnTo>
                    <a:cubicBezTo>
                      <a:pt x="8251" y="2582"/>
                      <a:pt x="8239" y="2629"/>
                      <a:pt x="8263" y="2653"/>
                    </a:cubicBezTo>
                    <a:lnTo>
                      <a:pt x="8513" y="2843"/>
                    </a:lnTo>
                    <a:lnTo>
                      <a:pt x="8418" y="3141"/>
                    </a:lnTo>
                    <a:cubicBezTo>
                      <a:pt x="8409" y="3167"/>
                      <a:pt x="8432" y="3186"/>
                      <a:pt x="8454" y="3186"/>
                    </a:cubicBezTo>
                    <a:cubicBezTo>
                      <a:pt x="8462" y="3186"/>
                      <a:pt x="8471" y="3184"/>
                      <a:pt x="8477" y="3177"/>
                    </a:cubicBezTo>
                    <a:lnTo>
                      <a:pt x="8727" y="3010"/>
                    </a:lnTo>
                    <a:lnTo>
                      <a:pt x="8977" y="3201"/>
                    </a:lnTo>
                    <a:cubicBezTo>
                      <a:pt x="8985" y="3206"/>
                      <a:pt x="8994" y="3208"/>
                      <a:pt x="9001" y="3208"/>
                    </a:cubicBezTo>
                    <a:cubicBezTo>
                      <a:pt x="9027" y="3208"/>
                      <a:pt x="9046" y="3181"/>
                      <a:pt x="9037" y="3153"/>
                    </a:cubicBezTo>
                    <a:lnTo>
                      <a:pt x="8954" y="2855"/>
                    </a:lnTo>
                    <a:lnTo>
                      <a:pt x="9192" y="2677"/>
                    </a:lnTo>
                    <a:cubicBezTo>
                      <a:pt x="9216" y="2653"/>
                      <a:pt x="9204" y="2605"/>
                      <a:pt x="9168" y="2593"/>
                    </a:cubicBezTo>
                    <a:lnTo>
                      <a:pt x="8870" y="2593"/>
                    </a:lnTo>
                    <a:lnTo>
                      <a:pt x="8763" y="2296"/>
                    </a:lnTo>
                    <a:cubicBezTo>
                      <a:pt x="8770" y="2268"/>
                      <a:pt x="8745" y="2249"/>
                      <a:pt x="8720" y="2249"/>
                    </a:cubicBezTo>
                    <a:close/>
                    <a:moveTo>
                      <a:pt x="500" y="3043"/>
                    </a:moveTo>
                    <a:cubicBezTo>
                      <a:pt x="485" y="3043"/>
                      <a:pt x="470" y="3052"/>
                      <a:pt x="464" y="3070"/>
                    </a:cubicBezTo>
                    <a:lnTo>
                      <a:pt x="369" y="3355"/>
                    </a:lnTo>
                    <a:lnTo>
                      <a:pt x="60" y="3355"/>
                    </a:lnTo>
                    <a:cubicBezTo>
                      <a:pt x="24" y="3355"/>
                      <a:pt x="12" y="3403"/>
                      <a:pt x="36" y="3427"/>
                    </a:cubicBezTo>
                    <a:lnTo>
                      <a:pt x="286" y="3617"/>
                    </a:lnTo>
                    <a:lnTo>
                      <a:pt x="191" y="3915"/>
                    </a:lnTo>
                    <a:cubicBezTo>
                      <a:pt x="181" y="3944"/>
                      <a:pt x="211" y="3966"/>
                      <a:pt x="242" y="3966"/>
                    </a:cubicBezTo>
                    <a:cubicBezTo>
                      <a:pt x="249" y="3966"/>
                      <a:pt x="256" y="3965"/>
                      <a:pt x="262" y="3963"/>
                    </a:cubicBezTo>
                    <a:lnTo>
                      <a:pt x="500" y="3784"/>
                    </a:lnTo>
                    <a:lnTo>
                      <a:pt x="750" y="3963"/>
                    </a:lnTo>
                    <a:cubicBezTo>
                      <a:pt x="758" y="3968"/>
                      <a:pt x="766" y="3970"/>
                      <a:pt x="774" y="3970"/>
                    </a:cubicBezTo>
                    <a:cubicBezTo>
                      <a:pt x="800" y="3970"/>
                      <a:pt x="819" y="3943"/>
                      <a:pt x="810" y="3915"/>
                    </a:cubicBezTo>
                    <a:lnTo>
                      <a:pt x="715" y="3617"/>
                    </a:lnTo>
                    <a:lnTo>
                      <a:pt x="965" y="3439"/>
                    </a:lnTo>
                    <a:cubicBezTo>
                      <a:pt x="1000" y="3415"/>
                      <a:pt x="976" y="3367"/>
                      <a:pt x="941" y="3367"/>
                    </a:cubicBezTo>
                    <a:lnTo>
                      <a:pt x="643" y="3367"/>
                    </a:lnTo>
                    <a:lnTo>
                      <a:pt x="536" y="3070"/>
                    </a:lnTo>
                    <a:cubicBezTo>
                      <a:pt x="530" y="3052"/>
                      <a:pt x="515" y="3043"/>
                      <a:pt x="500" y="3043"/>
                    </a:cubicBezTo>
                    <a:close/>
                    <a:moveTo>
                      <a:pt x="2846" y="3025"/>
                    </a:moveTo>
                    <a:cubicBezTo>
                      <a:pt x="2822" y="3025"/>
                      <a:pt x="2798" y="3040"/>
                      <a:pt x="2798" y="3070"/>
                    </a:cubicBezTo>
                    <a:lnTo>
                      <a:pt x="2703" y="3355"/>
                    </a:lnTo>
                    <a:lnTo>
                      <a:pt x="2405" y="3355"/>
                    </a:lnTo>
                    <a:cubicBezTo>
                      <a:pt x="2369" y="3367"/>
                      <a:pt x="2346" y="3415"/>
                      <a:pt x="2381" y="3439"/>
                    </a:cubicBezTo>
                    <a:lnTo>
                      <a:pt x="2631" y="3617"/>
                    </a:lnTo>
                    <a:lnTo>
                      <a:pt x="2536" y="3915"/>
                    </a:lnTo>
                    <a:cubicBezTo>
                      <a:pt x="2527" y="3943"/>
                      <a:pt x="2546" y="3970"/>
                      <a:pt x="2572" y="3970"/>
                    </a:cubicBezTo>
                    <a:cubicBezTo>
                      <a:pt x="2580" y="3970"/>
                      <a:pt x="2588" y="3968"/>
                      <a:pt x="2596" y="3963"/>
                    </a:cubicBezTo>
                    <a:lnTo>
                      <a:pt x="2846" y="3784"/>
                    </a:lnTo>
                    <a:lnTo>
                      <a:pt x="3096" y="3963"/>
                    </a:lnTo>
                    <a:cubicBezTo>
                      <a:pt x="3101" y="3968"/>
                      <a:pt x="3108" y="3970"/>
                      <a:pt x="3115" y="3970"/>
                    </a:cubicBezTo>
                    <a:cubicBezTo>
                      <a:pt x="3138" y="3970"/>
                      <a:pt x="3165" y="3943"/>
                      <a:pt x="3155" y="3915"/>
                    </a:cubicBezTo>
                    <a:lnTo>
                      <a:pt x="3060" y="3617"/>
                    </a:lnTo>
                    <a:lnTo>
                      <a:pt x="3310" y="3439"/>
                    </a:lnTo>
                    <a:cubicBezTo>
                      <a:pt x="3346" y="3415"/>
                      <a:pt x="3322" y="3367"/>
                      <a:pt x="3286" y="3355"/>
                    </a:cubicBezTo>
                    <a:lnTo>
                      <a:pt x="2989" y="3355"/>
                    </a:lnTo>
                    <a:lnTo>
                      <a:pt x="2893" y="3070"/>
                    </a:lnTo>
                    <a:cubicBezTo>
                      <a:pt x="2893" y="3040"/>
                      <a:pt x="2870" y="3025"/>
                      <a:pt x="2846" y="3025"/>
                    </a:cubicBezTo>
                    <a:close/>
                    <a:moveTo>
                      <a:pt x="5203" y="3043"/>
                    </a:moveTo>
                    <a:cubicBezTo>
                      <a:pt x="5188" y="3043"/>
                      <a:pt x="5173" y="3052"/>
                      <a:pt x="5167" y="3070"/>
                    </a:cubicBezTo>
                    <a:lnTo>
                      <a:pt x="5072" y="3355"/>
                    </a:lnTo>
                    <a:lnTo>
                      <a:pt x="4763" y="3355"/>
                    </a:lnTo>
                    <a:cubicBezTo>
                      <a:pt x="4715" y="3355"/>
                      <a:pt x="4703" y="3415"/>
                      <a:pt x="4739" y="3439"/>
                    </a:cubicBezTo>
                    <a:lnTo>
                      <a:pt x="4989" y="3617"/>
                    </a:lnTo>
                    <a:lnTo>
                      <a:pt x="4894" y="3915"/>
                    </a:lnTo>
                    <a:cubicBezTo>
                      <a:pt x="4884" y="3943"/>
                      <a:pt x="4904" y="3970"/>
                      <a:pt x="4930" y="3970"/>
                    </a:cubicBezTo>
                    <a:cubicBezTo>
                      <a:pt x="4937" y="3970"/>
                      <a:pt x="4945" y="3968"/>
                      <a:pt x="4953" y="3963"/>
                    </a:cubicBezTo>
                    <a:lnTo>
                      <a:pt x="5203" y="3784"/>
                    </a:lnTo>
                    <a:lnTo>
                      <a:pt x="5453" y="3963"/>
                    </a:lnTo>
                    <a:cubicBezTo>
                      <a:pt x="5461" y="3968"/>
                      <a:pt x="5469" y="3970"/>
                      <a:pt x="5477" y="3970"/>
                    </a:cubicBezTo>
                    <a:cubicBezTo>
                      <a:pt x="5503" y="3970"/>
                      <a:pt x="5522" y="3943"/>
                      <a:pt x="5513" y="3915"/>
                    </a:cubicBezTo>
                    <a:lnTo>
                      <a:pt x="5417" y="3617"/>
                    </a:lnTo>
                    <a:lnTo>
                      <a:pt x="5668" y="3439"/>
                    </a:lnTo>
                    <a:cubicBezTo>
                      <a:pt x="5703" y="3415"/>
                      <a:pt x="5691" y="3355"/>
                      <a:pt x="5644" y="3355"/>
                    </a:cubicBezTo>
                    <a:lnTo>
                      <a:pt x="5334" y="3355"/>
                    </a:lnTo>
                    <a:lnTo>
                      <a:pt x="5239" y="3070"/>
                    </a:lnTo>
                    <a:cubicBezTo>
                      <a:pt x="5233" y="3052"/>
                      <a:pt x="5218" y="3043"/>
                      <a:pt x="5203" y="3043"/>
                    </a:cubicBezTo>
                    <a:close/>
                    <a:moveTo>
                      <a:pt x="7549" y="3025"/>
                    </a:moveTo>
                    <a:cubicBezTo>
                      <a:pt x="7525" y="3025"/>
                      <a:pt x="7501" y="3040"/>
                      <a:pt x="7501" y="3070"/>
                    </a:cubicBezTo>
                    <a:lnTo>
                      <a:pt x="7406" y="3355"/>
                    </a:lnTo>
                    <a:lnTo>
                      <a:pt x="7108" y="3355"/>
                    </a:lnTo>
                    <a:cubicBezTo>
                      <a:pt x="7061" y="3355"/>
                      <a:pt x="7049" y="3415"/>
                      <a:pt x="7084" y="3427"/>
                    </a:cubicBezTo>
                    <a:lnTo>
                      <a:pt x="7334" y="3617"/>
                    </a:lnTo>
                    <a:lnTo>
                      <a:pt x="7239" y="3915"/>
                    </a:lnTo>
                    <a:cubicBezTo>
                      <a:pt x="7229" y="3944"/>
                      <a:pt x="7252" y="3966"/>
                      <a:pt x="7280" y="3966"/>
                    </a:cubicBezTo>
                    <a:cubicBezTo>
                      <a:pt x="7286" y="3966"/>
                      <a:pt x="7292" y="3965"/>
                      <a:pt x="7299" y="3963"/>
                    </a:cubicBezTo>
                    <a:lnTo>
                      <a:pt x="7549" y="3784"/>
                    </a:lnTo>
                    <a:lnTo>
                      <a:pt x="7799" y="3963"/>
                    </a:lnTo>
                    <a:cubicBezTo>
                      <a:pt x="7804" y="3968"/>
                      <a:pt x="7811" y="3970"/>
                      <a:pt x="7818" y="3970"/>
                    </a:cubicBezTo>
                    <a:cubicBezTo>
                      <a:pt x="7841" y="3970"/>
                      <a:pt x="7867" y="3943"/>
                      <a:pt x="7858" y="3915"/>
                    </a:cubicBezTo>
                    <a:lnTo>
                      <a:pt x="7763" y="3617"/>
                    </a:lnTo>
                    <a:lnTo>
                      <a:pt x="8013" y="3439"/>
                    </a:lnTo>
                    <a:cubicBezTo>
                      <a:pt x="8049" y="3415"/>
                      <a:pt x="8025" y="3355"/>
                      <a:pt x="7989" y="3355"/>
                    </a:cubicBezTo>
                    <a:lnTo>
                      <a:pt x="7692" y="3355"/>
                    </a:lnTo>
                    <a:lnTo>
                      <a:pt x="7596" y="3070"/>
                    </a:lnTo>
                    <a:cubicBezTo>
                      <a:pt x="7596" y="3040"/>
                      <a:pt x="7573" y="3025"/>
                      <a:pt x="7549" y="3025"/>
                    </a:cubicBezTo>
                    <a:close/>
                    <a:moveTo>
                      <a:pt x="9894" y="3025"/>
                    </a:moveTo>
                    <a:cubicBezTo>
                      <a:pt x="9870" y="3025"/>
                      <a:pt x="9847" y="3040"/>
                      <a:pt x="9847" y="3070"/>
                    </a:cubicBezTo>
                    <a:lnTo>
                      <a:pt x="9751" y="3355"/>
                    </a:lnTo>
                    <a:lnTo>
                      <a:pt x="9454" y="3355"/>
                    </a:lnTo>
                    <a:cubicBezTo>
                      <a:pt x="9418" y="3367"/>
                      <a:pt x="9406" y="3415"/>
                      <a:pt x="9430" y="3439"/>
                    </a:cubicBezTo>
                    <a:lnTo>
                      <a:pt x="9680" y="3617"/>
                    </a:lnTo>
                    <a:lnTo>
                      <a:pt x="9585" y="3915"/>
                    </a:lnTo>
                    <a:cubicBezTo>
                      <a:pt x="9575" y="3943"/>
                      <a:pt x="9602" y="3970"/>
                      <a:pt x="9625" y="3970"/>
                    </a:cubicBezTo>
                    <a:cubicBezTo>
                      <a:pt x="9632" y="3970"/>
                      <a:pt x="9639" y="3968"/>
                      <a:pt x="9644" y="3963"/>
                    </a:cubicBezTo>
                    <a:lnTo>
                      <a:pt x="9894" y="3784"/>
                    </a:lnTo>
                    <a:lnTo>
                      <a:pt x="10144" y="3963"/>
                    </a:lnTo>
                    <a:cubicBezTo>
                      <a:pt x="10152" y="3968"/>
                      <a:pt x="10160" y="3970"/>
                      <a:pt x="10168" y="3970"/>
                    </a:cubicBezTo>
                    <a:cubicBezTo>
                      <a:pt x="10194" y="3970"/>
                      <a:pt x="10213" y="3943"/>
                      <a:pt x="10204" y="3915"/>
                    </a:cubicBezTo>
                    <a:lnTo>
                      <a:pt x="10120" y="3617"/>
                    </a:lnTo>
                    <a:lnTo>
                      <a:pt x="10359" y="3439"/>
                    </a:lnTo>
                    <a:cubicBezTo>
                      <a:pt x="10394" y="3415"/>
                      <a:pt x="10382" y="3367"/>
                      <a:pt x="10335" y="3355"/>
                    </a:cubicBezTo>
                    <a:lnTo>
                      <a:pt x="10037" y="3355"/>
                    </a:lnTo>
                    <a:lnTo>
                      <a:pt x="9942" y="3070"/>
                    </a:lnTo>
                    <a:cubicBezTo>
                      <a:pt x="9942" y="3040"/>
                      <a:pt x="9918" y="3025"/>
                      <a:pt x="9894" y="3025"/>
                    </a:cubicBezTo>
                    <a:close/>
                    <a:moveTo>
                      <a:pt x="4018" y="3766"/>
                    </a:moveTo>
                    <a:cubicBezTo>
                      <a:pt x="3998" y="3766"/>
                      <a:pt x="3977" y="3784"/>
                      <a:pt x="3977" y="3820"/>
                    </a:cubicBezTo>
                    <a:lnTo>
                      <a:pt x="3882" y="4106"/>
                    </a:lnTo>
                    <a:lnTo>
                      <a:pt x="3584" y="4106"/>
                    </a:lnTo>
                    <a:cubicBezTo>
                      <a:pt x="3536" y="4106"/>
                      <a:pt x="3524" y="4153"/>
                      <a:pt x="3560" y="4177"/>
                    </a:cubicBezTo>
                    <a:lnTo>
                      <a:pt x="3798" y="4356"/>
                    </a:lnTo>
                    <a:lnTo>
                      <a:pt x="3715" y="4653"/>
                    </a:lnTo>
                    <a:cubicBezTo>
                      <a:pt x="3706" y="4681"/>
                      <a:pt x="3725" y="4709"/>
                      <a:pt x="3751" y="4709"/>
                    </a:cubicBezTo>
                    <a:cubicBezTo>
                      <a:pt x="3758" y="4709"/>
                      <a:pt x="3766" y="4706"/>
                      <a:pt x="3774" y="4701"/>
                    </a:cubicBezTo>
                    <a:lnTo>
                      <a:pt x="4024" y="4522"/>
                    </a:lnTo>
                    <a:lnTo>
                      <a:pt x="4263" y="4701"/>
                    </a:lnTo>
                    <a:cubicBezTo>
                      <a:pt x="4271" y="4706"/>
                      <a:pt x="4279" y="4709"/>
                      <a:pt x="4288" y="4709"/>
                    </a:cubicBezTo>
                    <a:cubicBezTo>
                      <a:pt x="4317" y="4709"/>
                      <a:pt x="4343" y="4681"/>
                      <a:pt x="4334" y="4653"/>
                    </a:cubicBezTo>
                    <a:lnTo>
                      <a:pt x="4239" y="4356"/>
                    </a:lnTo>
                    <a:lnTo>
                      <a:pt x="4489" y="4177"/>
                    </a:lnTo>
                    <a:cubicBezTo>
                      <a:pt x="4513" y="4153"/>
                      <a:pt x="4501" y="4106"/>
                      <a:pt x="4465" y="4106"/>
                    </a:cubicBezTo>
                    <a:lnTo>
                      <a:pt x="4167" y="4106"/>
                    </a:lnTo>
                    <a:lnTo>
                      <a:pt x="4060" y="3820"/>
                    </a:lnTo>
                    <a:cubicBezTo>
                      <a:pt x="4060" y="3784"/>
                      <a:pt x="4039" y="3766"/>
                      <a:pt x="4018" y="3766"/>
                    </a:cubicBezTo>
                    <a:close/>
                    <a:moveTo>
                      <a:pt x="6376" y="3775"/>
                    </a:moveTo>
                    <a:cubicBezTo>
                      <a:pt x="6355" y="3775"/>
                      <a:pt x="6334" y="3790"/>
                      <a:pt x="6334" y="3820"/>
                    </a:cubicBezTo>
                    <a:lnTo>
                      <a:pt x="6239" y="4106"/>
                    </a:lnTo>
                    <a:lnTo>
                      <a:pt x="5941" y="4106"/>
                    </a:lnTo>
                    <a:cubicBezTo>
                      <a:pt x="5894" y="4106"/>
                      <a:pt x="5870" y="4165"/>
                      <a:pt x="5918" y="4177"/>
                    </a:cubicBezTo>
                    <a:lnTo>
                      <a:pt x="6156" y="4356"/>
                    </a:lnTo>
                    <a:lnTo>
                      <a:pt x="6072" y="4653"/>
                    </a:lnTo>
                    <a:cubicBezTo>
                      <a:pt x="6063" y="4681"/>
                      <a:pt x="6082" y="4709"/>
                      <a:pt x="6108" y="4709"/>
                    </a:cubicBezTo>
                    <a:cubicBezTo>
                      <a:pt x="6116" y="4709"/>
                      <a:pt x="6124" y="4706"/>
                      <a:pt x="6132" y="4701"/>
                    </a:cubicBezTo>
                    <a:lnTo>
                      <a:pt x="6382" y="4522"/>
                    </a:lnTo>
                    <a:lnTo>
                      <a:pt x="6632" y="4701"/>
                    </a:lnTo>
                    <a:cubicBezTo>
                      <a:pt x="6637" y="4706"/>
                      <a:pt x="6644" y="4709"/>
                      <a:pt x="6651" y="4709"/>
                    </a:cubicBezTo>
                    <a:cubicBezTo>
                      <a:pt x="6674" y="4709"/>
                      <a:pt x="6701" y="4681"/>
                      <a:pt x="6691" y="4653"/>
                    </a:cubicBezTo>
                    <a:lnTo>
                      <a:pt x="6596" y="4356"/>
                    </a:lnTo>
                    <a:lnTo>
                      <a:pt x="6846" y="4177"/>
                    </a:lnTo>
                    <a:cubicBezTo>
                      <a:pt x="6882" y="4153"/>
                      <a:pt x="6858" y="4106"/>
                      <a:pt x="6822" y="4106"/>
                    </a:cubicBezTo>
                    <a:lnTo>
                      <a:pt x="6513" y="4106"/>
                    </a:lnTo>
                    <a:lnTo>
                      <a:pt x="6418" y="3820"/>
                    </a:lnTo>
                    <a:cubicBezTo>
                      <a:pt x="6418" y="3790"/>
                      <a:pt x="6397" y="3775"/>
                      <a:pt x="6376" y="3775"/>
                    </a:cubicBezTo>
                    <a:close/>
                    <a:moveTo>
                      <a:pt x="8726" y="3766"/>
                    </a:moveTo>
                    <a:cubicBezTo>
                      <a:pt x="8704" y="3766"/>
                      <a:pt x="8680" y="3784"/>
                      <a:pt x="8680" y="3820"/>
                    </a:cubicBezTo>
                    <a:lnTo>
                      <a:pt x="8585" y="4106"/>
                    </a:lnTo>
                    <a:lnTo>
                      <a:pt x="8287" y="4106"/>
                    </a:lnTo>
                    <a:cubicBezTo>
                      <a:pt x="8239" y="4106"/>
                      <a:pt x="8227" y="4153"/>
                      <a:pt x="8263" y="4177"/>
                    </a:cubicBezTo>
                    <a:lnTo>
                      <a:pt x="8501" y="4356"/>
                    </a:lnTo>
                    <a:lnTo>
                      <a:pt x="8418" y="4653"/>
                    </a:lnTo>
                    <a:cubicBezTo>
                      <a:pt x="8409" y="4681"/>
                      <a:pt x="8428" y="4709"/>
                      <a:pt x="8454" y="4709"/>
                    </a:cubicBezTo>
                    <a:cubicBezTo>
                      <a:pt x="8461" y="4709"/>
                      <a:pt x="8469" y="4706"/>
                      <a:pt x="8477" y="4701"/>
                    </a:cubicBezTo>
                    <a:lnTo>
                      <a:pt x="8727" y="4522"/>
                    </a:lnTo>
                    <a:lnTo>
                      <a:pt x="8966" y="4701"/>
                    </a:lnTo>
                    <a:cubicBezTo>
                      <a:pt x="8974" y="4706"/>
                      <a:pt x="8982" y="4709"/>
                      <a:pt x="8991" y="4709"/>
                    </a:cubicBezTo>
                    <a:cubicBezTo>
                      <a:pt x="9020" y="4709"/>
                      <a:pt x="9046" y="4681"/>
                      <a:pt x="9037" y="4653"/>
                    </a:cubicBezTo>
                    <a:lnTo>
                      <a:pt x="8942" y="4356"/>
                    </a:lnTo>
                    <a:lnTo>
                      <a:pt x="9192" y="4177"/>
                    </a:lnTo>
                    <a:cubicBezTo>
                      <a:pt x="9216" y="4153"/>
                      <a:pt x="9204" y="4106"/>
                      <a:pt x="9168" y="4106"/>
                    </a:cubicBezTo>
                    <a:lnTo>
                      <a:pt x="8870" y="4106"/>
                    </a:lnTo>
                    <a:lnTo>
                      <a:pt x="8763" y="3820"/>
                    </a:lnTo>
                    <a:cubicBezTo>
                      <a:pt x="8769" y="3784"/>
                      <a:pt x="8748" y="3766"/>
                      <a:pt x="8726" y="3766"/>
                    </a:cubicBezTo>
                    <a:close/>
                    <a:moveTo>
                      <a:pt x="1668" y="3775"/>
                    </a:moveTo>
                    <a:cubicBezTo>
                      <a:pt x="1646" y="3775"/>
                      <a:pt x="1625" y="3790"/>
                      <a:pt x="1631" y="3820"/>
                    </a:cubicBezTo>
                    <a:lnTo>
                      <a:pt x="1536" y="4106"/>
                    </a:lnTo>
                    <a:lnTo>
                      <a:pt x="1238" y="4106"/>
                    </a:lnTo>
                    <a:cubicBezTo>
                      <a:pt x="1191" y="4106"/>
                      <a:pt x="1179" y="4153"/>
                      <a:pt x="1215" y="4177"/>
                    </a:cubicBezTo>
                    <a:lnTo>
                      <a:pt x="1453" y="4367"/>
                    </a:lnTo>
                    <a:lnTo>
                      <a:pt x="1357" y="4665"/>
                    </a:lnTo>
                    <a:cubicBezTo>
                      <a:pt x="1349" y="4691"/>
                      <a:pt x="1371" y="4710"/>
                      <a:pt x="1398" y="4710"/>
                    </a:cubicBezTo>
                    <a:cubicBezTo>
                      <a:pt x="1408" y="4710"/>
                      <a:pt x="1419" y="4708"/>
                      <a:pt x="1429" y="4701"/>
                    </a:cubicBezTo>
                    <a:lnTo>
                      <a:pt x="1679" y="4534"/>
                    </a:lnTo>
                    <a:lnTo>
                      <a:pt x="1917" y="4701"/>
                    </a:lnTo>
                    <a:cubicBezTo>
                      <a:pt x="1927" y="4708"/>
                      <a:pt x="1938" y="4710"/>
                      <a:pt x="1948" y="4710"/>
                    </a:cubicBezTo>
                    <a:cubicBezTo>
                      <a:pt x="1975" y="4710"/>
                      <a:pt x="1997" y="4691"/>
                      <a:pt x="1988" y="4665"/>
                    </a:cubicBezTo>
                    <a:lnTo>
                      <a:pt x="1893" y="4367"/>
                    </a:lnTo>
                    <a:lnTo>
                      <a:pt x="2143" y="4177"/>
                    </a:lnTo>
                    <a:cubicBezTo>
                      <a:pt x="2167" y="4153"/>
                      <a:pt x="2155" y="4106"/>
                      <a:pt x="2119" y="4106"/>
                    </a:cubicBezTo>
                    <a:lnTo>
                      <a:pt x="1810" y="4106"/>
                    </a:lnTo>
                    <a:lnTo>
                      <a:pt x="1715" y="3820"/>
                    </a:lnTo>
                    <a:cubicBezTo>
                      <a:pt x="1715" y="3790"/>
                      <a:pt x="1691" y="3775"/>
                      <a:pt x="1668" y="3775"/>
                    </a:cubicBezTo>
                    <a:close/>
                    <a:moveTo>
                      <a:pt x="500" y="4555"/>
                    </a:moveTo>
                    <a:cubicBezTo>
                      <a:pt x="485" y="4555"/>
                      <a:pt x="470" y="4564"/>
                      <a:pt x="464" y="4582"/>
                    </a:cubicBezTo>
                    <a:lnTo>
                      <a:pt x="369" y="4879"/>
                    </a:lnTo>
                    <a:lnTo>
                      <a:pt x="60" y="4879"/>
                    </a:lnTo>
                    <a:cubicBezTo>
                      <a:pt x="24" y="4879"/>
                      <a:pt x="0" y="4927"/>
                      <a:pt x="36" y="4951"/>
                    </a:cubicBezTo>
                    <a:lnTo>
                      <a:pt x="286" y="5129"/>
                    </a:lnTo>
                    <a:lnTo>
                      <a:pt x="191" y="5427"/>
                    </a:lnTo>
                    <a:cubicBezTo>
                      <a:pt x="181" y="5455"/>
                      <a:pt x="208" y="5482"/>
                      <a:pt x="231" y="5482"/>
                    </a:cubicBezTo>
                    <a:cubicBezTo>
                      <a:pt x="238" y="5482"/>
                      <a:pt x="245" y="5480"/>
                      <a:pt x="250" y="5475"/>
                    </a:cubicBezTo>
                    <a:lnTo>
                      <a:pt x="500" y="5296"/>
                    </a:lnTo>
                    <a:lnTo>
                      <a:pt x="750" y="5475"/>
                    </a:lnTo>
                    <a:cubicBezTo>
                      <a:pt x="758" y="5480"/>
                      <a:pt x="766" y="5482"/>
                      <a:pt x="774" y="5482"/>
                    </a:cubicBezTo>
                    <a:cubicBezTo>
                      <a:pt x="800" y="5482"/>
                      <a:pt x="819" y="5455"/>
                      <a:pt x="810" y="5427"/>
                    </a:cubicBezTo>
                    <a:lnTo>
                      <a:pt x="715" y="5129"/>
                    </a:lnTo>
                    <a:lnTo>
                      <a:pt x="965" y="4951"/>
                    </a:lnTo>
                    <a:cubicBezTo>
                      <a:pt x="1000" y="4927"/>
                      <a:pt x="976" y="4879"/>
                      <a:pt x="941" y="4879"/>
                    </a:cubicBezTo>
                    <a:lnTo>
                      <a:pt x="643" y="4879"/>
                    </a:lnTo>
                    <a:lnTo>
                      <a:pt x="536" y="4582"/>
                    </a:lnTo>
                    <a:cubicBezTo>
                      <a:pt x="530" y="4564"/>
                      <a:pt x="515" y="4555"/>
                      <a:pt x="500" y="4555"/>
                    </a:cubicBezTo>
                    <a:close/>
                    <a:moveTo>
                      <a:pt x="2846" y="4537"/>
                    </a:moveTo>
                    <a:cubicBezTo>
                      <a:pt x="2822" y="4537"/>
                      <a:pt x="2798" y="4552"/>
                      <a:pt x="2798" y="4582"/>
                    </a:cubicBezTo>
                    <a:lnTo>
                      <a:pt x="2703" y="4879"/>
                    </a:lnTo>
                    <a:lnTo>
                      <a:pt x="2405" y="4879"/>
                    </a:lnTo>
                    <a:cubicBezTo>
                      <a:pt x="2369" y="4879"/>
                      <a:pt x="2346" y="4927"/>
                      <a:pt x="2381" y="4951"/>
                    </a:cubicBezTo>
                    <a:lnTo>
                      <a:pt x="2631" y="5129"/>
                    </a:lnTo>
                    <a:lnTo>
                      <a:pt x="2536" y="5427"/>
                    </a:lnTo>
                    <a:cubicBezTo>
                      <a:pt x="2527" y="5455"/>
                      <a:pt x="2546" y="5482"/>
                      <a:pt x="2572" y="5482"/>
                    </a:cubicBezTo>
                    <a:cubicBezTo>
                      <a:pt x="2580" y="5482"/>
                      <a:pt x="2588" y="5480"/>
                      <a:pt x="2596" y="5475"/>
                    </a:cubicBezTo>
                    <a:lnTo>
                      <a:pt x="2846" y="5296"/>
                    </a:lnTo>
                    <a:lnTo>
                      <a:pt x="3096" y="5475"/>
                    </a:lnTo>
                    <a:cubicBezTo>
                      <a:pt x="3101" y="5480"/>
                      <a:pt x="3108" y="5482"/>
                      <a:pt x="3115" y="5482"/>
                    </a:cubicBezTo>
                    <a:cubicBezTo>
                      <a:pt x="3138" y="5482"/>
                      <a:pt x="3165" y="5455"/>
                      <a:pt x="3155" y="5427"/>
                    </a:cubicBezTo>
                    <a:lnTo>
                      <a:pt x="3060" y="5129"/>
                    </a:lnTo>
                    <a:lnTo>
                      <a:pt x="3310" y="4951"/>
                    </a:lnTo>
                    <a:cubicBezTo>
                      <a:pt x="3346" y="4927"/>
                      <a:pt x="3322" y="4879"/>
                      <a:pt x="3286" y="4879"/>
                    </a:cubicBezTo>
                    <a:lnTo>
                      <a:pt x="2989" y="4879"/>
                    </a:lnTo>
                    <a:lnTo>
                      <a:pt x="2893" y="4582"/>
                    </a:lnTo>
                    <a:cubicBezTo>
                      <a:pt x="2893" y="4552"/>
                      <a:pt x="2870" y="4537"/>
                      <a:pt x="2846" y="4537"/>
                    </a:cubicBezTo>
                    <a:close/>
                    <a:moveTo>
                      <a:pt x="5203" y="4555"/>
                    </a:moveTo>
                    <a:cubicBezTo>
                      <a:pt x="5188" y="4555"/>
                      <a:pt x="5173" y="4564"/>
                      <a:pt x="5167" y="4582"/>
                    </a:cubicBezTo>
                    <a:lnTo>
                      <a:pt x="5072" y="4879"/>
                    </a:lnTo>
                    <a:lnTo>
                      <a:pt x="4763" y="4879"/>
                    </a:lnTo>
                    <a:cubicBezTo>
                      <a:pt x="4758" y="4878"/>
                      <a:pt x="4754" y="4878"/>
                      <a:pt x="4751" y="4878"/>
                    </a:cubicBezTo>
                    <a:cubicBezTo>
                      <a:pt x="4713" y="4878"/>
                      <a:pt x="4706" y="4929"/>
                      <a:pt x="4739" y="4951"/>
                    </a:cubicBezTo>
                    <a:lnTo>
                      <a:pt x="4989" y="5129"/>
                    </a:lnTo>
                    <a:lnTo>
                      <a:pt x="4894" y="5427"/>
                    </a:lnTo>
                    <a:cubicBezTo>
                      <a:pt x="4884" y="5455"/>
                      <a:pt x="4904" y="5482"/>
                      <a:pt x="4930" y="5482"/>
                    </a:cubicBezTo>
                    <a:cubicBezTo>
                      <a:pt x="4937" y="5482"/>
                      <a:pt x="4945" y="5480"/>
                      <a:pt x="4953" y="5475"/>
                    </a:cubicBezTo>
                    <a:lnTo>
                      <a:pt x="5203" y="5296"/>
                    </a:lnTo>
                    <a:lnTo>
                      <a:pt x="5453" y="5475"/>
                    </a:lnTo>
                    <a:cubicBezTo>
                      <a:pt x="5461" y="5480"/>
                      <a:pt x="5469" y="5482"/>
                      <a:pt x="5477" y="5482"/>
                    </a:cubicBezTo>
                    <a:cubicBezTo>
                      <a:pt x="5503" y="5482"/>
                      <a:pt x="5522" y="5455"/>
                      <a:pt x="5513" y="5427"/>
                    </a:cubicBezTo>
                    <a:lnTo>
                      <a:pt x="5417" y="5129"/>
                    </a:lnTo>
                    <a:lnTo>
                      <a:pt x="5668" y="4951"/>
                    </a:lnTo>
                    <a:cubicBezTo>
                      <a:pt x="5700" y="4929"/>
                      <a:pt x="5693" y="4878"/>
                      <a:pt x="5656" y="4878"/>
                    </a:cubicBezTo>
                    <a:cubicBezTo>
                      <a:pt x="5652" y="4878"/>
                      <a:pt x="5648" y="4878"/>
                      <a:pt x="5644" y="4879"/>
                    </a:cubicBezTo>
                    <a:lnTo>
                      <a:pt x="5334" y="4879"/>
                    </a:lnTo>
                    <a:lnTo>
                      <a:pt x="5239" y="4582"/>
                    </a:lnTo>
                    <a:cubicBezTo>
                      <a:pt x="5233" y="4564"/>
                      <a:pt x="5218" y="4555"/>
                      <a:pt x="5203" y="4555"/>
                    </a:cubicBezTo>
                    <a:close/>
                    <a:moveTo>
                      <a:pt x="7549" y="4537"/>
                    </a:moveTo>
                    <a:cubicBezTo>
                      <a:pt x="7525" y="4537"/>
                      <a:pt x="7501" y="4552"/>
                      <a:pt x="7501" y="4582"/>
                    </a:cubicBezTo>
                    <a:lnTo>
                      <a:pt x="7406" y="4879"/>
                    </a:lnTo>
                    <a:lnTo>
                      <a:pt x="7108" y="4879"/>
                    </a:lnTo>
                    <a:cubicBezTo>
                      <a:pt x="7104" y="4878"/>
                      <a:pt x="7100" y="4878"/>
                      <a:pt x="7096" y="4878"/>
                    </a:cubicBezTo>
                    <a:cubicBezTo>
                      <a:pt x="7059" y="4878"/>
                      <a:pt x="7052" y="4929"/>
                      <a:pt x="7084" y="4951"/>
                    </a:cubicBezTo>
                    <a:lnTo>
                      <a:pt x="7334" y="5129"/>
                    </a:lnTo>
                    <a:lnTo>
                      <a:pt x="7239" y="5427"/>
                    </a:lnTo>
                    <a:cubicBezTo>
                      <a:pt x="7230" y="5455"/>
                      <a:pt x="7249" y="5482"/>
                      <a:pt x="7275" y="5482"/>
                    </a:cubicBezTo>
                    <a:cubicBezTo>
                      <a:pt x="7283" y="5482"/>
                      <a:pt x="7291" y="5480"/>
                      <a:pt x="7299" y="5475"/>
                    </a:cubicBezTo>
                    <a:lnTo>
                      <a:pt x="7549" y="5296"/>
                    </a:lnTo>
                    <a:lnTo>
                      <a:pt x="7799" y="5475"/>
                    </a:lnTo>
                    <a:cubicBezTo>
                      <a:pt x="7804" y="5480"/>
                      <a:pt x="7811" y="5482"/>
                      <a:pt x="7818" y="5482"/>
                    </a:cubicBezTo>
                    <a:cubicBezTo>
                      <a:pt x="7841" y="5482"/>
                      <a:pt x="7867" y="5455"/>
                      <a:pt x="7858" y="5427"/>
                    </a:cubicBezTo>
                    <a:lnTo>
                      <a:pt x="7763" y="5129"/>
                    </a:lnTo>
                    <a:lnTo>
                      <a:pt x="8013" y="4951"/>
                    </a:lnTo>
                    <a:cubicBezTo>
                      <a:pt x="8046" y="4929"/>
                      <a:pt x="8029" y="4878"/>
                      <a:pt x="7998" y="4878"/>
                    </a:cubicBezTo>
                    <a:cubicBezTo>
                      <a:pt x="7996" y="4878"/>
                      <a:pt x="7992" y="4878"/>
                      <a:pt x="7989" y="4879"/>
                    </a:cubicBezTo>
                    <a:lnTo>
                      <a:pt x="7692" y="4879"/>
                    </a:lnTo>
                    <a:lnTo>
                      <a:pt x="7596" y="4582"/>
                    </a:lnTo>
                    <a:cubicBezTo>
                      <a:pt x="7596" y="4552"/>
                      <a:pt x="7573" y="4537"/>
                      <a:pt x="7549" y="4537"/>
                    </a:cubicBezTo>
                    <a:close/>
                    <a:moveTo>
                      <a:pt x="9894" y="4537"/>
                    </a:moveTo>
                    <a:cubicBezTo>
                      <a:pt x="9870" y="4537"/>
                      <a:pt x="9847" y="4552"/>
                      <a:pt x="9847" y="4582"/>
                    </a:cubicBezTo>
                    <a:lnTo>
                      <a:pt x="9751" y="4879"/>
                    </a:lnTo>
                    <a:lnTo>
                      <a:pt x="9454" y="4879"/>
                    </a:lnTo>
                    <a:cubicBezTo>
                      <a:pt x="9418" y="4879"/>
                      <a:pt x="9406" y="4927"/>
                      <a:pt x="9430" y="4951"/>
                    </a:cubicBezTo>
                    <a:lnTo>
                      <a:pt x="9680" y="5129"/>
                    </a:lnTo>
                    <a:lnTo>
                      <a:pt x="9585" y="5427"/>
                    </a:lnTo>
                    <a:cubicBezTo>
                      <a:pt x="9575" y="5455"/>
                      <a:pt x="9602" y="5482"/>
                      <a:pt x="9625" y="5482"/>
                    </a:cubicBezTo>
                    <a:cubicBezTo>
                      <a:pt x="9632" y="5482"/>
                      <a:pt x="9639" y="5480"/>
                      <a:pt x="9644" y="5475"/>
                    </a:cubicBezTo>
                    <a:lnTo>
                      <a:pt x="9894" y="5296"/>
                    </a:lnTo>
                    <a:lnTo>
                      <a:pt x="10144" y="5475"/>
                    </a:lnTo>
                    <a:cubicBezTo>
                      <a:pt x="10152" y="5480"/>
                      <a:pt x="10160" y="5482"/>
                      <a:pt x="10168" y="5482"/>
                    </a:cubicBezTo>
                    <a:cubicBezTo>
                      <a:pt x="10194" y="5482"/>
                      <a:pt x="10213" y="5455"/>
                      <a:pt x="10204" y="5427"/>
                    </a:cubicBezTo>
                    <a:lnTo>
                      <a:pt x="10120" y="5129"/>
                    </a:lnTo>
                    <a:lnTo>
                      <a:pt x="10359" y="4951"/>
                    </a:lnTo>
                    <a:cubicBezTo>
                      <a:pt x="10394" y="4927"/>
                      <a:pt x="10382" y="4879"/>
                      <a:pt x="10335" y="4879"/>
                    </a:cubicBezTo>
                    <a:lnTo>
                      <a:pt x="10037" y="4879"/>
                    </a:lnTo>
                    <a:lnTo>
                      <a:pt x="9942" y="4582"/>
                    </a:lnTo>
                    <a:cubicBezTo>
                      <a:pt x="9942" y="4552"/>
                      <a:pt x="9918" y="4537"/>
                      <a:pt x="9894" y="4537"/>
                    </a:cubicBezTo>
                    <a:close/>
                    <a:moveTo>
                      <a:pt x="4018" y="5287"/>
                    </a:moveTo>
                    <a:cubicBezTo>
                      <a:pt x="3998" y="5287"/>
                      <a:pt x="3977" y="5302"/>
                      <a:pt x="3977" y="5332"/>
                    </a:cubicBezTo>
                    <a:lnTo>
                      <a:pt x="3882" y="5618"/>
                    </a:lnTo>
                    <a:lnTo>
                      <a:pt x="3584" y="5618"/>
                    </a:lnTo>
                    <a:cubicBezTo>
                      <a:pt x="3536" y="5618"/>
                      <a:pt x="3524" y="5665"/>
                      <a:pt x="3560" y="5689"/>
                    </a:cubicBezTo>
                    <a:lnTo>
                      <a:pt x="3798" y="5868"/>
                    </a:lnTo>
                    <a:lnTo>
                      <a:pt x="3715" y="6165"/>
                    </a:lnTo>
                    <a:cubicBezTo>
                      <a:pt x="3706" y="6200"/>
                      <a:pt x="3723" y="6222"/>
                      <a:pt x="3747" y="6222"/>
                    </a:cubicBezTo>
                    <a:cubicBezTo>
                      <a:pt x="3755" y="6222"/>
                      <a:pt x="3765" y="6219"/>
                      <a:pt x="3774" y="6213"/>
                    </a:cubicBezTo>
                    <a:lnTo>
                      <a:pt x="4024" y="6034"/>
                    </a:lnTo>
                    <a:lnTo>
                      <a:pt x="4263" y="6213"/>
                    </a:lnTo>
                    <a:cubicBezTo>
                      <a:pt x="4272" y="6219"/>
                      <a:pt x="4283" y="6222"/>
                      <a:pt x="4292" y="6222"/>
                    </a:cubicBezTo>
                    <a:cubicBezTo>
                      <a:pt x="4320" y="6222"/>
                      <a:pt x="4343" y="6200"/>
                      <a:pt x="4334" y="6165"/>
                    </a:cubicBezTo>
                    <a:lnTo>
                      <a:pt x="4239" y="5868"/>
                    </a:lnTo>
                    <a:lnTo>
                      <a:pt x="4489" y="5689"/>
                    </a:lnTo>
                    <a:cubicBezTo>
                      <a:pt x="4525" y="5665"/>
                      <a:pt x="4501" y="5618"/>
                      <a:pt x="4465" y="5618"/>
                    </a:cubicBezTo>
                    <a:lnTo>
                      <a:pt x="4167" y="5618"/>
                    </a:lnTo>
                    <a:lnTo>
                      <a:pt x="4060" y="5332"/>
                    </a:lnTo>
                    <a:cubicBezTo>
                      <a:pt x="4060" y="5302"/>
                      <a:pt x="4039" y="5287"/>
                      <a:pt x="4018" y="5287"/>
                    </a:cubicBezTo>
                    <a:close/>
                    <a:moveTo>
                      <a:pt x="6379" y="5292"/>
                    </a:moveTo>
                    <a:cubicBezTo>
                      <a:pt x="6357" y="5292"/>
                      <a:pt x="6334" y="5307"/>
                      <a:pt x="6334" y="5332"/>
                    </a:cubicBezTo>
                    <a:lnTo>
                      <a:pt x="6239" y="5618"/>
                    </a:lnTo>
                    <a:lnTo>
                      <a:pt x="5941" y="5618"/>
                    </a:lnTo>
                    <a:cubicBezTo>
                      <a:pt x="5894" y="5618"/>
                      <a:pt x="5882" y="5677"/>
                      <a:pt x="5918" y="5701"/>
                    </a:cubicBezTo>
                    <a:lnTo>
                      <a:pt x="6156" y="5868"/>
                    </a:lnTo>
                    <a:lnTo>
                      <a:pt x="6072" y="6165"/>
                    </a:lnTo>
                    <a:cubicBezTo>
                      <a:pt x="6064" y="6200"/>
                      <a:pt x="6080" y="6222"/>
                      <a:pt x="6104" y="6222"/>
                    </a:cubicBezTo>
                    <a:cubicBezTo>
                      <a:pt x="6113" y="6222"/>
                      <a:pt x="6122" y="6219"/>
                      <a:pt x="6132" y="6213"/>
                    </a:cubicBezTo>
                    <a:lnTo>
                      <a:pt x="6382" y="6034"/>
                    </a:lnTo>
                    <a:lnTo>
                      <a:pt x="6632" y="6213"/>
                    </a:lnTo>
                    <a:cubicBezTo>
                      <a:pt x="6638" y="6219"/>
                      <a:pt x="6646" y="6222"/>
                      <a:pt x="6655" y="6222"/>
                    </a:cubicBezTo>
                    <a:cubicBezTo>
                      <a:pt x="6677" y="6222"/>
                      <a:pt x="6700" y="6200"/>
                      <a:pt x="6691" y="6165"/>
                    </a:cubicBezTo>
                    <a:lnTo>
                      <a:pt x="6596" y="5868"/>
                    </a:lnTo>
                    <a:lnTo>
                      <a:pt x="6846" y="5689"/>
                    </a:lnTo>
                    <a:cubicBezTo>
                      <a:pt x="6870" y="5665"/>
                      <a:pt x="6858" y="5618"/>
                      <a:pt x="6822" y="5618"/>
                    </a:cubicBezTo>
                    <a:lnTo>
                      <a:pt x="6513" y="5618"/>
                    </a:lnTo>
                    <a:lnTo>
                      <a:pt x="6418" y="5332"/>
                    </a:lnTo>
                    <a:cubicBezTo>
                      <a:pt x="6418" y="5304"/>
                      <a:pt x="6399" y="5292"/>
                      <a:pt x="6379" y="5292"/>
                    </a:cubicBezTo>
                    <a:close/>
                    <a:moveTo>
                      <a:pt x="8726" y="5287"/>
                    </a:moveTo>
                    <a:cubicBezTo>
                      <a:pt x="8704" y="5287"/>
                      <a:pt x="8680" y="5302"/>
                      <a:pt x="8680" y="5332"/>
                    </a:cubicBezTo>
                    <a:lnTo>
                      <a:pt x="8585" y="5618"/>
                    </a:lnTo>
                    <a:lnTo>
                      <a:pt x="8287" y="5618"/>
                    </a:lnTo>
                    <a:cubicBezTo>
                      <a:pt x="8239" y="5618"/>
                      <a:pt x="8227" y="5665"/>
                      <a:pt x="8263" y="5689"/>
                    </a:cubicBezTo>
                    <a:lnTo>
                      <a:pt x="8501" y="5868"/>
                    </a:lnTo>
                    <a:lnTo>
                      <a:pt x="8418" y="6165"/>
                    </a:lnTo>
                    <a:cubicBezTo>
                      <a:pt x="8409" y="6200"/>
                      <a:pt x="8426" y="6222"/>
                      <a:pt x="8450" y="6222"/>
                    </a:cubicBezTo>
                    <a:cubicBezTo>
                      <a:pt x="8458" y="6222"/>
                      <a:pt x="8468" y="6219"/>
                      <a:pt x="8477" y="6213"/>
                    </a:cubicBezTo>
                    <a:lnTo>
                      <a:pt x="8727" y="6034"/>
                    </a:lnTo>
                    <a:lnTo>
                      <a:pt x="8966" y="6213"/>
                    </a:lnTo>
                    <a:cubicBezTo>
                      <a:pt x="8975" y="6219"/>
                      <a:pt x="8986" y="6222"/>
                      <a:pt x="8995" y="6222"/>
                    </a:cubicBezTo>
                    <a:cubicBezTo>
                      <a:pt x="9023" y="6222"/>
                      <a:pt x="9046" y="6200"/>
                      <a:pt x="9037" y="6165"/>
                    </a:cubicBezTo>
                    <a:lnTo>
                      <a:pt x="8942" y="5868"/>
                    </a:lnTo>
                    <a:lnTo>
                      <a:pt x="9192" y="5689"/>
                    </a:lnTo>
                    <a:cubicBezTo>
                      <a:pt x="9216" y="5665"/>
                      <a:pt x="9204" y="5618"/>
                      <a:pt x="9168" y="5618"/>
                    </a:cubicBezTo>
                    <a:lnTo>
                      <a:pt x="8870" y="5618"/>
                    </a:lnTo>
                    <a:lnTo>
                      <a:pt x="8763" y="5332"/>
                    </a:lnTo>
                    <a:cubicBezTo>
                      <a:pt x="8769" y="5302"/>
                      <a:pt x="8748" y="5287"/>
                      <a:pt x="8726" y="5287"/>
                    </a:cubicBezTo>
                    <a:close/>
                    <a:moveTo>
                      <a:pt x="1668" y="5287"/>
                    </a:moveTo>
                    <a:cubicBezTo>
                      <a:pt x="1646" y="5287"/>
                      <a:pt x="1625" y="5302"/>
                      <a:pt x="1631" y="5332"/>
                    </a:cubicBezTo>
                    <a:lnTo>
                      <a:pt x="1536" y="5618"/>
                    </a:lnTo>
                    <a:lnTo>
                      <a:pt x="1238" y="5618"/>
                    </a:lnTo>
                    <a:cubicBezTo>
                      <a:pt x="1191" y="5618"/>
                      <a:pt x="1179" y="5677"/>
                      <a:pt x="1215" y="5689"/>
                    </a:cubicBezTo>
                    <a:lnTo>
                      <a:pt x="1453" y="5880"/>
                    </a:lnTo>
                    <a:lnTo>
                      <a:pt x="1357" y="6177"/>
                    </a:lnTo>
                    <a:cubicBezTo>
                      <a:pt x="1348" y="6205"/>
                      <a:pt x="1375" y="6233"/>
                      <a:pt x="1404" y="6233"/>
                    </a:cubicBezTo>
                    <a:cubicBezTo>
                      <a:pt x="1412" y="6233"/>
                      <a:pt x="1421" y="6230"/>
                      <a:pt x="1429" y="6225"/>
                    </a:cubicBezTo>
                    <a:lnTo>
                      <a:pt x="1679" y="6046"/>
                    </a:lnTo>
                    <a:lnTo>
                      <a:pt x="1917" y="6225"/>
                    </a:lnTo>
                    <a:cubicBezTo>
                      <a:pt x="1925" y="6230"/>
                      <a:pt x="1934" y="6233"/>
                      <a:pt x="1942" y="6233"/>
                    </a:cubicBezTo>
                    <a:cubicBezTo>
                      <a:pt x="1971" y="6233"/>
                      <a:pt x="1998" y="6205"/>
                      <a:pt x="1988" y="6177"/>
                    </a:cubicBezTo>
                    <a:lnTo>
                      <a:pt x="1893" y="5880"/>
                    </a:lnTo>
                    <a:lnTo>
                      <a:pt x="2143" y="5689"/>
                    </a:lnTo>
                    <a:cubicBezTo>
                      <a:pt x="2179" y="5665"/>
                      <a:pt x="2155" y="5618"/>
                      <a:pt x="2119" y="5618"/>
                    </a:cubicBezTo>
                    <a:lnTo>
                      <a:pt x="1810" y="5618"/>
                    </a:lnTo>
                    <a:lnTo>
                      <a:pt x="1715" y="5332"/>
                    </a:lnTo>
                    <a:cubicBezTo>
                      <a:pt x="1715" y="5302"/>
                      <a:pt x="1691" y="5287"/>
                      <a:pt x="1668" y="5287"/>
                    </a:cubicBezTo>
                    <a:close/>
                    <a:moveTo>
                      <a:pt x="502" y="6072"/>
                    </a:moveTo>
                    <a:cubicBezTo>
                      <a:pt x="489" y="6072"/>
                      <a:pt x="474" y="6079"/>
                      <a:pt x="464" y="6094"/>
                    </a:cubicBezTo>
                    <a:lnTo>
                      <a:pt x="369" y="6392"/>
                    </a:lnTo>
                    <a:lnTo>
                      <a:pt x="60" y="6392"/>
                    </a:lnTo>
                    <a:cubicBezTo>
                      <a:pt x="24" y="6392"/>
                      <a:pt x="12" y="6439"/>
                      <a:pt x="36" y="6463"/>
                    </a:cubicBezTo>
                    <a:lnTo>
                      <a:pt x="286" y="6642"/>
                    </a:lnTo>
                    <a:lnTo>
                      <a:pt x="191" y="6939"/>
                    </a:lnTo>
                    <a:cubicBezTo>
                      <a:pt x="181" y="6967"/>
                      <a:pt x="208" y="6995"/>
                      <a:pt x="237" y="6995"/>
                    </a:cubicBezTo>
                    <a:cubicBezTo>
                      <a:pt x="245" y="6995"/>
                      <a:pt x="254" y="6992"/>
                      <a:pt x="262" y="6987"/>
                    </a:cubicBezTo>
                    <a:lnTo>
                      <a:pt x="500" y="6820"/>
                    </a:lnTo>
                    <a:lnTo>
                      <a:pt x="750" y="6999"/>
                    </a:lnTo>
                    <a:cubicBezTo>
                      <a:pt x="758" y="7004"/>
                      <a:pt x="766" y="7006"/>
                      <a:pt x="774" y="7006"/>
                    </a:cubicBezTo>
                    <a:cubicBezTo>
                      <a:pt x="800" y="7006"/>
                      <a:pt x="819" y="6979"/>
                      <a:pt x="810" y="6951"/>
                    </a:cubicBezTo>
                    <a:lnTo>
                      <a:pt x="715" y="6653"/>
                    </a:lnTo>
                    <a:lnTo>
                      <a:pt x="965" y="6475"/>
                    </a:lnTo>
                    <a:cubicBezTo>
                      <a:pt x="1000" y="6451"/>
                      <a:pt x="976" y="6403"/>
                      <a:pt x="941" y="6403"/>
                    </a:cubicBezTo>
                    <a:lnTo>
                      <a:pt x="643" y="6403"/>
                    </a:lnTo>
                    <a:lnTo>
                      <a:pt x="536" y="6106"/>
                    </a:lnTo>
                    <a:cubicBezTo>
                      <a:pt x="536" y="6085"/>
                      <a:pt x="520" y="6072"/>
                      <a:pt x="502" y="6072"/>
                    </a:cubicBezTo>
                    <a:close/>
                    <a:moveTo>
                      <a:pt x="2846" y="6052"/>
                    </a:moveTo>
                    <a:cubicBezTo>
                      <a:pt x="2822" y="6052"/>
                      <a:pt x="2798" y="6070"/>
                      <a:pt x="2798" y="6106"/>
                    </a:cubicBezTo>
                    <a:lnTo>
                      <a:pt x="2703" y="6403"/>
                    </a:lnTo>
                    <a:lnTo>
                      <a:pt x="2405" y="6403"/>
                    </a:lnTo>
                    <a:cubicBezTo>
                      <a:pt x="2369" y="6403"/>
                      <a:pt x="2346" y="6451"/>
                      <a:pt x="2381" y="6475"/>
                    </a:cubicBezTo>
                    <a:lnTo>
                      <a:pt x="2631" y="6653"/>
                    </a:lnTo>
                    <a:lnTo>
                      <a:pt x="2536" y="6951"/>
                    </a:lnTo>
                    <a:cubicBezTo>
                      <a:pt x="2527" y="6979"/>
                      <a:pt x="2546" y="7006"/>
                      <a:pt x="2572" y="7006"/>
                    </a:cubicBezTo>
                    <a:cubicBezTo>
                      <a:pt x="2580" y="7006"/>
                      <a:pt x="2588" y="7004"/>
                      <a:pt x="2596" y="6999"/>
                    </a:cubicBezTo>
                    <a:lnTo>
                      <a:pt x="2846" y="6820"/>
                    </a:lnTo>
                    <a:lnTo>
                      <a:pt x="3096" y="6999"/>
                    </a:lnTo>
                    <a:cubicBezTo>
                      <a:pt x="3101" y="7004"/>
                      <a:pt x="3108" y="7006"/>
                      <a:pt x="3115" y="7006"/>
                    </a:cubicBezTo>
                    <a:cubicBezTo>
                      <a:pt x="3138" y="7006"/>
                      <a:pt x="3165" y="6979"/>
                      <a:pt x="3155" y="6951"/>
                    </a:cubicBezTo>
                    <a:lnTo>
                      <a:pt x="3060" y="6653"/>
                    </a:lnTo>
                    <a:lnTo>
                      <a:pt x="3310" y="6475"/>
                    </a:lnTo>
                    <a:cubicBezTo>
                      <a:pt x="3346" y="6451"/>
                      <a:pt x="3322" y="6403"/>
                      <a:pt x="3286" y="6403"/>
                    </a:cubicBezTo>
                    <a:lnTo>
                      <a:pt x="2989" y="6403"/>
                    </a:lnTo>
                    <a:lnTo>
                      <a:pt x="2893" y="6106"/>
                    </a:lnTo>
                    <a:cubicBezTo>
                      <a:pt x="2893" y="6070"/>
                      <a:pt x="2870" y="6052"/>
                      <a:pt x="2846" y="6052"/>
                    </a:cubicBezTo>
                    <a:close/>
                    <a:moveTo>
                      <a:pt x="5203" y="6070"/>
                    </a:moveTo>
                    <a:cubicBezTo>
                      <a:pt x="5188" y="6070"/>
                      <a:pt x="5173" y="6082"/>
                      <a:pt x="5167" y="6106"/>
                    </a:cubicBezTo>
                    <a:lnTo>
                      <a:pt x="5072" y="6403"/>
                    </a:lnTo>
                    <a:lnTo>
                      <a:pt x="4763" y="6403"/>
                    </a:lnTo>
                    <a:cubicBezTo>
                      <a:pt x="4727" y="6403"/>
                      <a:pt x="4703" y="6451"/>
                      <a:pt x="4739" y="6475"/>
                    </a:cubicBezTo>
                    <a:lnTo>
                      <a:pt x="4989" y="6653"/>
                    </a:lnTo>
                    <a:lnTo>
                      <a:pt x="4894" y="6951"/>
                    </a:lnTo>
                    <a:cubicBezTo>
                      <a:pt x="4884" y="6979"/>
                      <a:pt x="4904" y="7006"/>
                      <a:pt x="4930" y="7006"/>
                    </a:cubicBezTo>
                    <a:cubicBezTo>
                      <a:pt x="4937" y="7006"/>
                      <a:pt x="4945" y="7004"/>
                      <a:pt x="4953" y="6999"/>
                    </a:cubicBezTo>
                    <a:lnTo>
                      <a:pt x="5203" y="6820"/>
                    </a:lnTo>
                    <a:lnTo>
                      <a:pt x="5453" y="6999"/>
                    </a:lnTo>
                    <a:cubicBezTo>
                      <a:pt x="5461" y="7004"/>
                      <a:pt x="5469" y="7006"/>
                      <a:pt x="5477" y="7006"/>
                    </a:cubicBezTo>
                    <a:cubicBezTo>
                      <a:pt x="5503" y="7006"/>
                      <a:pt x="5522" y="6979"/>
                      <a:pt x="5513" y="6951"/>
                    </a:cubicBezTo>
                    <a:lnTo>
                      <a:pt x="5417" y="6653"/>
                    </a:lnTo>
                    <a:lnTo>
                      <a:pt x="5668" y="6475"/>
                    </a:lnTo>
                    <a:cubicBezTo>
                      <a:pt x="5703" y="6451"/>
                      <a:pt x="5679" y="6403"/>
                      <a:pt x="5644" y="6403"/>
                    </a:cubicBezTo>
                    <a:lnTo>
                      <a:pt x="5334" y="6403"/>
                    </a:lnTo>
                    <a:lnTo>
                      <a:pt x="5239" y="6106"/>
                    </a:lnTo>
                    <a:cubicBezTo>
                      <a:pt x="5233" y="6082"/>
                      <a:pt x="5218" y="6070"/>
                      <a:pt x="5203" y="6070"/>
                    </a:cubicBezTo>
                    <a:close/>
                    <a:moveTo>
                      <a:pt x="7547" y="6055"/>
                    </a:moveTo>
                    <a:cubicBezTo>
                      <a:pt x="7526" y="6055"/>
                      <a:pt x="7506" y="6067"/>
                      <a:pt x="7501" y="6094"/>
                    </a:cubicBezTo>
                    <a:lnTo>
                      <a:pt x="7406" y="6392"/>
                    </a:lnTo>
                    <a:lnTo>
                      <a:pt x="7108" y="6392"/>
                    </a:lnTo>
                    <a:cubicBezTo>
                      <a:pt x="7072" y="6392"/>
                      <a:pt x="7049" y="6439"/>
                      <a:pt x="7084" y="6463"/>
                    </a:cubicBezTo>
                    <a:lnTo>
                      <a:pt x="7334" y="6642"/>
                    </a:lnTo>
                    <a:lnTo>
                      <a:pt x="7239" y="6939"/>
                    </a:lnTo>
                    <a:cubicBezTo>
                      <a:pt x="7230" y="6967"/>
                      <a:pt x="7249" y="6995"/>
                      <a:pt x="7275" y="6995"/>
                    </a:cubicBezTo>
                    <a:cubicBezTo>
                      <a:pt x="7283" y="6995"/>
                      <a:pt x="7291" y="6992"/>
                      <a:pt x="7299" y="6987"/>
                    </a:cubicBezTo>
                    <a:lnTo>
                      <a:pt x="7549" y="6808"/>
                    </a:lnTo>
                    <a:lnTo>
                      <a:pt x="7799" y="6999"/>
                    </a:lnTo>
                    <a:cubicBezTo>
                      <a:pt x="7804" y="7004"/>
                      <a:pt x="7811" y="7006"/>
                      <a:pt x="7818" y="7006"/>
                    </a:cubicBezTo>
                    <a:cubicBezTo>
                      <a:pt x="7841" y="7006"/>
                      <a:pt x="7867" y="6979"/>
                      <a:pt x="7858" y="6951"/>
                    </a:cubicBezTo>
                    <a:lnTo>
                      <a:pt x="7763" y="6653"/>
                    </a:lnTo>
                    <a:lnTo>
                      <a:pt x="8013" y="6475"/>
                    </a:lnTo>
                    <a:cubicBezTo>
                      <a:pt x="8037" y="6451"/>
                      <a:pt x="8025" y="6403"/>
                      <a:pt x="7989" y="6403"/>
                    </a:cubicBezTo>
                    <a:lnTo>
                      <a:pt x="7692" y="6403"/>
                    </a:lnTo>
                    <a:lnTo>
                      <a:pt x="7596" y="6106"/>
                    </a:lnTo>
                    <a:cubicBezTo>
                      <a:pt x="7596" y="6073"/>
                      <a:pt x="7571" y="6055"/>
                      <a:pt x="7547" y="6055"/>
                    </a:cubicBezTo>
                    <a:close/>
                    <a:moveTo>
                      <a:pt x="9894" y="6052"/>
                    </a:moveTo>
                    <a:cubicBezTo>
                      <a:pt x="9870" y="6052"/>
                      <a:pt x="9847" y="6070"/>
                      <a:pt x="9847" y="6106"/>
                    </a:cubicBezTo>
                    <a:lnTo>
                      <a:pt x="9751" y="6403"/>
                    </a:lnTo>
                    <a:lnTo>
                      <a:pt x="9454" y="6403"/>
                    </a:lnTo>
                    <a:cubicBezTo>
                      <a:pt x="9418" y="6403"/>
                      <a:pt x="9406" y="6451"/>
                      <a:pt x="9430" y="6475"/>
                    </a:cubicBezTo>
                    <a:lnTo>
                      <a:pt x="9680" y="6653"/>
                    </a:lnTo>
                    <a:lnTo>
                      <a:pt x="9585" y="6951"/>
                    </a:lnTo>
                    <a:cubicBezTo>
                      <a:pt x="9575" y="6979"/>
                      <a:pt x="9602" y="7006"/>
                      <a:pt x="9625" y="7006"/>
                    </a:cubicBezTo>
                    <a:cubicBezTo>
                      <a:pt x="9632" y="7006"/>
                      <a:pt x="9639" y="7004"/>
                      <a:pt x="9644" y="6999"/>
                    </a:cubicBezTo>
                    <a:lnTo>
                      <a:pt x="9894" y="6820"/>
                    </a:lnTo>
                    <a:lnTo>
                      <a:pt x="10144" y="6999"/>
                    </a:lnTo>
                    <a:cubicBezTo>
                      <a:pt x="10152" y="7004"/>
                      <a:pt x="10160" y="7006"/>
                      <a:pt x="10168" y="7006"/>
                    </a:cubicBezTo>
                    <a:cubicBezTo>
                      <a:pt x="10194" y="7006"/>
                      <a:pt x="10213" y="6979"/>
                      <a:pt x="10204" y="6951"/>
                    </a:cubicBezTo>
                    <a:lnTo>
                      <a:pt x="10120" y="6653"/>
                    </a:lnTo>
                    <a:lnTo>
                      <a:pt x="10359" y="6475"/>
                    </a:lnTo>
                    <a:cubicBezTo>
                      <a:pt x="10394" y="6451"/>
                      <a:pt x="10382" y="6403"/>
                      <a:pt x="10335" y="6403"/>
                    </a:cubicBezTo>
                    <a:lnTo>
                      <a:pt x="10037" y="6403"/>
                    </a:lnTo>
                    <a:lnTo>
                      <a:pt x="9942" y="6106"/>
                    </a:lnTo>
                    <a:cubicBezTo>
                      <a:pt x="9942" y="6070"/>
                      <a:pt x="9918" y="6052"/>
                      <a:pt x="9894" y="60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547" name="Google Shape;13547;p46"/>
            <p:cNvSpPr/>
            <p:nvPr/>
          </p:nvSpPr>
          <p:spPr>
            <a:xfrm flipH="1">
              <a:off x="826633" y="3944669"/>
              <a:ext cx="373211" cy="395193"/>
            </a:xfrm>
            <a:custGeom>
              <a:rect b="b" l="l" r="r" t="t"/>
              <a:pathLst>
                <a:path extrusionOk="0" h="10678" w="8847">
                  <a:moveTo>
                    <a:pt x="3537" y="1"/>
                  </a:moveTo>
                  <a:lnTo>
                    <a:pt x="3513" y="6478"/>
                  </a:lnTo>
                  <a:lnTo>
                    <a:pt x="3537" y="6704"/>
                  </a:lnTo>
                  <a:lnTo>
                    <a:pt x="3334" y="6704"/>
                  </a:lnTo>
                  <a:cubicBezTo>
                    <a:pt x="417" y="6847"/>
                    <a:pt x="1" y="8692"/>
                    <a:pt x="1" y="9692"/>
                  </a:cubicBezTo>
                  <a:cubicBezTo>
                    <a:pt x="1" y="9811"/>
                    <a:pt x="12" y="9907"/>
                    <a:pt x="12" y="9990"/>
                  </a:cubicBezTo>
                  <a:cubicBezTo>
                    <a:pt x="24" y="10109"/>
                    <a:pt x="36" y="10228"/>
                    <a:pt x="60" y="10347"/>
                  </a:cubicBezTo>
                  <a:cubicBezTo>
                    <a:pt x="1513" y="10567"/>
                    <a:pt x="2980" y="10678"/>
                    <a:pt x="4449" y="10678"/>
                  </a:cubicBezTo>
                  <a:cubicBezTo>
                    <a:pt x="5918" y="10678"/>
                    <a:pt x="7388" y="10567"/>
                    <a:pt x="8847" y="10347"/>
                  </a:cubicBezTo>
                  <a:lnTo>
                    <a:pt x="8835" y="9823"/>
                  </a:lnTo>
                  <a:lnTo>
                    <a:pt x="8835" y="9526"/>
                  </a:lnTo>
                  <a:lnTo>
                    <a:pt x="88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8" name="Google Shape;13548;p46"/>
            <p:cNvSpPr/>
            <p:nvPr/>
          </p:nvSpPr>
          <p:spPr>
            <a:xfrm flipH="1">
              <a:off x="827139" y="3944225"/>
              <a:ext cx="372704" cy="382868"/>
            </a:xfrm>
            <a:custGeom>
              <a:rect b="b" l="l" r="r" t="t"/>
              <a:pathLst>
                <a:path extrusionOk="0" h="10345" w="8835">
                  <a:moveTo>
                    <a:pt x="7275" y="1"/>
                  </a:moveTo>
                  <a:cubicBezTo>
                    <a:pt x="7240" y="1930"/>
                    <a:pt x="6739" y="7918"/>
                    <a:pt x="6620" y="9895"/>
                  </a:cubicBezTo>
                  <a:cubicBezTo>
                    <a:pt x="5989" y="9978"/>
                    <a:pt x="5346" y="10026"/>
                    <a:pt x="4715" y="10050"/>
                  </a:cubicBezTo>
                  <a:cubicBezTo>
                    <a:pt x="4488" y="10056"/>
                    <a:pt x="4261" y="10060"/>
                    <a:pt x="4034" y="10060"/>
                  </a:cubicBezTo>
                  <a:cubicBezTo>
                    <a:pt x="2681" y="10060"/>
                    <a:pt x="1336" y="9939"/>
                    <a:pt x="1" y="9704"/>
                  </a:cubicBezTo>
                  <a:lnTo>
                    <a:pt x="1" y="9704"/>
                  </a:lnTo>
                  <a:cubicBezTo>
                    <a:pt x="1" y="9823"/>
                    <a:pt x="12" y="9919"/>
                    <a:pt x="12" y="10002"/>
                  </a:cubicBezTo>
                  <a:cubicBezTo>
                    <a:pt x="1327" y="10231"/>
                    <a:pt x="2657" y="10345"/>
                    <a:pt x="3989" y="10345"/>
                  </a:cubicBezTo>
                  <a:cubicBezTo>
                    <a:pt x="4323" y="10345"/>
                    <a:pt x="4656" y="10338"/>
                    <a:pt x="4989" y="10323"/>
                  </a:cubicBezTo>
                  <a:cubicBezTo>
                    <a:pt x="5823" y="10288"/>
                    <a:pt x="6644" y="10204"/>
                    <a:pt x="7466" y="10085"/>
                  </a:cubicBezTo>
                  <a:cubicBezTo>
                    <a:pt x="7918" y="10014"/>
                    <a:pt x="8383" y="9954"/>
                    <a:pt x="8835" y="9835"/>
                  </a:cubicBezTo>
                  <a:lnTo>
                    <a:pt x="8823" y="9526"/>
                  </a:lnTo>
                  <a:cubicBezTo>
                    <a:pt x="8359" y="9645"/>
                    <a:pt x="7871" y="9728"/>
                    <a:pt x="7394" y="9788"/>
                  </a:cubicBezTo>
                  <a:cubicBezTo>
                    <a:pt x="7228" y="9823"/>
                    <a:pt x="7073" y="9835"/>
                    <a:pt x="6906" y="9859"/>
                  </a:cubicBezTo>
                  <a:cubicBezTo>
                    <a:pt x="7025" y="7883"/>
                    <a:pt x="7525" y="1918"/>
                    <a:pt x="7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9" name="Google Shape;13549;p46"/>
            <p:cNvSpPr/>
            <p:nvPr/>
          </p:nvSpPr>
          <p:spPr>
            <a:xfrm flipH="1">
              <a:off x="921337" y="4184392"/>
              <a:ext cx="137861" cy="60067"/>
            </a:xfrm>
            <a:custGeom>
              <a:rect b="b" l="l" r="r" t="t"/>
              <a:pathLst>
                <a:path extrusionOk="0" h="1623" w="3268">
                  <a:moveTo>
                    <a:pt x="179" y="1"/>
                  </a:moveTo>
                  <a:lnTo>
                    <a:pt x="203" y="239"/>
                  </a:lnTo>
                  <a:lnTo>
                    <a:pt x="0" y="239"/>
                  </a:lnTo>
                  <a:cubicBezTo>
                    <a:pt x="1048" y="608"/>
                    <a:pt x="2060" y="1072"/>
                    <a:pt x="3036" y="1620"/>
                  </a:cubicBezTo>
                  <a:cubicBezTo>
                    <a:pt x="3046" y="1622"/>
                    <a:pt x="3056" y="1622"/>
                    <a:pt x="3066" y="1622"/>
                  </a:cubicBezTo>
                  <a:cubicBezTo>
                    <a:pt x="3192" y="1622"/>
                    <a:pt x="3268" y="1481"/>
                    <a:pt x="3179" y="1382"/>
                  </a:cubicBezTo>
                  <a:cubicBezTo>
                    <a:pt x="2215" y="834"/>
                    <a:pt x="1215" y="382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0" name="Google Shape;13550;p46"/>
            <p:cNvSpPr/>
            <p:nvPr/>
          </p:nvSpPr>
          <p:spPr>
            <a:xfrm flipH="1">
              <a:off x="869828" y="4194866"/>
              <a:ext cx="99472" cy="92229"/>
            </a:xfrm>
            <a:custGeom>
              <a:rect b="b" l="l" r="r" t="t"/>
              <a:pathLst>
                <a:path extrusionOk="0" h="2492" w="2358">
                  <a:moveTo>
                    <a:pt x="1179" y="0"/>
                  </a:moveTo>
                  <a:cubicBezTo>
                    <a:pt x="879" y="0"/>
                    <a:pt x="578" y="116"/>
                    <a:pt x="346" y="349"/>
                  </a:cubicBezTo>
                  <a:cubicBezTo>
                    <a:pt x="131" y="575"/>
                    <a:pt x="1" y="873"/>
                    <a:pt x="1" y="1182"/>
                  </a:cubicBezTo>
                  <a:lnTo>
                    <a:pt x="1" y="1301"/>
                  </a:lnTo>
                  <a:cubicBezTo>
                    <a:pt x="1" y="1623"/>
                    <a:pt x="131" y="1920"/>
                    <a:pt x="346" y="2146"/>
                  </a:cubicBezTo>
                  <a:cubicBezTo>
                    <a:pt x="572" y="2361"/>
                    <a:pt x="870" y="2480"/>
                    <a:pt x="1179" y="2492"/>
                  </a:cubicBezTo>
                  <a:cubicBezTo>
                    <a:pt x="1489" y="2492"/>
                    <a:pt x="1786" y="2361"/>
                    <a:pt x="2013" y="2146"/>
                  </a:cubicBezTo>
                  <a:cubicBezTo>
                    <a:pt x="2227" y="1920"/>
                    <a:pt x="2358" y="1623"/>
                    <a:pt x="2358" y="1301"/>
                  </a:cubicBezTo>
                  <a:lnTo>
                    <a:pt x="2358" y="1182"/>
                  </a:lnTo>
                  <a:cubicBezTo>
                    <a:pt x="2358" y="873"/>
                    <a:pt x="2227" y="575"/>
                    <a:pt x="2013" y="349"/>
                  </a:cubicBezTo>
                  <a:cubicBezTo>
                    <a:pt x="1780" y="116"/>
                    <a:pt x="1480" y="0"/>
                    <a:pt x="1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1" name="Google Shape;13551;p46"/>
            <p:cNvSpPr/>
            <p:nvPr/>
          </p:nvSpPr>
          <p:spPr>
            <a:xfrm flipH="1">
              <a:off x="884382" y="4208524"/>
              <a:ext cx="70365" cy="65027"/>
            </a:xfrm>
            <a:custGeom>
              <a:rect b="b" l="l" r="r" t="t"/>
              <a:pathLst>
                <a:path extrusionOk="0" h="1757" w="1668">
                  <a:moveTo>
                    <a:pt x="836" y="0"/>
                  </a:moveTo>
                  <a:cubicBezTo>
                    <a:pt x="623" y="0"/>
                    <a:pt x="412" y="81"/>
                    <a:pt x="251" y="242"/>
                  </a:cubicBezTo>
                  <a:cubicBezTo>
                    <a:pt x="96" y="396"/>
                    <a:pt x="1" y="611"/>
                    <a:pt x="1" y="837"/>
                  </a:cubicBezTo>
                  <a:lnTo>
                    <a:pt x="1" y="920"/>
                  </a:lnTo>
                  <a:cubicBezTo>
                    <a:pt x="1" y="1146"/>
                    <a:pt x="96" y="1361"/>
                    <a:pt x="251" y="1516"/>
                  </a:cubicBezTo>
                  <a:cubicBezTo>
                    <a:pt x="412" y="1676"/>
                    <a:pt x="623" y="1757"/>
                    <a:pt x="836" y="1757"/>
                  </a:cubicBezTo>
                  <a:cubicBezTo>
                    <a:pt x="1049" y="1757"/>
                    <a:pt x="1263" y="1676"/>
                    <a:pt x="1430" y="1516"/>
                  </a:cubicBezTo>
                  <a:cubicBezTo>
                    <a:pt x="1584" y="1361"/>
                    <a:pt x="1668" y="1146"/>
                    <a:pt x="1668" y="920"/>
                  </a:cubicBezTo>
                  <a:lnTo>
                    <a:pt x="1668" y="837"/>
                  </a:lnTo>
                  <a:cubicBezTo>
                    <a:pt x="1668" y="611"/>
                    <a:pt x="1584" y="396"/>
                    <a:pt x="1430" y="242"/>
                  </a:cubicBezTo>
                  <a:cubicBezTo>
                    <a:pt x="1263" y="81"/>
                    <a:pt x="1049" y="0"/>
                    <a:pt x="8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2" name="Google Shape;13552;p46"/>
            <p:cNvSpPr/>
            <p:nvPr/>
          </p:nvSpPr>
          <p:spPr>
            <a:xfrm flipH="1">
              <a:off x="1077507" y="4208524"/>
              <a:ext cx="120818" cy="112177"/>
            </a:xfrm>
            <a:custGeom>
              <a:rect b="b" l="l" r="r" t="t"/>
              <a:pathLst>
                <a:path extrusionOk="0" h="3031" w="2864">
                  <a:moveTo>
                    <a:pt x="2398" y="0"/>
                  </a:moveTo>
                  <a:cubicBezTo>
                    <a:pt x="2381" y="0"/>
                    <a:pt x="2364" y="1"/>
                    <a:pt x="2346" y="3"/>
                  </a:cubicBezTo>
                  <a:cubicBezTo>
                    <a:pt x="988" y="123"/>
                    <a:pt x="0" y="1325"/>
                    <a:pt x="131" y="2682"/>
                  </a:cubicBezTo>
                  <a:cubicBezTo>
                    <a:pt x="154" y="2919"/>
                    <a:pt x="336" y="3030"/>
                    <a:pt x="518" y="3030"/>
                  </a:cubicBezTo>
                  <a:cubicBezTo>
                    <a:pt x="721" y="3030"/>
                    <a:pt x="924" y="2892"/>
                    <a:pt x="905" y="2635"/>
                  </a:cubicBezTo>
                  <a:cubicBezTo>
                    <a:pt x="786" y="1706"/>
                    <a:pt x="1465" y="861"/>
                    <a:pt x="2393" y="777"/>
                  </a:cubicBezTo>
                  <a:cubicBezTo>
                    <a:pt x="2864" y="720"/>
                    <a:pt x="2837" y="0"/>
                    <a:pt x="2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3" name="Google Shape;13553;p46"/>
            <p:cNvSpPr/>
            <p:nvPr/>
          </p:nvSpPr>
          <p:spPr>
            <a:xfrm flipH="1">
              <a:off x="1030512" y="4200233"/>
              <a:ext cx="48808" cy="28757"/>
            </a:xfrm>
            <a:custGeom>
              <a:rect b="b" l="l" r="r" t="t"/>
              <a:pathLst>
                <a:path extrusionOk="0" h="777" w="1157">
                  <a:moveTo>
                    <a:pt x="642" y="0"/>
                  </a:moveTo>
                  <a:cubicBezTo>
                    <a:pt x="631" y="0"/>
                    <a:pt x="620" y="0"/>
                    <a:pt x="608" y="1"/>
                  </a:cubicBezTo>
                  <a:lnTo>
                    <a:pt x="501" y="1"/>
                  </a:lnTo>
                  <a:cubicBezTo>
                    <a:pt x="1" y="36"/>
                    <a:pt x="35" y="776"/>
                    <a:pt x="515" y="776"/>
                  </a:cubicBezTo>
                  <a:cubicBezTo>
                    <a:pt x="526" y="776"/>
                    <a:pt x="537" y="776"/>
                    <a:pt x="549" y="775"/>
                  </a:cubicBezTo>
                  <a:lnTo>
                    <a:pt x="656" y="775"/>
                  </a:lnTo>
                  <a:cubicBezTo>
                    <a:pt x="1156" y="740"/>
                    <a:pt x="1122" y="0"/>
                    <a:pt x="6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4" name="Google Shape;13554;p46"/>
            <p:cNvSpPr/>
            <p:nvPr/>
          </p:nvSpPr>
          <p:spPr>
            <a:xfrm>
              <a:off x="1224176" y="3944669"/>
              <a:ext cx="373211" cy="395193"/>
            </a:xfrm>
            <a:custGeom>
              <a:rect b="b" l="l" r="r" t="t"/>
              <a:pathLst>
                <a:path extrusionOk="0" h="10678" w="8847">
                  <a:moveTo>
                    <a:pt x="36" y="1"/>
                  </a:moveTo>
                  <a:lnTo>
                    <a:pt x="24" y="9526"/>
                  </a:lnTo>
                  <a:lnTo>
                    <a:pt x="24" y="9823"/>
                  </a:lnTo>
                  <a:lnTo>
                    <a:pt x="0" y="10347"/>
                  </a:lnTo>
                  <a:cubicBezTo>
                    <a:pt x="1459" y="10567"/>
                    <a:pt x="2926" y="10678"/>
                    <a:pt x="4393" y="10678"/>
                  </a:cubicBezTo>
                  <a:cubicBezTo>
                    <a:pt x="5861" y="10678"/>
                    <a:pt x="7328" y="10567"/>
                    <a:pt x="8787" y="10347"/>
                  </a:cubicBezTo>
                  <a:cubicBezTo>
                    <a:pt x="8811" y="10228"/>
                    <a:pt x="8823" y="10109"/>
                    <a:pt x="8834" y="9990"/>
                  </a:cubicBezTo>
                  <a:cubicBezTo>
                    <a:pt x="8834" y="9907"/>
                    <a:pt x="8846" y="9811"/>
                    <a:pt x="8846" y="9692"/>
                  </a:cubicBezTo>
                  <a:cubicBezTo>
                    <a:pt x="8846" y="8692"/>
                    <a:pt x="8430" y="6847"/>
                    <a:pt x="5513" y="6704"/>
                  </a:cubicBezTo>
                  <a:lnTo>
                    <a:pt x="5310" y="6704"/>
                  </a:lnTo>
                  <a:lnTo>
                    <a:pt x="5334" y="6478"/>
                  </a:lnTo>
                  <a:lnTo>
                    <a:pt x="5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5" name="Google Shape;13555;p46"/>
            <p:cNvSpPr/>
            <p:nvPr/>
          </p:nvSpPr>
          <p:spPr>
            <a:xfrm>
              <a:off x="1219491" y="3944225"/>
              <a:ext cx="372747" cy="382868"/>
            </a:xfrm>
            <a:custGeom>
              <a:rect b="b" l="l" r="r" t="t"/>
              <a:pathLst>
                <a:path extrusionOk="0" h="10345" w="8836">
                  <a:moveTo>
                    <a:pt x="1263" y="1"/>
                  </a:moveTo>
                  <a:cubicBezTo>
                    <a:pt x="1311" y="1918"/>
                    <a:pt x="1811" y="7883"/>
                    <a:pt x="1930" y="9859"/>
                  </a:cubicBezTo>
                  <a:cubicBezTo>
                    <a:pt x="1763" y="9835"/>
                    <a:pt x="1608" y="9823"/>
                    <a:pt x="1442" y="9788"/>
                  </a:cubicBezTo>
                  <a:cubicBezTo>
                    <a:pt x="953" y="9728"/>
                    <a:pt x="477" y="9645"/>
                    <a:pt x="13" y="9526"/>
                  </a:cubicBezTo>
                  <a:lnTo>
                    <a:pt x="1" y="9835"/>
                  </a:lnTo>
                  <a:cubicBezTo>
                    <a:pt x="453" y="9954"/>
                    <a:pt x="918" y="10014"/>
                    <a:pt x="1358" y="10085"/>
                  </a:cubicBezTo>
                  <a:cubicBezTo>
                    <a:pt x="2180" y="10204"/>
                    <a:pt x="3013" y="10288"/>
                    <a:pt x="3847" y="10323"/>
                  </a:cubicBezTo>
                  <a:cubicBezTo>
                    <a:pt x="4180" y="10338"/>
                    <a:pt x="4513" y="10345"/>
                    <a:pt x="4847" y="10345"/>
                  </a:cubicBezTo>
                  <a:cubicBezTo>
                    <a:pt x="6179" y="10345"/>
                    <a:pt x="7509" y="10231"/>
                    <a:pt x="8823" y="10002"/>
                  </a:cubicBezTo>
                  <a:cubicBezTo>
                    <a:pt x="8823" y="9919"/>
                    <a:pt x="8835" y="9823"/>
                    <a:pt x="8835" y="9704"/>
                  </a:cubicBezTo>
                  <a:lnTo>
                    <a:pt x="8835" y="9704"/>
                  </a:lnTo>
                  <a:cubicBezTo>
                    <a:pt x="7500" y="9939"/>
                    <a:pt x="6146" y="10060"/>
                    <a:pt x="4798" y="10060"/>
                  </a:cubicBezTo>
                  <a:cubicBezTo>
                    <a:pt x="4572" y="10060"/>
                    <a:pt x="4346" y="10056"/>
                    <a:pt x="4120" y="10050"/>
                  </a:cubicBezTo>
                  <a:cubicBezTo>
                    <a:pt x="3478" y="10026"/>
                    <a:pt x="2847" y="9978"/>
                    <a:pt x="2215" y="9895"/>
                  </a:cubicBezTo>
                  <a:cubicBezTo>
                    <a:pt x="2096" y="7918"/>
                    <a:pt x="1596" y="1930"/>
                    <a:pt x="1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6" name="Google Shape;13556;p46"/>
            <p:cNvSpPr/>
            <p:nvPr/>
          </p:nvSpPr>
          <p:spPr>
            <a:xfrm>
              <a:off x="1313227" y="4184392"/>
              <a:ext cx="138367" cy="60067"/>
            </a:xfrm>
            <a:custGeom>
              <a:rect b="b" l="l" r="r" t="t"/>
              <a:pathLst>
                <a:path extrusionOk="0" h="1623" w="3280">
                  <a:moveTo>
                    <a:pt x="3101" y="1"/>
                  </a:moveTo>
                  <a:lnTo>
                    <a:pt x="3101" y="1"/>
                  </a:lnTo>
                  <a:cubicBezTo>
                    <a:pt x="2065" y="382"/>
                    <a:pt x="1053" y="834"/>
                    <a:pt x="89" y="1382"/>
                  </a:cubicBezTo>
                  <a:cubicBezTo>
                    <a:pt x="0" y="1481"/>
                    <a:pt x="87" y="1622"/>
                    <a:pt x="205" y="1622"/>
                  </a:cubicBezTo>
                  <a:cubicBezTo>
                    <a:pt x="213" y="1622"/>
                    <a:pt x="222" y="1622"/>
                    <a:pt x="232" y="1620"/>
                  </a:cubicBezTo>
                  <a:cubicBezTo>
                    <a:pt x="1208" y="1072"/>
                    <a:pt x="2232" y="608"/>
                    <a:pt x="3280" y="239"/>
                  </a:cubicBezTo>
                  <a:lnTo>
                    <a:pt x="3077" y="239"/>
                  </a:lnTo>
                  <a:lnTo>
                    <a:pt x="31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7" name="Google Shape;13557;p46"/>
            <p:cNvSpPr/>
            <p:nvPr/>
          </p:nvSpPr>
          <p:spPr>
            <a:xfrm>
              <a:off x="1261718" y="4194866"/>
              <a:ext cx="99978" cy="92229"/>
            </a:xfrm>
            <a:custGeom>
              <a:rect b="b" l="l" r="r" t="t"/>
              <a:pathLst>
                <a:path extrusionOk="0" h="2492" w="2370">
                  <a:moveTo>
                    <a:pt x="1186" y="0"/>
                  </a:moveTo>
                  <a:cubicBezTo>
                    <a:pt x="884" y="0"/>
                    <a:pt x="583" y="116"/>
                    <a:pt x="357" y="349"/>
                  </a:cubicBezTo>
                  <a:cubicBezTo>
                    <a:pt x="131" y="575"/>
                    <a:pt x="12" y="873"/>
                    <a:pt x="0" y="1182"/>
                  </a:cubicBezTo>
                  <a:lnTo>
                    <a:pt x="0" y="1301"/>
                  </a:lnTo>
                  <a:cubicBezTo>
                    <a:pt x="12" y="1623"/>
                    <a:pt x="131" y="1920"/>
                    <a:pt x="357" y="2146"/>
                  </a:cubicBezTo>
                  <a:cubicBezTo>
                    <a:pt x="572" y="2361"/>
                    <a:pt x="869" y="2492"/>
                    <a:pt x="1191" y="2492"/>
                  </a:cubicBezTo>
                  <a:cubicBezTo>
                    <a:pt x="1500" y="2480"/>
                    <a:pt x="1798" y="2361"/>
                    <a:pt x="2024" y="2146"/>
                  </a:cubicBezTo>
                  <a:cubicBezTo>
                    <a:pt x="2238" y="1920"/>
                    <a:pt x="2357" y="1623"/>
                    <a:pt x="2369" y="1301"/>
                  </a:cubicBezTo>
                  <a:lnTo>
                    <a:pt x="2369" y="1182"/>
                  </a:lnTo>
                  <a:cubicBezTo>
                    <a:pt x="2357" y="873"/>
                    <a:pt x="2238" y="575"/>
                    <a:pt x="2024" y="349"/>
                  </a:cubicBezTo>
                  <a:cubicBezTo>
                    <a:pt x="1792" y="116"/>
                    <a:pt x="1488" y="0"/>
                    <a:pt x="1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8" name="Google Shape;13558;p46"/>
            <p:cNvSpPr/>
            <p:nvPr/>
          </p:nvSpPr>
          <p:spPr>
            <a:xfrm>
              <a:off x="1276272" y="4208524"/>
              <a:ext cx="70871" cy="65360"/>
            </a:xfrm>
            <a:custGeom>
              <a:rect b="b" l="l" r="r" t="t"/>
              <a:pathLst>
                <a:path extrusionOk="0" h="1766" w="1680">
                  <a:moveTo>
                    <a:pt x="840" y="0"/>
                  </a:moveTo>
                  <a:cubicBezTo>
                    <a:pt x="625" y="0"/>
                    <a:pt x="411" y="81"/>
                    <a:pt x="250" y="242"/>
                  </a:cubicBezTo>
                  <a:cubicBezTo>
                    <a:pt x="96" y="396"/>
                    <a:pt x="0" y="611"/>
                    <a:pt x="0" y="837"/>
                  </a:cubicBezTo>
                  <a:lnTo>
                    <a:pt x="0" y="920"/>
                  </a:lnTo>
                  <a:cubicBezTo>
                    <a:pt x="0" y="1146"/>
                    <a:pt x="84" y="1361"/>
                    <a:pt x="238" y="1516"/>
                  </a:cubicBezTo>
                  <a:cubicBezTo>
                    <a:pt x="393" y="1670"/>
                    <a:pt x="608" y="1766"/>
                    <a:pt x="834" y="1766"/>
                  </a:cubicBezTo>
                  <a:cubicBezTo>
                    <a:pt x="1060" y="1766"/>
                    <a:pt x="1274" y="1670"/>
                    <a:pt x="1429" y="1516"/>
                  </a:cubicBezTo>
                  <a:cubicBezTo>
                    <a:pt x="1584" y="1361"/>
                    <a:pt x="1667" y="1146"/>
                    <a:pt x="1679" y="920"/>
                  </a:cubicBezTo>
                  <a:lnTo>
                    <a:pt x="1679" y="837"/>
                  </a:lnTo>
                  <a:cubicBezTo>
                    <a:pt x="1667" y="611"/>
                    <a:pt x="1584" y="396"/>
                    <a:pt x="1429" y="242"/>
                  </a:cubicBezTo>
                  <a:cubicBezTo>
                    <a:pt x="1268" y="81"/>
                    <a:pt x="1054" y="0"/>
                    <a:pt x="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9" name="Google Shape;13559;p46"/>
            <p:cNvSpPr/>
            <p:nvPr/>
          </p:nvSpPr>
          <p:spPr>
            <a:xfrm>
              <a:off x="1469903" y="4208524"/>
              <a:ext cx="120818" cy="112177"/>
            </a:xfrm>
            <a:custGeom>
              <a:rect b="b" l="l" r="r" t="t"/>
              <a:pathLst>
                <a:path extrusionOk="0" h="3031" w="2864">
                  <a:moveTo>
                    <a:pt x="476" y="0"/>
                  </a:moveTo>
                  <a:cubicBezTo>
                    <a:pt x="27" y="0"/>
                    <a:pt x="1" y="720"/>
                    <a:pt x="482" y="777"/>
                  </a:cubicBezTo>
                  <a:cubicBezTo>
                    <a:pt x="1411" y="861"/>
                    <a:pt x="2078" y="1706"/>
                    <a:pt x="1971" y="2635"/>
                  </a:cubicBezTo>
                  <a:cubicBezTo>
                    <a:pt x="1946" y="2892"/>
                    <a:pt x="2149" y="3030"/>
                    <a:pt x="2352" y="3030"/>
                  </a:cubicBezTo>
                  <a:cubicBezTo>
                    <a:pt x="2534" y="3030"/>
                    <a:pt x="2716" y="2919"/>
                    <a:pt x="2733" y="2682"/>
                  </a:cubicBezTo>
                  <a:cubicBezTo>
                    <a:pt x="2864" y="1325"/>
                    <a:pt x="1875" y="123"/>
                    <a:pt x="530" y="3"/>
                  </a:cubicBezTo>
                  <a:cubicBezTo>
                    <a:pt x="512" y="1"/>
                    <a:pt x="494" y="0"/>
                    <a:pt x="4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0" name="Google Shape;13560;p46"/>
            <p:cNvSpPr/>
            <p:nvPr/>
          </p:nvSpPr>
          <p:spPr>
            <a:xfrm>
              <a:off x="1422403" y="4200233"/>
              <a:ext cx="49314" cy="28757"/>
            </a:xfrm>
            <a:custGeom>
              <a:rect b="b" l="l" r="r" t="t"/>
              <a:pathLst>
                <a:path extrusionOk="0" h="777" w="1169">
                  <a:moveTo>
                    <a:pt x="526" y="0"/>
                  </a:moveTo>
                  <a:cubicBezTo>
                    <a:pt x="35" y="0"/>
                    <a:pt x="1" y="740"/>
                    <a:pt x="501" y="775"/>
                  </a:cubicBezTo>
                  <a:lnTo>
                    <a:pt x="608" y="775"/>
                  </a:lnTo>
                  <a:cubicBezTo>
                    <a:pt x="620" y="776"/>
                    <a:pt x="631" y="776"/>
                    <a:pt x="642" y="776"/>
                  </a:cubicBezTo>
                  <a:cubicBezTo>
                    <a:pt x="1123" y="776"/>
                    <a:pt x="1168" y="36"/>
                    <a:pt x="668" y="1"/>
                  </a:cubicBezTo>
                  <a:lnTo>
                    <a:pt x="561" y="1"/>
                  </a:lnTo>
                  <a:cubicBezTo>
                    <a:pt x="549" y="0"/>
                    <a:pt x="53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1" name="Google Shape;13561;p46"/>
            <p:cNvSpPr/>
            <p:nvPr/>
          </p:nvSpPr>
          <p:spPr>
            <a:xfrm>
              <a:off x="786793" y="3694795"/>
              <a:ext cx="302418" cy="38271"/>
            </a:xfrm>
            <a:custGeom>
              <a:rect b="b" l="l" r="r" t="t"/>
              <a:pathLst>
                <a:path extrusionOk="0" h="1034" w="7895">
                  <a:moveTo>
                    <a:pt x="0" y="1"/>
                  </a:moveTo>
                  <a:lnTo>
                    <a:pt x="36" y="489"/>
                  </a:lnTo>
                  <a:cubicBezTo>
                    <a:pt x="1767" y="806"/>
                    <a:pt x="3507" y="1034"/>
                    <a:pt x="5248" y="1034"/>
                  </a:cubicBezTo>
                  <a:cubicBezTo>
                    <a:pt x="6119" y="1034"/>
                    <a:pt x="6989" y="977"/>
                    <a:pt x="7859" y="846"/>
                  </a:cubicBezTo>
                  <a:cubicBezTo>
                    <a:pt x="7870" y="679"/>
                    <a:pt x="7882" y="525"/>
                    <a:pt x="7894" y="358"/>
                  </a:cubicBezTo>
                  <a:lnTo>
                    <a:pt x="7894" y="358"/>
                  </a:lnTo>
                  <a:cubicBezTo>
                    <a:pt x="7008" y="502"/>
                    <a:pt x="6120" y="564"/>
                    <a:pt x="5232" y="564"/>
                  </a:cubicBezTo>
                  <a:cubicBezTo>
                    <a:pt x="3484" y="564"/>
                    <a:pt x="1737" y="32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2" name="Google Shape;13562;p46"/>
            <p:cNvSpPr/>
            <p:nvPr/>
          </p:nvSpPr>
          <p:spPr>
            <a:xfrm>
              <a:off x="1163052" y="3682026"/>
              <a:ext cx="315174" cy="45192"/>
            </a:xfrm>
            <a:custGeom>
              <a:rect b="b" l="l" r="r" t="t"/>
              <a:pathLst>
                <a:path extrusionOk="0" h="1221" w="8228">
                  <a:moveTo>
                    <a:pt x="8215" y="1"/>
                  </a:moveTo>
                  <a:cubicBezTo>
                    <a:pt x="6003" y="490"/>
                    <a:pt x="3743" y="738"/>
                    <a:pt x="1474" y="738"/>
                  </a:cubicBezTo>
                  <a:cubicBezTo>
                    <a:pt x="983" y="738"/>
                    <a:pt x="492" y="726"/>
                    <a:pt x="0" y="703"/>
                  </a:cubicBezTo>
                  <a:lnTo>
                    <a:pt x="0" y="703"/>
                  </a:lnTo>
                  <a:cubicBezTo>
                    <a:pt x="24" y="870"/>
                    <a:pt x="36" y="1024"/>
                    <a:pt x="60" y="1191"/>
                  </a:cubicBezTo>
                  <a:cubicBezTo>
                    <a:pt x="517" y="1211"/>
                    <a:pt x="975" y="1221"/>
                    <a:pt x="1432" y="1221"/>
                  </a:cubicBezTo>
                  <a:cubicBezTo>
                    <a:pt x="3712" y="1221"/>
                    <a:pt x="5986" y="975"/>
                    <a:pt x="8227" y="489"/>
                  </a:cubicBezTo>
                  <a:cubicBezTo>
                    <a:pt x="8227" y="322"/>
                    <a:pt x="8215" y="155"/>
                    <a:pt x="82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3" name="Google Shape;13563;p46"/>
            <p:cNvSpPr/>
            <p:nvPr/>
          </p:nvSpPr>
          <p:spPr>
            <a:xfrm>
              <a:off x="875420" y="3556002"/>
              <a:ext cx="244807" cy="275299"/>
            </a:xfrm>
            <a:custGeom>
              <a:rect b="b" l="l" r="r" t="t"/>
              <a:pathLst>
                <a:path extrusionOk="0" h="7438" w="6391">
                  <a:moveTo>
                    <a:pt x="3122" y="0"/>
                  </a:moveTo>
                  <a:cubicBezTo>
                    <a:pt x="2933" y="0"/>
                    <a:pt x="2748" y="20"/>
                    <a:pt x="2573" y="60"/>
                  </a:cubicBezTo>
                  <a:cubicBezTo>
                    <a:pt x="2180" y="143"/>
                    <a:pt x="1823" y="346"/>
                    <a:pt x="1549" y="631"/>
                  </a:cubicBezTo>
                  <a:cubicBezTo>
                    <a:pt x="37" y="2191"/>
                    <a:pt x="1" y="5251"/>
                    <a:pt x="1632" y="6763"/>
                  </a:cubicBezTo>
                  <a:cubicBezTo>
                    <a:pt x="2144" y="7223"/>
                    <a:pt x="2709" y="7437"/>
                    <a:pt x="3306" y="7437"/>
                  </a:cubicBezTo>
                  <a:cubicBezTo>
                    <a:pt x="3682" y="7437"/>
                    <a:pt x="4070" y="7353"/>
                    <a:pt x="4466" y="7192"/>
                  </a:cubicBezTo>
                  <a:cubicBezTo>
                    <a:pt x="6073" y="6537"/>
                    <a:pt x="6133" y="4287"/>
                    <a:pt x="6264" y="2751"/>
                  </a:cubicBezTo>
                  <a:cubicBezTo>
                    <a:pt x="6390" y="1197"/>
                    <a:pt x="4614" y="0"/>
                    <a:pt x="3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4" name="Google Shape;13564;p46"/>
            <p:cNvSpPr/>
            <p:nvPr/>
          </p:nvSpPr>
          <p:spPr>
            <a:xfrm>
              <a:off x="942031" y="3591311"/>
              <a:ext cx="120891" cy="97158"/>
            </a:xfrm>
            <a:custGeom>
              <a:rect b="b" l="l" r="r" t="t"/>
              <a:pathLst>
                <a:path extrusionOk="0" h="2625" w="3156">
                  <a:moveTo>
                    <a:pt x="1834" y="0"/>
                  </a:moveTo>
                  <a:cubicBezTo>
                    <a:pt x="1558" y="0"/>
                    <a:pt x="1281" y="97"/>
                    <a:pt x="1060" y="296"/>
                  </a:cubicBezTo>
                  <a:cubicBezTo>
                    <a:pt x="1048" y="308"/>
                    <a:pt x="1036" y="320"/>
                    <a:pt x="1012" y="332"/>
                  </a:cubicBezTo>
                  <a:cubicBezTo>
                    <a:pt x="655" y="451"/>
                    <a:pt x="357" y="725"/>
                    <a:pt x="226" y="1094"/>
                  </a:cubicBezTo>
                  <a:cubicBezTo>
                    <a:pt x="0" y="1761"/>
                    <a:pt x="512" y="2380"/>
                    <a:pt x="1143" y="2559"/>
                  </a:cubicBezTo>
                  <a:cubicBezTo>
                    <a:pt x="1289" y="2603"/>
                    <a:pt x="1439" y="2625"/>
                    <a:pt x="1587" y="2625"/>
                  </a:cubicBezTo>
                  <a:cubicBezTo>
                    <a:pt x="2033" y="2625"/>
                    <a:pt x="2471" y="2431"/>
                    <a:pt x="2774" y="2082"/>
                  </a:cubicBezTo>
                  <a:cubicBezTo>
                    <a:pt x="3155" y="1582"/>
                    <a:pt x="3132" y="892"/>
                    <a:pt x="2727" y="416"/>
                  </a:cubicBezTo>
                  <a:cubicBezTo>
                    <a:pt x="2499" y="142"/>
                    <a:pt x="2167" y="0"/>
                    <a:pt x="18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5" name="Google Shape;13565;p46"/>
            <p:cNvSpPr/>
            <p:nvPr/>
          </p:nvSpPr>
          <p:spPr>
            <a:xfrm>
              <a:off x="1268761" y="3556002"/>
              <a:ext cx="244769" cy="275299"/>
            </a:xfrm>
            <a:custGeom>
              <a:rect b="b" l="l" r="r" t="t"/>
              <a:pathLst>
                <a:path extrusionOk="0" h="7438" w="6390">
                  <a:moveTo>
                    <a:pt x="3269" y="0"/>
                  </a:moveTo>
                  <a:cubicBezTo>
                    <a:pt x="1777" y="0"/>
                    <a:pt x="0" y="1197"/>
                    <a:pt x="127" y="2751"/>
                  </a:cubicBezTo>
                  <a:cubicBezTo>
                    <a:pt x="258" y="4287"/>
                    <a:pt x="318" y="6537"/>
                    <a:pt x="1925" y="7192"/>
                  </a:cubicBezTo>
                  <a:cubicBezTo>
                    <a:pt x="2320" y="7353"/>
                    <a:pt x="2709" y="7437"/>
                    <a:pt x="3084" y="7437"/>
                  </a:cubicBezTo>
                  <a:cubicBezTo>
                    <a:pt x="3680" y="7437"/>
                    <a:pt x="4242" y="7223"/>
                    <a:pt x="4747" y="6763"/>
                  </a:cubicBezTo>
                  <a:cubicBezTo>
                    <a:pt x="6390" y="5251"/>
                    <a:pt x="6354" y="2191"/>
                    <a:pt x="4842" y="631"/>
                  </a:cubicBezTo>
                  <a:cubicBezTo>
                    <a:pt x="4568" y="346"/>
                    <a:pt x="4211" y="143"/>
                    <a:pt x="3818" y="60"/>
                  </a:cubicBezTo>
                  <a:cubicBezTo>
                    <a:pt x="3643" y="20"/>
                    <a:pt x="3458" y="0"/>
                    <a:pt x="3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6" name="Google Shape;13566;p46"/>
            <p:cNvSpPr/>
            <p:nvPr/>
          </p:nvSpPr>
          <p:spPr>
            <a:xfrm>
              <a:off x="1335665" y="3591311"/>
              <a:ext cx="120891" cy="97158"/>
            </a:xfrm>
            <a:custGeom>
              <a:rect b="b" l="l" r="r" t="t"/>
              <a:pathLst>
                <a:path extrusionOk="0" h="2625" w="3156">
                  <a:moveTo>
                    <a:pt x="1322" y="0"/>
                  </a:moveTo>
                  <a:cubicBezTo>
                    <a:pt x="989" y="0"/>
                    <a:pt x="657" y="142"/>
                    <a:pt x="429" y="416"/>
                  </a:cubicBezTo>
                  <a:cubicBezTo>
                    <a:pt x="24" y="892"/>
                    <a:pt x="0" y="1582"/>
                    <a:pt x="381" y="2082"/>
                  </a:cubicBezTo>
                  <a:cubicBezTo>
                    <a:pt x="685" y="2431"/>
                    <a:pt x="1122" y="2625"/>
                    <a:pt x="1568" y="2625"/>
                  </a:cubicBezTo>
                  <a:cubicBezTo>
                    <a:pt x="1717" y="2625"/>
                    <a:pt x="1867" y="2603"/>
                    <a:pt x="2012" y="2559"/>
                  </a:cubicBezTo>
                  <a:cubicBezTo>
                    <a:pt x="2644" y="2380"/>
                    <a:pt x="3155" y="1761"/>
                    <a:pt x="2929" y="1094"/>
                  </a:cubicBezTo>
                  <a:cubicBezTo>
                    <a:pt x="2798" y="725"/>
                    <a:pt x="2501" y="451"/>
                    <a:pt x="2143" y="332"/>
                  </a:cubicBezTo>
                  <a:lnTo>
                    <a:pt x="2096" y="296"/>
                  </a:lnTo>
                  <a:cubicBezTo>
                    <a:pt x="1875" y="97"/>
                    <a:pt x="1598" y="0"/>
                    <a:pt x="13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567" name="Google Shape;13567;p46"/>
          <p:cNvGrpSpPr/>
          <p:nvPr/>
        </p:nvGrpSpPr>
        <p:grpSpPr>
          <a:xfrm>
            <a:off x="1463605" y="3046087"/>
            <a:ext cx="104615" cy="306768"/>
            <a:chOff x="6908477" y="1822733"/>
            <a:chExt cx="509820" cy="356045"/>
          </a:xfrm>
        </p:grpSpPr>
        <p:sp>
          <p:nvSpPr>
            <p:cNvPr id="13568" name="Google Shape;13568;p46"/>
            <p:cNvSpPr/>
            <p:nvPr/>
          </p:nvSpPr>
          <p:spPr>
            <a:xfrm>
              <a:off x="6939740" y="1822733"/>
              <a:ext cx="478483" cy="133922"/>
            </a:xfrm>
            <a:custGeom>
              <a:rect b="b" l="l" r="r" t="t"/>
              <a:pathLst>
                <a:path extrusionOk="0" h="3919" w="14002">
                  <a:moveTo>
                    <a:pt x="14002" y="1"/>
                  </a:moveTo>
                  <a:lnTo>
                    <a:pt x="24" y="1323"/>
                  </a:lnTo>
                  <a:lnTo>
                    <a:pt x="0" y="3918"/>
                  </a:lnTo>
                  <a:lnTo>
                    <a:pt x="0" y="3918"/>
                  </a:lnTo>
                  <a:lnTo>
                    <a:pt x="13978" y="2739"/>
                  </a:lnTo>
                  <a:lnTo>
                    <a:pt x="140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9" name="Google Shape;13569;p46"/>
            <p:cNvSpPr/>
            <p:nvPr/>
          </p:nvSpPr>
          <p:spPr>
            <a:xfrm>
              <a:off x="6908477" y="1961099"/>
              <a:ext cx="509820" cy="217679"/>
            </a:xfrm>
            <a:custGeom>
              <a:rect b="b" l="l" r="r" t="t"/>
              <a:pathLst>
                <a:path extrusionOk="0" h="6370" w="14919">
                  <a:moveTo>
                    <a:pt x="14919" y="0"/>
                  </a:moveTo>
                  <a:lnTo>
                    <a:pt x="0" y="1167"/>
                  </a:lnTo>
                  <a:lnTo>
                    <a:pt x="572" y="6370"/>
                  </a:lnTo>
                  <a:lnTo>
                    <a:pt x="14871" y="5775"/>
                  </a:lnTo>
                  <a:lnTo>
                    <a:pt x="149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570" name="Google Shape;135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871" y="2575712"/>
            <a:ext cx="1042234" cy="72955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571" name="Google Shape;1357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4150" y="1051950"/>
            <a:ext cx="5803599" cy="471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572" name="Google Shape;13572;p46"/>
          <p:cNvSpPr txBox="1"/>
          <p:nvPr/>
        </p:nvSpPr>
        <p:spPr>
          <a:xfrm>
            <a:off x="3611475" y="1464925"/>
            <a:ext cx="5249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Utilizados para realizar operações matemáticas básicas.</a:t>
            </a:r>
            <a:endParaRPr b="1" sz="1600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F81B4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6" name="Shape 13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77" name="Google Shape;13577;p47"/>
          <p:cNvGrpSpPr/>
          <p:nvPr/>
        </p:nvGrpSpPr>
        <p:grpSpPr>
          <a:xfrm>
            <a:off x="8" y="4321948"/>
            <a:ext cx="3332861" cy="821561"/>
            <a:chOff x="547595" y="4043711"/>
            <a:chExt cx="7853114" cy="1935817"/>
          </a:xfrm>
        </p:grpSpPr>
        <p:grpSp>
          <p:nvGrpSpPr>
            <p:cNvPr id="13578" name="Google Shape;13578;p47"/>
            <p:cNvGrpSpPr/>
            <p:nvPr/>
          </p:nvGrpSpPr>
          <p:grpSpPr>
            <a:xfrm>
              <a:off x="547595" y="4043711"/>
              <a:ext cx="7853114" cy="1935817"/>
              <a:chOff x="1927575" y="3812950"/>
              <a:chExt cx="5397700" cy="1330550"/>
            </a:xfrm>
          </p:grpSpPr>
          <p:sp>
            <p:nvSpPr>
              <p:cNvPr id="13579" name="Google Shape;13579;p47"/>
              <p:cNvSpPr/>
              <p:nvPr/>
            </p:nvSpPr>
            <p:spPr>
              <a:xfrm>
                <a:off x="1927575" y="3812950"/>
                <a:ext cx="5397700" cy="1330550"/>
              </a:xfrm>
              <a:custGeom>
                <a:rect b="b" l="l" r="r" t="t"/>
                <a:pathLst>
                  <a:path extrusionOk="0" h="53222" w="215908">
                    <a:moveTo>
                      <a:pt x="107945" y="1"/>
                    </a:moveTo>
                    <a:cubicBezTo>
                      <a:pt x="73342" y="1"/>
                      <a:pt x="38729" y="13116"/>
                      <a:pt x="12204" y="39387"/>
                    </a:cubicBezTo>
                    <a:cubicBezTo>
                      <a:pt x="7834" y="43721"/>
                      <a:pt x="3762" y="48340"/>
                      <a:pt x="0" y="53222"/>
                    </a:cubicBezTo>
                    <a:lnTo>
                      <a:pt x="215908" y="53222"/>
                    </a:lnTo>
                    <a:cubicBezTo>
                      <a:pt x="212419" y="48685"/>
                      <a:pt x="208657" y="44375"/>
                      <a:pt x="204633" y="40315"/>
                    </a:cubicBezTo>
                    <a:cubicBezTo>
                      <a:pt x="178022" y="13453"/>
                      <a:pt x="142988" y="1"/>
                      <a:pt x="1079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0" name="Google Shape;13580;p47"/>
              <p:cNvSpPr/>
              <p:nvPr/>
            </p:nvSpPr>
            <p:spPr>
              <a:xfrm>
                <a:off x="5862875" y="4044825"/>
                <a:ext cx="831075" cy="491575"/>
              </a:xfrm>
              <a:custGeom>
                <a:rect b="b" l="l" r="r" t="t"/>
                <a:pathLst>
                  <a:path extrusionOk="0" h="19663" w="33243">
                    <a:moveTo>
                      <a:pt x="1" y="1"/>
                    </a:moveTo>
                    <a:cubicBezTo>
                      <a:pt x="3472" y="11896"/>
                      <a:pt x="14346" y="19662"/>
                      <a:pt x="26182" y="19662"/>
                    </a:cubicBezTo>
                    <a:cubicBezTo>
                      <a:pt x="28514" y="19662"/>
                      <a:pt x="30885" y="19361"/>
                      <a:pt x="33243" y="18729"/>
                    </a:cubicBezTo>
                    <a:cubicBezTo>
                      <a:pt x="23111" y="10943"/>
                      <a:pt x="11919" y="4644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1" name="Google Shape;13581;p47"/>
              <p:cNvSpPr/>
              <p:nvPr/>
            </p:nvSpPr>
            <p:spPr>
              <a:xfrm>
                <a:off x="4393650" y="4961900"/>
                <a:ext cx="503650" cy="181600"/>
              </a:xfrm>
              <a:custGeom>
                <a:rect b="b" l="l" r="r" t="t"/>
                <a:pathLst>
                  <a:path extrusionOk="0" h="7264" w="20146">
                    <a:moveTo>
                      <a:pt x="10073" y="1"/>
                    </a:moveTo>
                    <a:cubicBezTo>
                      <a:pt x="5501" y="1"/>
                      <a:pt x="1441" y="2930"/>
                      <a:pt x="0" y="7264"/>
                    </a:cubicBezTo>
                    <a:lnTo>
                      <a:pt x="20146" y="7264"/>
                    </a:lnTo>
                    <a:cubicBezTo>
                      <a:pt x="18705" y="2930"/>
                      <a:pt x="14645" y="1"/>
                      <a:pt x="100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2" name="Google Shape;13582;p47"/>
              <p:cNvSpPr/>
              <p:nvPr/>
            </p:nvSpPr>
            <p:spPr>
              <a:xfrm>
                <a:off x="2474950" y="4658600"/>
                <a:ext cx="523000" cy="484800"/>
              </a:xfrm>
              <a:custGeom>
                <a:rect b="b" l="l" r="r" t="t"/>
                <a:pathLst>
                  <a:path extrusionOk="0" h="19392" w="20920">
                    <a:moveTo>
                      <a:pt x="10455" y="0"/>
                    </a:moveTo>
                    <a:cubicBezTo>
                      <a:pt x="6549" y="0"/>
                      <a:pt x="3029" y="2340"/>
                      <a:pt x="1525" y="5942"/>
                    </a:cubicBezTo>
                    <a:cubicBezTo>
                      <a:pt x="1" y="9561"/>
                      <a:pt x="810" y="13728"/>
                      <a:pt x="3572" y="16526"/>
                    </a:cubicBezTo>
                    <a:cubicBezTo>
                      <a:pt x="5470" y="18436"/>
                      <a:pt x="7963" y="19391"/>
                      <a:pt x="10458" y="19391"/>
                    </a:cubicBezTo>
                    <a:cubicBezTo>
                      <a:pt x="12925" y="19391"/>
                      <a:pt x="15394" y="18457"/>
                      <a:pt x="17288" y="16586"/>
                    </a:cubicBezTo>
                    <a:cubicBezTo>
                      <a:pt x="20075" y="13824"/>
                      <a:pt x="20920" y="9656"/>
                      <a:pt x="19444" y="6025"/>
                    </a:cubicBezTo>
                    <a:cubicBezTo>
                      <a:pt x="17955" y="2394"/>
                      <a:pt x="14431" y="24"/>
                      <a:pt x="10514" y="1"/>
                    </a:cubicBezTo>
                    <a:cubicBezTo>
                      <a:pt x="10494" y="0"/>
                      <a:pt x="10474" y="0"/>
                      <a:pt x="104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3" name="Google Shape;13583;p47"/>
              <p:cNvSpPr/>
              <p:nvPr/>
            </p:nvSpPr>
            <p:spPr>
              <a:xfrm>
                <a:off x="3380654" y="4197921"/>
                <a:ext cx="1284425" cy="852600"/>
              </a:xfrm>
              <a:custGeom>
                <a:rect b="b" l="l" r="r" t="t"/>
                <a:pathLst>
                  <a:path extrusionOk="0" h="34104" w="51377">
                    <a:moveTo>
                      <a:pt x="21027" y="1"/>
                    </a:moveTo>
                    <a:cubicBezTo>
                      <a:pt x="15429" y="1"/>
                      <a:pt x="9870" y="2613"/>
                      <a:pt x="6359" y="7660"/>
                    </a:cubicBezTo>
                    <a:cubicBezTo>
                      <a:pt x="1" y="16816"/>
                      <a:pt x="3489" y="29496"/>
                      <a:pt x="13657" y="34104"/>
                    </a:cubicBezTo>
                    <a:lnTo>
                      <a:pt x="28385" y="34104"/>
                    </a:lnTo>
                    <a:cubicBezTo>
                      <a:pt x="35422" y="30901"/>
                      <a:pt x="39601" y="23531"/>
                      <a:pt x="38744" y="15852"/>
                    </a:cubicBezTo>
                    <a:lnTo>
                      <a:pt x="38744" y="15852"/>
                    </a:lnTo>
                    <a:cubicBezTo>
                      <a:pt x="39919" y="16450"/>
                      <a:pt x="41189" y="16741"/>
                      <a:pt x="42450" y="16741"/>
                    </a:cubicBezTo>
                    <a:cubicBezTo>
                      <a:pt x="44500" y="16741"/>
                      <a:pt x="46528" y="15973"/>
                      <a:pt x="48090" y="14506"/>
                    </a:cubicBezTo>
                    <a:cubicBezTo>
                      <a:pt x="50614" y="12125"/>
                      <a:pt x="51376" y="8434"/>
                      <a:pt x="49995" y="5255"/>
                    </a:cubicBezTo>
                    <a:cubicBezTo>
                      <a:pt x="48686" y="2242"/>
                      <a:pt x="45720" y="320"/>
                      <a:pt x="42474" y="320"/>
                    </a:cubicBezTo>
                    <a:cubicBezTo>
                      <a:pt x="42295" y="320"/>
                      <a:pt x="42115" y="326"/>
                      <a:pt x="41935" y="338"/>
                    </a:cubicBezTo>
                    <a:cubicBezTo>
                      <a:pt x="38470" y="552"/>
                      <a:pt x="35529" y="2921"/>
                      <a:pt x="34565" y="6255"/>
                    </a:cubicBezTo>
                    <a:cubicBezTo>
                      <a:pt x="34291" y="5922"/>
                      <a:pt x="34005" y="5600"/>
                      <a:pt x="33696" y="5291"/>
                    </a:cubicBezTo>
                    <a:cubicBezTo>
                      <a:pt x="30169" y="1732"/>
                      <a:pt x="25585" y="1"/>
                      <a:pt x="210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584" name="Google Shape;13584;p47"/>
            <p:cNvSpPr/>
            <p:nvPr/>
          </p:nvSpPr>
          <p:spPr>
            <a:xfrm>
              <a:off x="4590275" y="4095646"/>
              <a:ext cx="428442" cy="227565"/>
            </a:xfrm>
            <a:custGeom>
              <a:rect b="b" l="l" r="r" t="t"/>
              <a:pathLst>
                <a:path extrusionOk="0" h="19392" w="20920">
                  <a:moveTo>
                    <a:pt x="10455" y="0"/>
                  </a:moveTo>
                  <a:cubicBezTo>
                    <a:pt x="6549" y="0"/>
                    <a:pt x="3029" y="2340"/>
                    <a:pt x="1525" y="5942"/>
                  </a:cubicBezTo>
                  <a:cubicBezTo>
                    <a:pt x="1" y="9561"/>
                    <a:pt x="810" y="13728"/>
                    <a:pt x="3572" y="16526"/>
                  </a:cubicBezTo>
                  <a:cubicBezTo>
                    <a:pt x="5470" y="18436"/>
                    <a:pt x="7963" y="19391"/>
                    <a:pt x="10458" y="19391"/>
                  </a:cubicBezTo>
                  <a:cubicBezTo>
                    <a:pt x="12925" y="19391"/>
                    <a:pt x="15394" y="18457"/>
                    <a:pt x="17288" y="16586"/>
                  </a:cubicBezTo>
                  <a:cubicBezTo>
                    <a:pt x="20075" y="13824"/>
                    <a:pt x="20920" y="9656"/>
                    <a:pt x="19444" y="6025"/>
                  </a:cubicBezTo>
                  <a:cubicBezTo>
                    <a:pt x="17955" y="2394"/>
                    <a:pt x="14431" y="24"/>
                    <a:pt x="10514" y="1"/>
                  </a:cubicBezTo>
                  <a:cubicBezTo>
                    <a:pt x="10494" y="0"/>
                    <a:pt x="10474" y="0"/>
                    <a:pt x="10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85" name="Google Shape;13585;p47"/>
          <p:cNvSpPr txBox="1"/>
          <p:nvPr>
            <p:ph type="title"/>
          </p:nvPr>
        </p:nvSpPr>
        <p:spPr>
          <a:xfrm>
            <a:off x="676350" y="972525"/>
            <a:ext cx="51261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500">
                <a:latin typeface="Cairo"/>
                <a:ea typeface="Cairo"/>
                <a:cs typeface="Cairo"/>
                <a:sym typeface="Cairo"/>
              </a:rPr>
              <a:t>Operadores Relacionais</a:t>
            </a:r>
            <a:endParaRPr sz="3500"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13586" name="Google Shape;13586;p47"/>
          <p:cNvGrpSpPr/>
          <p:nvPr/>
        </p:nvGrpSpPr>
        <p:grpSpPr>
          <a:xfrm>
            <a:off x="676353" y="2296235"/>
            <a:ext cx="2375710" cy="2372590"/>
            <a:chOff x="262728" y="1136689"/>
            <a:chExt cx="3207385" cy="3203173"/>
          </a:xfrm>
        </p:grpSpPr>
        <p:sp>
          <p:nvSpPr>
            <p:cNvPr id="13587" name="Google Shape;13587;p47"/>
            <p:cNvSpPr/>
            <p:nvPr/>
          </p:nvSpPr>
          <p:spPr>
            <a:xfrm>
              <a:off x="772000" y="2939325"/>
              <a:ext cx="346252" cy="1018600"/>
            </a:xfrm>
            <a:custGeom>
              <a:rect b="b" l="l" r="r" t="t"/>
              <a:pathLst>
                <a:path extrusionOk="0" h="40744" w="9085">
                  <a:moveTo>
                    <a:pt x="1334" y="0"/>
                  </a:moveTo>
                  <a:cubicBezTo>
                    <a:pt x="655" y="0"/>
                    <a:pt x="0" y="631"/>
                    <a:pt x="0" y="1322"/>
                  </a:cubicBezTo>
                  <a:lnTo>
                    <a:pt x="0" y="39529"/>
                  </a:lnTo>
                  <a:cubicBezTo>
                    <a:pt x="0" y="40220"/>
                    <a:pt x="655" y="40744"/>
                    <a:pt x="1334" y="40744"/>
                  </a:cubicBezTo>
                  <a:lnTo>
                    <a:pt x="7834" y="40744"/>
                  </a:lnTo>
                  <a:cubicBezTo>
                    <a:pt x="7842" y="40744"/>
                    <a:pt x="7849" y="40744"/>
                    <a:pt x="7856" y="40744"/>
                  </a:cubicBezTo>
                  <a:cubicBezTo>
                    <a:pt x="8525" y="40744"/>
                    <a:pt x="9085" y="40201"/>
                    <a:pt x="9085" y="39529"/>
                  </a:cubicBezTo>
                  <a:lnTo>
                    <a:pt x="9085" y="1322"/>
                  </a:lnTo>
                  <a:cubicBezTo>
                    <a:pt x="9085" y="631"/>
                    <a:pt x="8525" y="0"/>
                    <a:pt x="7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8" name="Google Shape;13588;p47"/>
            <p:cNvSpPr/>
            <p:nvPr/>
          </p:nvSpPr>
          <p:spPr>
            <a:xfrm>
              <a:off x="1189325" y="2939325"/>
              <a:ext cx="302401" cy="1013250"/>
            </a:xfrm>
            <a:custGeom>
              <a:rect b="b" l="l" r="r" t="t"/>
              <a:pathLst>
                <a:path extrusionOk="0" h="40530" w="7704">
                  <a:moveTo>
                    <a:pt x="1060" y="0"/>
                  </a:moveTo>
                  <a:cubicBezTo>
                    <a:pt x="464" y="0"/>
                    <a:pt x="0" y="524"/>
                    <a:pt x="0" y="1215"/>
                  </a:cubicBezTo>
                  <a:lnTo>
                    <a:pt x="0" y="39422"/>
                  </a:lnTo>
                  <a:cubicBezTo>
                    <a:pt x="0" y="40113"/>
                    <a:pt x="464" y="40529"/>
                    <a:pt x="1060" y="40529"/>
                  </a:cubicBezTo>
                  <a:lnTo>
                    <a:pt x="6703" y="40529"/>
                  </a:lnTo>
                  <a:cubicBezTo>
                    <a:pt x="7299" y="40529"/>
                    <a:pt x="7703" y="40113"/>
                    <a:pt x="7703" y="39422"/>
                  </a:cubicBezTo>
                  <a:lnTo>
                    <a:pt x="7703" y="1215"/>
                  </a:lnTo>
                  <a:cubicBezTo>
                    <a:pt x="7703" y="524"/>
                    <a:pt x="7299" y="0"/>
                    <a:pt x="6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9" name="Google Shape;13589;p47"/>
            <p:cNvSpPr/>
            <p:nvPr/>
          </p:nvSpPr>
          <p:spPr>
            <a:xfrm>
              <a:off x="1160311" y="2135266"/>
              <a:ext cx="840689" cy="548080"/>
            </a:xfrm>
            <a:custGeom>
              <a:rect b="b" l="l" r="r" t="t"/>
              <a:pathLst>
                <a:path extrusionOk="0" h="14788" w="22683">
                  <a:moveTo>
                    <a:pt x="5025" y="0"/>
                  </a:moveTo>
                  <a:cubicBezTo>
                    <a:pt x="3311" y="1822"/>
                    <a:pt x="1727" y="3763"/>
                    <a:pt x="1" y="5573"/>
                  </a:cubicBezTo>
                  <a:cubicBezTo>
                    <a:pt x="787" y="6596"/>
                    <a:pt x="1656" y="7549"/>
                    <a:pt x="2608" y="8430"/>
                  </a:cubicBezTo>
                  <a:cubicBezTo>
                    <a:pt x="7049" y="12526"/>
                    <a:pt x="12943" y="14788"/>
                    <a:pt x="19206" y="14788"/>
                  </a:cubicBezTo>
                  <a:cubicBezTo>
                    <a:pt x="20372" y="14788"/>
                    <a:pt x="21527" y="14705"/>
                    <a:pt x="22682" y="14550"/>
                  </a:cubicBezTo>
                  <a:cubicBezTo>
                    <a:pt x="22230" y="12276"/>
                    <a:pt x="21658" y="10025"/>
                    <a:pt x="20968" y="7799"/>
                  </a:cubicBezTo>
                  <a:cubicBezTo>
                    <a:pt x="20380" y="7859"/>
                    <a:pt x="19790" y="7889"/>
                    <a:pt x="19200" y="7889"/>
                  </a:cubicBezTo>
                  <a:cubicBezTo>
                    <a:pt x="15098" y="7889"/>
                    <a:pt x="10993" y="6443"/>
                    <a:pt x="7871" y="3560"/>
                  </a:cubicBezTo>
                  <a:cubicBezTo>
                    <a:pt x="6740" y="2525"/>
                    <a:pt x="5787" y="1322"/>
                    <a:pt x="5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0" name="Google Shape;13590;p47"/>
            <p:cNvSpPr/>
            <p:nvPr/>
          </p:nvSpPr>
          <p:spPr>
            <a:xfrm>
              <a:off x="981143" y="1970218"/>
              <a:ext cx="469137" cy="448827"/>
            </a:xfrm>
            <a:custGeom>
              <a:rect b="b" l="l" r="r" t="t"/>
              <a:pathLst>
                <a:path extrusionOk="0" h="12110" w="12658">
                  <a:moveTo>
                    <a:pt x="6323" y="0"/>
                  </a:moveTo>
                  <a:cubicBezTo>
                    <a:pt x="2835" y="0"/>
                    <a:pt x="1" y="2715"/>
                    <a:pt x="1" y="6061"/>
                  </a:cubicBezTo>
                  <a:cubicBezTo>
                    <a:pt x="1" y="9406"/>
                    <a:pt x="2835" y="12109"/>
                    <a:pt x="6323" y="12109"/>
                  </a:cubicBezTo>
                  <a:cubicBezTo>
                    <a:pt x="9824" y="12109"/>
                    <a:pt x="12657" y="9406"/>
                    <a:pt x="12657" y="6061"/>
                  </a:cubicBezTo>
                  <a:cubicBezTo>
                    <a:pt x="12657" y="2715"/>
                    <a:pt x="9824" y="0"/>
                    <a:pt x="6323" y="0"/>
                  </a:cubicBezTo>
                  <a:close/>
                </a:path>
              </a:pathLst>
            </a:custGeom>
            <a:solidFill>
              <a:srgbClr val="B3998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1" name="Google Shape;13591;p47"/>
            <p:cNvSpPr/>
            <p:nvPr/>
          </p:nvSpPr>
          <p:spPr>
            <a:xfrm>
              <a:off x="1131624" y="2106578"/>
              <a:ext cx="326595" cy="312474"/>
            </a:xfrm>
            <a:custGeom>
              <a:rect b="b" l="l" r="r" t="t"/>
              <a:pathLst>
                <a:path extrusionOk="0" h="8431" w="8812">
                  <a:moveTo>
                    <a:pt x="4406" y="0"/>
                  </a:moveTo>
                  <a:cubicBezTo>
                    <a:pt x="1977" y="0"/>
                    <a:pt x="1" y="1894"/>
                    <a:pt x="1" y="4215"/>
                  </a:cubicBezTo>
                  <a:cubicBezTo>
                    <a:pt x="1" y="6549"/>
                    <a:pt x="1977" y="8430"/>
                    <a:pt x="4406" y="8430"/>
                  </a:cubicBezTo>
                  <a:cubicBezTo>
                    <a:pt x="6835" y="8430"/>
                    <a:pt x="8812" y="6549"/>
                    <a:pt x="8812" y="4215"/>
                  </a:cubicBezTo>
                  <a:cubicBezTo>
                    <a:pt x="8812" y="1894"/>
                    <a:pt x="6835" y="0"/>
                    <a:pt x="4406" y="0"/>
                  </a:cubicBezTo>
                  <a:close/>
                </a:path>
              </a:pathLst>
            </a:custGeom>
            <a:solidFill>
              <a:srgbClr val="E5D0C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2" name="Google Shape;13592;p47"/>
            <p:cNvSpPr/>
            <p:nvPr/>
          </p:nvSpPr>
          <p:spPr>
            <a:xfrm>
              <a:off x="2116160" y="2432263"/>
              <a:ext cx="112114" cy="64044"/>
            </a:xfrm>
            <a:custGeom>
              <a:rect b="b" l="l" r="r" t="t"/>
              <a:pathLst>
                <a:path extrusionOk="0" h="1728" w="3025">
                  <a:moveTo>
                    <a:pt x="907" y="0"/>
                  </a:moveTo>
                  <a:cubicBezTo>
                    <a:pt x="417" y="0"/>
                    <a:pt x="12" y="377"/>
                    <a:pt x="1" y="869"/>
                  </a:cubicBezTo>
                  <a:cubicBezTo>
                    <a:pt x="12" y="1343"/>
                    <a:pt x="406" y="1728"/>
                    <a:pt x="886" y="1728"/>
                  </a:cubicBezTo>
                  <a:cubicBezTo>
                    <a:pt x="901" y="1728"/>
                    <a:pt x="915" y="1727"/>
                    <a:pt x="929" y="1727"/>
                  </a:cubicBezTo>
                  <a:lnTo>
                    <a:pt x="2096" y="1727"/>
                  </a:lnTo>
                  <a:cubicBezTo>
                    <a:pt x="2111" y="1727"/>
                    <a:pt x="2125" y="1728"/>
                    <a:pt x="2139" y="1728"/>
                  </a:cubicBezTo>
                  <a:cubicBezTo>
                    <a:pt x="2620" y="1728"/>
                    <a:pt x="3013" y="1343"/>
                    <a:pt x="3025" y="869"/>
                  </a:cubicBezTo>
                  <a:cubicBezTo>
                    <a:pt x="3013" y="377"/>
                    <a:pt x="2609" y="0"/>
                    <a:pt x="2119" y="0"/>
                  </a:cubicBezTo>
                  <a:cubicBezTo>
                    <a:pt x="2111" y="0"/>
                    <a:pt x="2104" y="0"/>
                    <a:pt x="2096" y="0"/>
                  </a:cubicBezTo>
                  <a:lnTo>
                    <a:pt x="929" y="0"/>
                  </a:lnTo>
                  <a:cubicBezTo>
                    <a:pt x="922" y="0"/>
                    <a:pt x="914" y="0"/>
                    <a:pt x="907" y="0"/>
                  </a:cubicBezTo>
                  <a:close/>
                </a:path>
              </a:pathLst>
            </a:custGeom>
            <a:solidFill>
              <a:srgbClr val="CC613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3" name="Google Shape;13593;p47"/>
            <p:cNvSpPr/>
            <p:nvPr/>
          </p:nvSpPr>
          <p:spPr>
            <a:xfrm>
              <a:off x="1836399" y="2308838"/>
              <a:ext cx="357468" cy="373738"/>
            </a:xfrm>
            <a:custGeom>
              <a:rect b="b" l="l" r="r" t="t"/>
              <a:pathLst>
                <a:path extrusionOk="0" h="10084" w="9645">
                  <a:moveTo>
                    <a:pt x="4583" y="1"/>
                  </a:moveTo>
                  <a:cubicBezTo>
                    <a:pt x="4290" y="1"/>
                    <a:pt x="4191" y="354"/>
                    <a:pt x="4191" y="354"/>
                  </a:cubicBezTo>
                  <a:cubicBezTo>
                    <a:pt x="4191" y="890"/>
                    <a:pt x="3798" y="1413"/>
                    <a:pt x="3513" y="1854"/>
                  </a:cubicBezTo>
                  <a:cubicBezTo>
                    <a:pt x="3036" y="2628"/>
                    <a:pt x="2405" y="3140"/>
                    <a:pt x="1691" y="3711"/>
                  </a:cubicBezTo>
                  <a:cubicBezTo>
                    <a:pt x="1024" y="4235"/>
                    <a:pt x="465" y="4854"/>
                    <a:pt x="238" y="5640"/>
                  </a:cubicBezTo>
                  <a:cubicBezTo>
                    <a:pt x="0" y="6414"/>
                    <a:pt x="36" y="7247"/>
                    <a:pt x="345" y="7986"/>
                  </a:cubicBezTo>
                  <a:cubicBezTo>
                    <a:pt x="607" y="8617"/>
                    <a:pt x="1119" y="9105"/>
                    <a:pt x="1679" y="9522"/>
                  </a:cubicBezTo>
                  <a:cubicBezTo>
                    <a:pt x="2286" y="9992"/>
                    <a:pt x="4634" y="10084"/>
                    <a:pt x="6421" y="10084"/>
                  </a:cubicBezTo>
                  <a:cubicBezTo>
                    <a:pt x="7575" y="10084"/>
                    <a:pt x="8495" y="10045"/>
                    <a:pt x="8561" y="10045"/>
                  </a:cubicBezTo>
                  <a:cubicBezTo>
                    <a:pt x="9144" y="10045"/>
                    <a:pt x="9644" y="9676"/>
                    <a:pt x="9644" y="9212"/>
                  </a:cubicBezTo>
                  <a:lnTo>
                    <a:pt x="9644" y="4366"/>
                  </a:lnTo>
                  <a:cubicBezTo>
                    <a:pt x="9644" y="3914"/>
                    <a:pt x="9144" y="3533"/>
                    <a:pt x="8561" y="3533"/>
                  </a:cubicBezTo>
                  <a:lnTo>
                    <a:pt x="4691" y="3437"/>
                  </a:lnTo>
                  <a:cubicBezTo>
                    <a:pt x="4763" y="3437"/>
                    <a:pt x="4965" y="2842"/>
                    <a:pt x="4989" y="2783"/>
                  </a:cubicBezTo>
                  <a:cubicBezTo>
                    <a:pt x="5310" y="2009"/>
                    <a:pt x="5834" y="961"/>
                    <a:pt x="5084" y="258"/>
                  </a:cubicBezTo>
                  <a:cubicBezTo>
                    <a:pt x="4875" y="67"/>
                    <a:pt x="4711" y="1"/>
                    <a:pt x="4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4" name="Google Shape;13594;p47"/>
            <p:cNvSpPr/>
            <p:nvPr/>
          </p:nvSpPr>
          <p:spPr>
            <a:xfrm>
              <a:off x="353646" y="1745164"/>
              <a:ext cx="622205" cy="1158388"/>
            </a:xfrm>
            <a:custGeom>
              <a:rect b="b" l="l" r="r" t="t"/>
              <a:pathLst>
                <a:path extrusionOk="0" h="31255" w="16788">
                  <a:moveTo>
                    <a:pt x="1346" y="0"/>
                  </a:moveTo>
                  <a:cubicBezTo>
                    <a:pt x="595" y="0"/>
                    <a:pt x="0" y="560"/>
                    <a:pt x="0" y="1262"/>
                  </a:cubicBezTo>
                  <a:lnTo>
                    <a:pt x="0" y="30004"/>
                  </a:lnTo>
                  <a:cubicBezTo>
                    <a:pt x="0" y="30695"/>
                    <a:pt x="607" y="31254"/>
                    <a:pt x="1346" y="31254"/>
                  </a:cubicBezTo>
                  <a:lnTo>
                    <a:pt x="15431" y="31254"/>
                  </a:lnTo>
                  <a:cubicBezTo>
                    <a:pt x="16181" y="31254"/>
                    <a:pt x="16788" y="30695"/>
                    <a:pt x="16788" y="30004"/>
                  </a:cubicBezTo>
                  <a:lnTo>
                    <a:pt x="16788" y="1262"/>
                  </a:lnTo>
                  <a:cubicBezTo>
                    <a:pt x="16788" y="560"/>
                    <a:pt x="16169" y="0"/>
                    <a:pt x="15431" y="0"/>
                  </a:cubicBezTo>
                  <a:close/>
                </a:path>
              </a:pathLst>
            </a:custGeom>
            <a:solidFill>
              <a:srgbClr val="E5D0C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5" name="Google Shape;13595;p47"/>
            <p:cNvSpPr/>
            <p:nvPr/>
          </p:nvSpPr>
          <p:spPr>
            <a:xfrm>
              <a:off x="353646" y="1745164"/>
              <a:ext cx="622205" cy="1158388"/>
            </a:xfrm>
            <a:custGeom>
              <a:rect b="b" l="l" r="r" t="t"/>
              <a:pathLst>
                <a:path extrusionOk="0" h="31255" w="16788">
                  <a:moveTo>
                    <a:pt x="16788" y="30004"/>
                  </a:moveTo>
                  <a:cubicBezTo>
                    <a:pt x="16788" y="30695"/>
                    <a:pt x="16181" y="31254"/>
                    <a:pt x="15431" y="31254"/>
                  </a:cubicBezTo>
                  <a:lnTo>
                    <a:pt x="1346" y="31254"/>
                  </a:lnTo>
                  <a:cubicBezTo>
                    <a:pt x="607" y="31254"/>
                    <a:pt x="0" y="30695"/>
                    <a:pt x="0" y="30004"/>
                  </a:cubicBezTo>
                  <a:lnTo>
                    <a:pt x="0" y="1262"/>
                  </a:lnTo>
                  <a:cubicBezTo>
                    <a:pt x="0" y="560"/>
                    <a:pt x="595" y="0"/>
                    <a:pt x="1346" y="0"/>
                  </a:cubicBezTo>
                  <a:lnTo>
                    <a:pt x="15431" y="0"/>
                  </a:lnTo>
                  <a:cubicBezTo>
                    <a:pt x="16169" y="0"/>
                    <a:pt x="16788" y="560"/>
                    <a:pt x="16788" y="126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6" name="Google Shape;13596;p47"/>
            <p:cNvSpPr/>
            <p:nvPr/>
          </p:nvSpPr>
          <p:spPr>
            <a:xfrm>
              <a:off x="453794" y="1840493"/>
              <a:ext cx="150956" cy="139466"/>
            </a:xfrm>
            <a:custGeom>
              <a:rect b="b" l="l" r="r" t="t"/>
              <a:pathLst>
                <a:path extrusionOk="0" h="3763" w="4073">
                  <a:moveTo>
                    <a:pt x="2037" y="0"/>
                  </a:moveTo>
                  <a:cubicBezTo>
                    <a:pt x="918" y="0"/>
                    <a:pt x="1" y="845"/>
                    <a:pt x="1" y="1881"/>
                  </a:cubicBezTo>
                  <a:cubicBezTo>
                    <a:pt x="1" y="2917"/>
                    <a:pt x="918" y="3762"/>
                    <a:pt x="2037" y="3762"/>
                  </a:cubicBezTo>
                  <a:cubicBezTo>
                    <a:pt x="3156" y="3762"/>
                    <a:pt x="4073" y="2917"/>
                    <a:pt x="4073" y="1881"/>
                  </a:cubicBezTo>
                  <a:cubicBezTo>
                    <a:pt x="4073" y="845"/>
                    <a:pt x="3168" y="0"/>
                    <a:pt x="2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7" name="Google Shape;13597;p47"/>
            <p:cNvSpPr/>
            <p:nvPr/>
          </p:nvSpPr>
          <p:spPr>
            <a:xfrm>
              <a:off x="467470" y="2088046"/>
              <a:ext cx="80129" cy="67268"/>
            </a:xfrm>
            <a:custGeom>
              <a:rect b="b" l="l" r="r" t="t"/>
              <a:pathLst>
                <a:path extrusionOk="0" h="1815" w="2162">
                  <a:moveTo>
                    <a:pt x="1238" y="0"/>
                  </a:moveTo>
                  <a:cubicBezTo>
                    <a:pt x="1230" y="0"/>
                    <a:pt x="1223" y="0"/>
                    <a:pt x="1215" y="0"/>
                  </a:cubicBezTo>
                  <a:cubicBezTo>
                    <a:pt x="394" y="0"/>
                    <a:pt x="1" y="1012"/>
                    <a:pt x="596" y="1572"/>
                  </a:cubicBezTo>
                  <a:cubicBezTo>
                    <a:pt x="779" y="1740"/>
                    <a:pt x="994" y="1815"/>
                    <a:pt x="1205" y="1815"/>
                  </a:cubicBezTo>
                  <a:cubicBezTo>
                    <a:pt x="1696" y="1815"/>
                    <a:pt x="2162" y="1409"/>
                    <a:pt x="2120" y="834"/>
                  </a:cubicBezTo>
                  <a:cubicBezTo>
                    <a:pt x="2097" y="365"/>
                    <a:pt x="1704" y="0"/>
                    <a:pt x="12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8" name="Google Shape;13598;p47"/>
            <p:cNvSpPr/>
            <p:nvPr/>
          </p:nvSpPr>
          <p:spPr>
            <a:xfrm>
              <a:off x="768469" y="1913288"/>
              <a:ext cx="725906" cy="1445660"/>
            </a:xfrm>
            <a:custGeom>
              <a:rect b="b" l="l" r="r" t="t"/>
              <a:pathLst>
                <a:path extrusionOk="0" h="39006" w="19586">
                  <a:moveTo>
                    <a:pt x="1250" y="1"/>
                  </a:moveTo>
                  <a:cubicBezTo>
                    <a:pt x="619" y="1"/>
                    <a:pt x="0" y="667"/>
                    <a:pt x="0" y="1406"/>
                  </a:cubicBezTo>
                  <a:lnTo>
                    <a:pt x="0" y="37839"/>
                  </a:lnTo>
                  <a:cubicBezTo>
                    <a:pt x="0" y="38577"/>
                    <a:pt x="619" y="39005"/>
                    <a:pt x="1250" y="39005"/>
                  </a:cubicBezTo>
                  <a:lnTo>
                    <a:pt x="18371" y="39005"/>
                  </a:lnTo>
                  <a:cubicBezTo>
                    <a:pt x="19002" y="39005"/>
                    <a:pt x="19586" y="38577"/>
                    <a:pt x="19586" y="37839"/>
                  </a:cubicBezTo>
                  <a:lnTo>
                    <a:pt x="19586" y="1406"/>
                  </a:lnTo>
                  <a:cubicBezTo>
                    <a:pt x="19586" y="667"/>
                    <a:pt x="19002" y="1"/>
                    <a:pt x="18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9" name="Google Shape;13599;p47"/>
            <p:cNvSpPr/>
            <p:nvPr/>
          </p:nvSpPr>
          <p:spPr>
            <a:xfrm>
              <a:off x="771990" y="1917698"/>
              <a:ext cx="719754" cy="1447439"/>
            </a:xfrm>
            <a:custGeom>
              <a:rect b="b" l="l" r="r" t="t"/>
              <a:pathLst>
                <a:path extrusionOk="0" h="39054" w="19420">
                  <a:moveTo>
                    <a:pt x="1155" y="39053"/>
                  </a:moveTo>
                  <a:lnTo>
                    <a:pt x="9478" y="39053"/>
                  </a:lnTo>
                  <a:cubicBezTo>
                    <a:pt x="11014" y="38053"/>
                    <a:pt x="12442" y="36898"/>
                    <a:pt x="13740" y="35600"/>
                  </a:cubicBezTo>
                  <a:cubicBezTo>
                    <a:pt x="16919" y="32409"/>
                    <a:pt x="18955" y="28433"/>
                    <a:pt x="19419" y="24123"/>
                  </a:cubicBezTo>
                  <a:lnTo>
                    <a:pt x="19419" y="1287"/>
                  </a:lnTo>
                  <a:cubicBezTo>
                    <a:pt x="19419" y="548"/>
                    <a:pt x="18907" y="1"/>
                    <a:pt x="18276" y="1"/>
                  </a:cubicBezTo>
                  <a:lnTo>
                    <a:pt x="1155" y="1"/>
                  </a:lnTo>
                  <a:cubicBezTo>
                    <a:pt x="524" y="1"/>
                    <a:pt x="0" y="548"/>
                    <a:pt x="0" y="1287"/>
                  </a:cubicBezTo>
                  <a:lnTo>
                    <a:pt x="0" y="37720"/>
                  </a:lnTo>
                  <a:cubicBezTo>
                    <a:pt x="0" y="38458"/>
                    <a:pt x="524" y="39053"/>
                    <a:pt x="1155" y="390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0" name="Google Shape;13600;p47"/>
            <p:cNvSpPr/>
            <p:nvPr/>
          </p:nvSpPr>
          <p:spPr>
            <a:xfrm>
              <a:off x="763613" y="1678077"/>
              <a:ext cx="728130" cy="827865"/>
            </a:xfrm>
            <a:custGeom>
              <a:rect b="b" l="l" r="r" t="t"/>
              <a:pathLst>
                <a:path extrusionOk="0" h="22337" w="19646">
                  <a:moveTo>
                    <a:pt x="9823" y="1"/>
                  </a:moveTo>
                  <a:cubicBezTo>
                    <a:pt x="4405" y="1"/>
                    <a:pt x="0" y="5001"/>
                    <a:pt x="0" y="11169"/>
                  </a:cubicBezTo>
                  <a:cubicBezTo>
                    <a:pt x="0" y="17336"/>
                    <a:pt x="4405" y="22337"/>
                    <a:pt x="9823" y="22337"/>
                  </a:cubicBezTo>
                  <a:cubicBezTo>
                    <a:pt x="15252" y="22337"/>
                    <a:pt x="19645" y="17336"/>
                    <a:pt x="19645" y="11169"/>
                  </a:cubicBezTo>
                  <a:cubicBezTo>
                    <a:pt x="19645" y="5001"/>
                    <a:pt x="15252" y="1"/>
                    <a:pt x="9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1" name="Google Shape;13601;p47"/>
            <p:cNvSpPr/>
            <p:nvPr/>
          </p:nvSpPr>
          <p:spPr>
            <a:xfrm>
              <a:off x="763613" y="1678077"/>
              <a:ext cx="728130" cy="461169"/>
            </a:xfrm>
            <a:custGeom>
              <a:rect b="b" l="l" r="r" t="t"/>
              <a:pathLst>
                <a:path extrusionOk="0" h="12443" w="19646">
                  <a:moveTo>
                    <a:pt x="9823" y="1"/>
                  </a:moveTo>
                  <a:cubicBezTo>
                    <a:pt x="4405" y="1"/>
                    <a:pt x="0" y="5001"/>
                    <a:pt x="0" y="11169"/>
                  </a:cubicBezTo>
                  <a:cubicBezTo>
                    <a:pt x="0" y="11597"/>
                    <a:pt x="24" y="12014"/>
                    <a:pt x="72" y="12443"/>
                  </a:cubicBezTo>
                  <a:lnTo>
                    <a:pt x="19586" y="12443"/>
                  </a:lnTo>
                  <a:cubicBezTo>
                    <a:pt x="19622" y="12026"/>
                    <a:pt x="19645" y="11597"/>
                    <a:pt x="19645" y="11169"/>
                  </a:cubicBezTo>
                  <a:cubicBezTo>
                    <a:pt x="19645" y="5001"/>
                    <a:pt x="15252" y="1"/>
                    <a:pt x="9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2" name="Google Shape;13602;p47"/>
            <p:cNvSpPr/>
            <p:nvPr/>
          </p:nvSpPr>
          <p:spPr>
            <a:xfrm>
              <a:off x="767277" y="2911978"/>
              <a:ext cx="469125" cy="550166"/>
            </a:xfrm>
            <a:custGeom>
              <a:rect b="b" l="l" r="r" t="t"/>
              <a:pathLst>
                <a:path extrusionOk="0" h="18479" w="10336">
                  <a:moveTo>
                    <a:pt x="1" y="0"/>
                  </a:moveTo>
                  <a:lnTo>
                    <a:pt x="168" y="17538"/>
                  </a:lnTo>
                  <a:lnTo>
                    <a:pt x="7788" y="18479"/>
                  </a:lnTo>
                  <a:cubicBezTo>
                    <a:pt x="7788" y="18479"/>
                    <a:pt x="10336" y="14717"/>
                    <a:pt x="8978" y="7359"/>
                  </a:cubicBezTo>
                  <a:cubicBezTo>
                    <a:pt x="7621" y="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3" name="Google Shape;13603;p47"/>
            <p:cNvSpPr/>
            <p:nvPr/>
          </p:nvSpPr>
          <p:spPr>
            <a:xfrm rot="-170517">
              <a:off x="1029622" y="1156496"/>
              <a:ext cx="818112" cy="770452"/>
            </a:xfrm>
            <a:custGeom>
              <a:rect b="b" l="l" r="r" t="t"/>
              <a:pathLst>
                <a:path extrusionOk="0" h="20789" w="22075">
                  <a:moveTo>
                    <a:pt x="11073" y="0"/>
                  </a:moveTo>
                  <a:cubicBezTo>
                    <a:pt x="4989" y="0"/>
                    <a:pt x="60" y="4703"/>
                    <a:pt x="60" y="10490"/>
                  </a:cubicBezTo>
                  <a:lnTo>
                    <a:pt x="60" y="10776"/>
                  </a:lnTo>
                  <a:cubicBezTo>
                    <a:pt x="1" y="10799"/>
                    <a:pt x="643" y="11347"/>
                    <a:pt x="1679" y="12169"/>
                  </a:cubicBezTo>
                  <a:cubicBezTo>
                    <a:pt x="2394" y="12740"/>
                    <a:pt x="3310" y="13466"/>
                    <a:pt x="4311" y="14228"/>
                  </a:cubicBezTo>
                  <a:cubicBezTo>
                    <a:pt x="6513" y="15931"/>
                    <a:pt x="9109" y="17884"/>
                    <a:pt x="10930" y="19217"/>
                  </a:cubicBezTo>
                  <a:cubicBezTo>
                    <a:pt x="12202" y="20157"/>
                    <a:pt x="13103" y="20788"/>
                    <a:pt x="13188" y="20788"/>
                  </a:cubicBezTo>
                  <a:cubicBezTo>
                    <a:pt x="13194" y="20788"/>
                    <a:pt x="13196" y="20784"/>
                    <a:pt x="13193" y="20777"/>
                  </a:cubicBezTo>
                  <a:cubicBezTo>
                    <a:pt x="13467" y="20717"/>
                    <a:pt x="13728" y="20658"/>
                    <a:pt x="13990" y="20598"/>
                  </a:cubicBezTo>
                  <a:lnTo>
                    <a:pt x="14288" y="20515"/>
                  </a:lnTo>
                  <a:cubicBezTo>
                    <a:pt x="14907" y="20324"/>
                    <a:pt x="15514" y="20098"/>
                    <a:pt x="16098" y="19800"/>
                  </a:cubicBezTo>
                  <a:cubicBezTo>
                    <a:pt x="19646" y="18062"/>
                    <a:pt x="22075" y="14550"/>
                    <a:pt x="22075" y="10490"/>
                  </a:cubicBezTo>
                  <a:cubicBezTo>
                    <a:pt x="22075" y="9335"/>
                    <a:pt x="21884" y="8204"/>
                    <a:pt x="21503" y="7120"/>
                  </a:cubicBezTo>
                  <a:cubicBezTo>
                    <a:pt x="21182" y="6227"/>
                    <a:pt x="20753" y="5394"/>
                    <a:pt x="20205" y="4620"/>
                  </a:cubicBezTo>
                  <a:cubicBezTo>
                    <a:pt x="18229" y="1834"/>
                    <a:pt x="14871" y="0"/>
                    <a:pt x="1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4" name="Google Shape;13604;p47"/>
            <p:cNvSpPr/>
            <p:nvPr/>
          </p:nvSpPr>
          <p:spPr>
            <a:xfrm>
              <a:off x="954234" y="1569701"/>
              <a:ext cx="625763" cy="448901"/>
            </a:xfrm>
            <a:custGeom>
              <a:rect b="b" l="l" r="r" t="t"/>
              <a:pathLst>
                <a:path extrusionOk="0" h="12112" w="16884">
                  <a:moveTo>
                    <a:pt x="1911" y="1"/>
                  </a:moveTo>
                  <a:cubicBezTo>
                    <a:pt x="1653" y="1"/>
                    <a:pt x="1399" y="119"/>
                    <a:pt x="1239" y="341"/>
                  </a:cubicBezTo>
                  <a:lnTo>
                    <a:pt x="274" y="1591"/>
                  </a:lnTo>
                  <a:cubicBezTo>
                    <a:pt x="1" y="1901"/>
                    <a:pt x="60" y="2377"/>
                    <a:pt x="393" y="2615"/>
                  </a:cubicBezTo>
                  <a:lnTo>
                    <a:pt x="1679" y="3460"/>
                  </a:lnTo>
                  <a:lnTo>
                    <a:pt x="10466" y="9271"/>
                  </a:lnTo>
                  <a:lnTo>
                    <a:pt x="10669" y="9390"/>
                  </a:lnTo>
                  <a:lnTo>
                    <a:pt x="14300" y="11795"/>
                  </a:lnTo>
                  <a:lnTo>
                    <a:pt x="14502" y="11938"/>
                  </a:lnTo>
                  <a:lnTo>
                    <a:pt x="14562" y="11973"/>
                  </a:lnTo>
                  <a:lnTo>
                    <a:pt x="14598" y="11997"/>
                  </a:lnTo>
                  <a:cubicBezTo>
                    <a:pt x="14731" y="12075"/>
                    <a:pt x="14878" y="12112"/>
                    <a:pt x="15024" y="12112"/>
                  </a:cubicBezTo>
                  <a:cubicBezTo>
                    <a:pt x="15281" y="12112"/>
                    <a:pt x="15533" y="11996"/>
                    <a:pt x="15693" y="11783"/>
                  </a:cubicBezTo>
                  <a:lnTo>
                    <a:pt x="16657" y="10533"/>
                  </a:lnTo>
                  <a:cubicBezTo>
                    <a:pt x="16860" y="10295"/>
                    <a:pt x="16884" y="9961"/>
                    <a:pt x="16729" y="9699"/>
                  </a:cubicBezTo>
                  <a:cubicBezTo>
                    <a:pt x="16669" y="9616"/>
                    <a:pt x="16610" y="9544"/>
                    <a:pt x="16526" y="9497"/>
                  </a:cubicBezTo>
                  <a:lnTo>
                    <a:pt x="16324" y="9354"/>
                  </a:lnTo>
                  <a:lnTo>
                    <a:pt x="12669" y="6937"/>
                  </a:lnTo>
                  <a:lnTo>
                    <a:pt x="11752" y="6342"/>
                  </a:lnTo>
                  <a:lnTo>
                    <a:pt x="7097" y="3258"/>
                  </a:lnTo>
                  <a:lnTo>
                    <a:pt x="3703" y="1020"/>
                  </a:lnTo>
                  <a:lnTo>
                    <a:pt x="2334" y="115"/>
                  </a:lnTo>
                  <a:cubicBezTo>
                    <a:pt x="2202" y="38"/>
                    <a:pt x="2056" y="1"/>
                    <a:pt x="1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5" name="Google Shape;13605;p47"/>
            <p:cNvSpPr/>
            <p:nvPr/>
          </p:nvSpPr>
          <p:spPr>
            <a:xfrm>
              <a:off x="725208" y="2832080"/>
              <a:ext cx="811965" cy="26502"/>
            </a:xfrm>
            <a:custGeom>
              <a:rect b="b" l="l" r="r" t="t"/>
              <a:pathLst>
                <a:path extrusionOk="0" h="3227" w="21908">
                  <a:moveTo>
                    <a:pt x="1358" y="0"/>
                  </a:moveTo>
                  <a:cubicBezTo>
                    <a:pt x="607" y="0"/>
                    <a:pt x="0" y="560"/>
                    <a:pt x="0" y="1250"/>
                  </a:cubicBezTo>
                  <a:lnTo>
                    <a:pt x="0" y="1977"/>
                  </a:lnTo>
                  <a:cubicBezTo>
                    <a:pt x="0" y="2667"/>
                    <a:pt x="619" y="3227"/>
                    <a:pt x="1358" y="3227"/>
                  </a:cubicBezTo>
                  <a:lnTo>
                    <a:pt x="20562" y="3227"/>
                  </a:lnTo>
                  <a:cubicBezTo>
                    <a:pt x="21301" y="3227"/>
                    <a:pt x="21908" y="2667"/>
                    <a:pt x="21908" y="1977"/>
                  </a:cubicBezTo>
                  <a:lnTo>
                    <a:pt x="21908" y="1250"/>
                  </a:lnTo>
                  <a:cubicBezTo>
                    <a:pt x="21908" y="560"/>
                    <a:pt x="21301" y="0"/>
                    <a:pt x="205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6" name="Google Shape;13606;p47"/>
            <p:cNvSpPr/>
            <p:nvPr/>
          </p:nvSpPr>
          <p:spPr>
            <a:xfrm>
              <a:off x="575179" y="2145866"/>
              <a:ext cx="416582" cy="840652"/>
            </a:xfrm>
            <a:custGeom>
              <a:rect b="b" l="l" r="r" t="t"/>
              <a:pathLst>
                <a:path extrusionOk="0" h="22682" w="11240">
                  <a:moveTo>
                    <a:pt x="3143" y="0"/>
                  </a:moveTo>
                  <a:cubicBezTo>
                    <a:pt x="2572" y="1119"/>
                    <a:pt x="2084" y="2286"/>
                    <a:pt x="1715" y="3489"/>
                  </a:cubicBezTo>
                  <a:cubicBezTo>
                    <a:pt x="0" y="9061"/>
                    <a:pt x="738" y="14931"/>
                    <a:pt x="3786" y="19991"/>
                  </a:cubicBezTo>
                  <a:cubicBezTo>
                    <a:pt x="4358" y="20931"/>
                    <a:pt x="5001" y="21836"/>
                    <a:pt x="5703" y="22682"/>
                  </a:cubicBezTo>
                  <a:cubicBezTo>
                    <a:pt x="7620" y="21205"/>
                    <a:pt x="9477" y="19657"/>
                    <a:pt x="11240" y="18014"/>
                  </a:cubicBezTo>
                  <a:cubicBezTo>
                    <a:pt x="8525" y="14466"/>
                    <a:pt x="7501" y="9859"/>
                    <a:pt x="8882" y="5358"/>
                  </a:cubicBezTo>
                  <a:cubicBezTo>
                    <a:pt x="9323" y="3929"/>
                    <a:pt x="9989" y="2572"/>
                    <a:pt x="10859" y="1346"/>
                  </a:cubicBezTo>
                  <a:cubicBezTo>
                    <a:pt x="8311" y="845"/>
                    <a:pt x="5703" y="500"/>
                    <a:pt x="3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7" name="Google Shape;13607;p47"/>
            <p:cNvSpPr/>
            <p:nvPr/>
          </p:nvSpPr>
          <p:spPr>
            <a:xfrm>
              <a:off x="582666" y="1899759"/>
              <a:ext cx="550304" cy="437449"/>
            </a:xfrm>
            <a:custGeom>
              <a:rect b="b" l="l" r="r" t="t"/>
              <a:pathLst>
                <a:path extrusionOk="0" h="11803" w="14848">
                  <a:moveTo>
                    <a:pt x="7615" y="1"/>
                  </a:moveTo>
                  <a:cubicBezTo>
                    <a:pt x="6512" y="1"/>
                    <a:pt x="5386" y="256"/>
                    <a:pt x="4346" y="794"/>
                  </a:cubicBezTo>
                  <a:cubicBezTo>
                    <a:pt x="1179" y="2413"/>
                    <a:pt x="1" y="6021"/>
                    <a:pt x="1703" y="8843"/>
                  </a:cubicBezTo>
                  <a:cubicBezTo>
                    <a:pt x="2837" y="10743"/>
                    <a:pt x="4983" y="11803"/>
                    <a:pt x="7228" y="11803"/>
                  </a:cubicBezTo>
                  <a:cubicBezTo>
                    <a:pt x="8331" y="11803"/>
                    <a:pt x="9459" y="11547"/>
                    <a:pt x="10502" y="11010"/>
                  </a:cubicBezTo>
                  <a:cubicBezTo>
                    <a:pt x="13657" y="9379"/>
                    <a:pt x="14848" y="5771"/>
                    <a:pt x="13145" y="2949"/>
                  </a:cubicBezTo>
                  <a:cubicBezTo>
                    <a:pt x="12004" y="1058"/>
                    <a:pt x="9857" y="1"/>
                    <a:pt x="76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8" name="Google Shape;13608;p47"/>
            <p:cNvSpPr/>
            <p:nvPr/>
          </p:nvSpPr>
          <p:spPr>
            <a:xfrm>
              <a:off x="653273" y="2063806"/>
              <a:ext cx="357023" cy="304320"/>
            </a:xfrm>
            <a:custGeom>
              <a:rect b="b" l="l" r="r" t="t"/>
              <a:pathLst>
                <a:path extrusionOk="0" h="8211" w="9633">
                  <a:moveTo>
                    <a:pt x="4979" y="0"/>
                  </a:moveTo>
                  <a:cubicBezTo>
                    <a:pt x="4728" y="0"/>
                    <a:pt x="4473" y="20"/>
                    <a:pt x="4215" y="59"/>
                  </a:cubicBezTo>
                  <a:cubicBezTo>
                    <a:pt x="1739" y="428"/>
                    <a:pt x="1" y="2536"/>
                    <a:pt x="334" y="4774"/>
                  </a:cubicBezTo>
                  <a:cubicBezTo>
                    <a:pt x="644" y="6786"/>
                    <a:pt x="2513" y="8211"/>
                    <a:pt x="4686" y="8211"/>
                  </a:cubicBezTo>
                  <a:cubicBezTo>
                    <a:pt x="4930" y="8211"/>
                    <a:pt x="5179" y="8193"/>
                    <a:pt x="5430" y="8155"/>
                  </a:cubicBezTo>
                  <a:cubicBezTo>
                    <a:pt x="7906" y="7774"/>
                    <a:pt x="9633" y="5667"/>
                    <a:pt x="9299" y="3429"/>
                  </a:cubicBezTo>
                  <a:cubicBezTo>
                    <a:pt x="9001" y="1423"/>
                    <a:pt x="7144" y="0"/>
                    <a:pt x="4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9" name="Google Shape;13609;p47"/>
            <p:cNvSpPr/>
            <p:nvPr/>
          </p:nvSpPr>
          <p:spPr>
            <a:xfrm>
              <a:off x="739781" y="2781187"/>
              <a:ext cx="353502" cy="352946"/>
            </a:xfrm>
            <a:custGeom>
              <a:rect b="b" l="l" r="r" t="t"/>
              <a:pathLst>
                <a:path extrusionOk="0" h="9523" w="9538">
                  <a:moveTo>
                    <a:pt x="4011" y="0"/>
                  </a:moveTo>
                  <a:cubicBezTo>
                    <a:pt x="3744" y="0"/>
                    <a:pt x="3474" y="27"/>
                    <a:pt x="3203" y="87"/>
                  </a:cubicBezTo>
                  <a:cubicBezTo>
                    <a:pt x="2369" y="278"/>
                    <a:pt x="1619" y="707"/>
                    <a:pt x="1036" y="1326"/>
                  </a:cubicBezTo>
                  <a:cubicBezTo>
                    <a:pt x="572" y="1838"/>
                    <a:pt x="369" y="2493"/>
                    <a:pt x="238" y="3147"/>
                  </a:cubicBezTo>
                  <a:cubicBezTo>
                    <a:pt x="0" y="4338"/>
                    <a:pt x="3001" y="8827"/>
                    <a:pt x="3096" y="8970"/>
                  </a:cubicBezTo>
                  <a:cubicBezTo>
                    <a:pt x="3297" y="9310"/>
                    <a:pt x="3676" y="9522"/>
                    <a:pt x="4039" y="9522"/>
                  </a:cubicBezTo>
                  <a:cubicBezTo>
                    <a:pt x="4170" y="9522"/>
                    <a:pt x="4300" y="9494"/>
                    <a:pt x="4417" y="9434"/>
                  </a:cubicBezTo>
                  <a:lnTo>
                    <a:pt x="8989" y="7076"/>
                  </a:lnTo>
                  <a:cubicBezTo>
                    <a:pt x="9430" y="6850"/>
                    <a:pt x="9537" y="6267"/>
                    <a:pt x="9263" y="5791"/>
                  </a:cubicBezTo>
                  <a:lnTo>
                    <a:pt x="9156" y="5600"/>
                  </a:lnTo>
                  <a:cubicBezTo>
                    <a:pt x="7965" y="3862"/>
                    <a:pt x="6787" y="2123"/>
                    <a:pt x="5715" y="314"/>
                  </a:cubicBezTo>
                  <a:cubicBezTo>
                    <a:pt x="5161" y="126"/>
                    <a:pt x="4591" y="0"/>
                    <a:pt x="40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0" name="Google Shape;13610;p47"/>
            <p:cNvSpPr/>
            <p:nvPr/>
          </p:nvSpPr>
          <p:spPr>
            <a:xfrm>
              <a:off x="942337" y="2785153"/>
              <a:ext cx="173897" cy="202102"/>
            </a:xfrm>
            <a:custGeom>
              <a:rect b="b" l="l" r="r" t="t"/>
              <a:pathLst>
                <a:path extrusionOk="0" h="5453" w="4692">
                  <a:moveTo>
                    <a:pt x="1023" y="0"/>
                  </a:moveTo>
                  <a:cubicBezTo>
                    <a:pt x="856" y="0"/>
                    <a:pt x="688" y="44"/>
                    <a:pt x="536" y="135"/>
                  </a:cubicBezTo>
                  <a:cubicBezTo>
                    <a:pt x="131" y="361"/>
                    <a:pt x="0" y="885"/>
                    <a:pt x="274" y="1266"/>
                  </a:cubicBezTo>
                  <a:lnTo>
                    <a:pt x="2929" y="5076"/>
                  </a:lnTo>
                  <a:cubicBezTo>
                    <a:pt x="3112" y="5321"/>
                    <a:pt x="3399" y="5453"/>
                    <a:pt x="3688" y="5453"/>
                  </a:cubicBezTo>
                  <a:cubicBezTo>
                    <a:pt x="3849" y="5453"/>
                    <a:pt x="4010" y="5412"/>
                    <a:pt x="4155" y="5326"/>
                  </a:cubicBezTo>
                  <a:cubicBezTo>
                    <a:pt x="4572" y="5088"/>
                    <a:pt x="4691" y="4564"/>
                    <a:pt x="4429" y="4183"/>
                  </a:cubicBezTo>
                  <a:lnTo>
                    <a:pt x="1774" y="373"/>
                  </a:lnTo>
                  <a:cubicBezTo>
                    <a:pt x="1593" y="132"/>
                    <a:pt x="1311" y="0"/>
                    <a:pt x="10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1" name="Google Shape;13611;p47"/>
            <p:cNvSpPr/>
            <p:nvPr/>
          </p:nvSpPr>
          <p:spPr>
            <a:xfrm>
              <a:off x="991299" y="2932076"/>
              <a:ext cx="181866" cy="204214"/>
            </a:xfrm>
            <a:custGeom>
              <a:rect b="b" l="l" r="r" t="t"/>
              <a:pathLst>
                <a:path extrusionOk="0" h="5510" w="4907">
                  <a:moveTo>
                    <a:pt x="1047" y="1"/>
                  </a:moveTo>
                  <a:cubicBezTo>
                    <a:pt x="868" y="1"/>
                    <a:pt x="687" y="49"/>
                    <a:pt x="525" y="148"/>
                  </a:cubicBezTo>
                  <a:cubicBezTo>
                    <a:pt x="108" y="398"/>
                    <a:pt x="1" y="946"/>
                    <a:pt x="275" y="1339"/>
                  </a:cubicBezTo>
                  <a:lnTo>
                    <a:pt x="3084" y="5137"/>
                  </a:lnTo>
                  <a:cubicBezTo>
                    <a:pt x="3277" y="5381"/>
                    <a:pt x="3566" y="5510"/>
                    <a:pt x="3860" y="5510"/>
                  </a:cubicBezTo>
                  <a:cubicBezTo>
                    <a:pt x="4039" y="5510"/>
                    <a:pt x="4220" y="5462"/>
                    <a:pt x="4382" y="5363"/>
                  </a:cubicBezTo>
                  <a:cubicBezTo>
                    <a:pt x="4799" y="5113"/>
                    <a:pt x="4906" y="4565"/>
                    <a:pt x="4632" y="4172"/>
                  </a:cubicBezTo>
                  <a:lnTo>
                    <a:pt x="1822" y="374"/>
                  </a:lnTo>
                  <a:cubicBezTo>
                    <a:pt x="1630" y="130"/>
                    <a:pt x="1341" y="1"/>
                    <a:pt x="10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2" name="Google Shape;13612;p47"/>
            <p:cNvSpPr/>
            <p:nvPr/>
          </p:nvSpPr>
          <p:spPr>
            <a:xfrm>
              <a:off x="262728" y="2227037"/>
              <a:ext cx="397606" cy="40213"/>
            </a:xfrm>
            <a:custGeom>
              <a:rect b="b" l="l" r="r" t="t"/>
              <a:pathLst>
                <a:path extrusionOk="0" h="1085" w="10728">
                  <a:moveTo>
                    <a:pt x="536" y="1"/>
                  </a:moveTo>
                  <a:cubicBezTo>
                    <a:pt x="239" y="1"/>
                    <a:pt x="0" y="251"/>
                    <a:pt x="0" y="537"/>
                  </a:cubicBezTo>
                  <a:cubicBezTo>
                    <a:pt x="0" y="834"/>
                    <a:pt x="239" y="1084"/>
                    <a:pt x="536" y="1084"/>
                  </a:cubicBezTo>
                  <a:lnTo>
                    <a:pt x="10192" y="1084"/>
                  </a:lnTo>
                  <a:cubicBezTo>
                    <a:pt x="10478" y="1084"/>
                    <a:pt x="10728" y="834"/>
                    <a:pt x="10728" y="537"/>
                  </a:cubicBezTo>
                  <a:cubicBezTo>
                    <a:pt x="10728" y="251"/>
                    <a:pt x="10478" y="1"/>
                    <a:pt x="10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3" name="Google Shape;13613;p47"/>
            <p:cNvSpPr/>
            <p:nvPr/>
          </p:nvSpPr>
          <p:spPr>
            <a:xfrm>
              <a:off x="298458" y="2139232"/>
              <a:ext cx="170376" cy="456758"/>
            </a:xfrm>
            <a:custGeom>
              <a:rect b="b" l="l" r="r" t="t"/>
              <a:pathLst>
                <a:path extrusionOk="0" h="12324" w="4597">
                  <a:moveTo>
                    <a:pt x="2299" y="1"/>
                  </a:moveTo>
                  <a:cubicBezTo>
                    <a:pt x="1037" y="1"/>
                    <a:pt x="13" y="1024"/>
                    <a:pt x="1" y="2287"/>
                  </a:cubicBezTo>
                  <a:lnTo>
                    <a:pt x="1" y="10026"/>
                  </a:lnTo>
                  <a:cubicBezTo>
                    <a:pt x="13" y="11288"/>
                    <a:pt x="1037" y="12312"/>
                    <a:pt x="2299" y="12324"/>
                  </a:cubicBezTo>
                  <a:cubicBezTo>
                    <a:pt x="3561" y="12312"/>
                    <a:pt x="4585" y="11300"/>
                    <a:pt x="4597" y="10038"/>
                  </a:cubicBezTo>
                  <a:lnTo>
                    <a:pt x="4597" y="2298"/>
                  </a:lnTo>
                  <a:cubicBezTo>
                    <a:pt x="4597" y="1024"/>
                    <a:pt x="3561" y="1"/>
                    <a:pt x="22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4" name="Google Shape;13614;p47"/>
            <p:cNvSpPr/>
            <p:nvPr/>
          </p:nvSpPr>
          <p:spPr>
            <a:xfrm rot="-170517">
              <a:off x="1314825" y="1301629"/>
              <a:ext cx="536600" cy="620468"/>
            </a:xfrm>
            <a:custGeom>
              <a:rect b="b" l="l" r="r" t="t"/>
              <a:pathLst>
                <a:path extrusionOk="0" h="16742" w="14479">
                  <a:moveTo>
                    <a:pt x="9681" y="0"/>
                  </a:moveTo>
                  <a:cubicBezTo>
                    <a:pt x="6239" y="0"/>
                    <a:pt x="2999" y="2084"/>
                    <a:pt x="1680" y="5466"/>
                  </a:cubicBezTo>
                  <a:cubicBezTo>
                    <a:pt x="1" y="9812"/>
                    <a:pt x="2084" y="14705"/>
                    <a:pt x="6394" y="16491"/>
                  </a:cubicBezTo>
                  <a:cubicBezTo>
                    <a:pt x="6621" y="16586"/>
                    <a:pt x="6859" y="16670"/>
                    <a:pt x="7097" y="16741"/>
                  </a:cubicBezTo>
                  <a:cubicBezTo>
                    <a:pt x="7049" y="16658"/>
                    <a:pt x="6978" y="16598"/>
                    <a:pt x="6894" y="16539"/>
                  </a:cubicBezTo>
                  <a:lnTo>
                    <a:pt x="6692" y="16408"/>
                  </a:lnTo>
                  <a:cubicBezTo>
                    <a:pt x="7311" y="16217"/>
                    <a:pt x="7918" y="15991"/>
                    <a:pt x="8502" y="15693"/>
                  </a:cubicBezTo>
                  <a:cubicBezTo>
                    <a:pt x="12050" y="13955"/>
                    <a:pt x="14479" y="10443"/>
                    <a:pt x="14479" y="6383"/>
                  </a:cubicBezTo>
                  <a:cubicBezTo>
                    <a:pt x="14479" y="5228"/>
                    <a:pt x="14276" y="4097"/>
                    <a:pt x="13895" y="3013"/>
                  </a:cubicBezTo>
                  <a:cubicBezTo>
                    <a:pt x="13574" y="2120"/>
                    <a:pt x="13145" y="1287"/>
                    <a:pt x="12598" y="513"/>
                  </a:cubicBezTo>
                  <a:cubicBezTo>
                    <a:pt x="11635" y="165"/>
                    <a:pt x="10650" y="0"/>
                    <a:pt x="96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5" name="Google Shape;13615;p47"/>
            <p:cNvSpPr/>
            <p:nvPr/>
          </p:nvSpPr>
          <p:spPr>
            <a:xfrm rot="-170517">
              <a:off x="1356695" y="1356296"/>
              <a:ext cx="495129" cy="525927"/>
            </a:xfrm>
            <a:custGeom>
              <a:rect b="b" l="l" r="r" t="t"/>
              <a:pathLst>
                <a:path extrusionOk="0" h="14191" w="13360">
                  <a:moveTo>
                    <a:pt x="8410" y="0"/>
                  </a:moveTo>
                  <a:cubicBezTo>
                    <a:pt x="5677" y="0"/>
                    <a:pt x="3014" y="1571"/>
                    <a:pt x="1834" y="4344"/>
                  </a:cubicBezTo>
                  <a:cubicBezTo>
                    <a:pt x="1" y="8654"/>
                    <a:pt x="2751" y="13536"/>
                    <a:pt x="7383" y="14190"/>
                  </a:cubicBezTo>
                  <a:cubicBezTo>
                    <a:pt x="10931" y="12452"/>
                    <a:pt x="13360" y="8940"/>
                    <a:pt x="13360" y="4880"/>
                  </a:cubicBezTo>
                  <a:cubicBezTo>
                    <a:pt x="13360" y="3725"/>
                    <a:pt x="13157" y="2594"/>
                    <a:pt x="12776" y="1510"/>
                  </a:cubicBezTo>
                  <a:cubicBezTo>
                    <a:pt x="11460" y="483"/>
                    <a:pt x="9924" y="0"/>
                    <a:pt x="8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6" name="Google Shape;13616;p47"/>
            <p:cNvSpPr/>
            <p:nvPr/>
          </p:nvSpPr>
          <p:spPr>
            <a:xfrm rot="-170517">
              <a:off x="1628451" y="1369332"/>
              <a:ext cx="223735" cy="506581"/>
            </a:xfrm>
            <a:custGeom>
              <a:rect b="b" l="l" r="r" t="t"/>
              <a:pathLst>
                <a:path extrusionOk="0" h="13669" w="6037">
                  <a:moveTo>
                    <a:pt x="3775" y="0"/>
                  </a:moveTo>
                  <a:lnTo>
                    <a:pt x="3775" y="0"/>
                  </a:lnTo>
                  <a:cubicBezTo>
                    <a:pt x="5191" y="4715"/>
                    <a:pt x="3370" y="9906"/>
                    <a:pt x="0" y="13656"/>
                  </a:cubicBezTo>
                  <a:lnTo>
                    <a:pt x="60" y="13668"/>
                  </a:lnTo>
                  <a:cubicBezTo>
                    <a:pt x="3608" y="11918"/>
                    <a:pt x="6037" y="8406"/>
                    <a:pt x="6037" y="4346"/>
                  </a:cubicBezTo>
                  <a:cubicBezTo>
                    <a:pt x="6037" y="3191"/>
                    <a:pt x="5834" y="2060"/>
                    <a:pt x="5453" y="976"/>
                  </a:cubicBezTo>
                  <a:cubicBezTo>
                    <a:pt x="4941" y="572"/>
                    <a:pt x="4370" y="250"/>
                    <a:pt x="37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7" name="Google Shape;13617;p47"/>
            <p:cNvSpPr/>
            <p:nvPr/>
          </p:nvSpPr>
          <p:spPr>
            <a:xfrm rot="-170517">
              <a:off x="1469190" y="1560213"/>
              <a:ext cx="228627" cy="63559"/>
            </a:xfrm>
            <a:custGeom>
              <a:rect b="b" l="l" r="r" t="t"/>
              <a:pathLst>
                <a:path extrusionOk="0" h="1715" w="6169">
                  <a:moveTo>
                    <a:pt x="858" y="0"/>
                  </a:moveTo>
                  <a:cubicBezTo>
                    <a:pt x="394" y="0"/>
                    <a:pt x="1" y="381"/>
                    <a:pt x="1" y="857"/>
                  </a:cubicBezTo>
                  <a:cubicBezTo>
                    <a:pt x="1" y="1322"/>
                    <a:pt x="394" y="1715"/>
                    <a:pt x="858" y="1715"/>
                  </a:cubicBezTo>
                  <a:lnTo>
                    <a:pt x="5311" y="1715"/>
                  </a:lnTo>
                  <a:cubicBezTo>
                    <a:pt x="5787" y="1715"/>
                    <a:pt x="6168" y="1322"/>
                    <a:pt x="6168" y="857"/>
                  </a:cubicBezTo>
                  <a:cubicBezTo>
                    <a:pt x="6168" y="381"/>
                    <a:pt x="5787" y="0"/>
                    <a:pt x="53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8" name="Google Shape;13618;p47"/>
            <p:cNvSpPr/>
            <p:nvPr/>
          </p:nvSpPr>
          <p:spPr>
            <a:xfrm rot="-170517">
              <a:off x="1595984" y="1476425"/>
              <a:ext cx="109922" cy="37987"/>
            </a:xfrm>
            <a:custGeom>
              <a:rect b="b" l="l" r="r" t="t"/>
              <a:pathLst>
                <a:path extrusionOk="0" h="1025" w="2966">
                  <a:moveTo>
                    <a:pt x="513" y="0"/>
                  </a:moveTo>
                  <a:cubicBezTo>
                    <a:pt x="227" y="0"/>
                    <a:pt x="1" y="226"/>
                    <a:pt x="1" y="512"/>
                  </a:cubicBezTo>
                  <a:cubicBezTo>
                    <a:pt x="1" y="786"/>
                    <a:pt x="227" y="1024"/>
                    <a:pt x="513" y="1024"/>
                  </a:cubicBezTo>
                  <a:lnTo>
                    <a:pt x="2453" y="1024"/>
                  </a:lnTo>
                  <a:cubicBezTo>
                    <a:pt x="2739" y="1024"/>
                    <a:pt x="2965" y="786"/>
                    <a:pt x="2965" y="512"/>
                  </a:cubicBezTo>
                  <a:cubicBezTo>
                    <a:pt x="2965" y="226"/>
                    <a:pt x="2739" y="0"/>
                    <a:pt x="2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9" name="Google Shape;13619;p47"/>
            <p:cNvSpPr/>
            <p:nvPr/>
          </p:nvSpPr>
          <p:spPr>
            <a:xfrm>
              <a:off x="2076475" y="1577900"/>
              <a:ext cx="26500" cy="2630645"/>
            </a:xfrm>
            <a:custGeom>
              <a:rect b="b" l="l" r="r" t="t"/>
              <a:pathLst>
                <a:path extrusionOk="0" h="69950" w="715">
                  <a:moveTo>
                    <a:pt x="357" y="1"/>
                  </a:moveTo>
                  <a:cubicBezTo>
                    <a:pt x="179" y="1"/>
                    <a:pt x="0" y="501"/>
                    <a:pt x="0" y="1108"/>
                  </a:cubicBezTo>
                  <a:lnTo>
                    <a:pt x="0" y="69950"/>
                  </a:lnTo>
                  <a:lnTo>
                    <a:pt x="715" y="69950"/>
                  </a:lnTo>
                  <a:lnTo>
                    <a:pt x="715" y="1108"/>
                  </a:lnTo>
                  <a:cubicBezTo>
                    <a:pt x="715" y="501"/>
                    <a:pt x="536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0" name="Google Shape;13620;p47"/>
            <p:cNvSpPr/>
            <p:nvPr/>
          </p:nvSpPr>
          <p:spPr>
            <a:xfrm>
              <a:off x="629441" y="2138787"/>
              <a:ext cx="232159" cy="232160"/>
            </a:xfrm>
            <a:custGeom>
              <a:rect b="b" l="l" r="r" t="t"/>
              <a:pathLst>
                <a:path extrusionOk="0" h="6264" w="6264">
                  <a:moveTo>
                    <a:pt x="3132" y="1"/>
                  </a:moveTo>
                  <a:cubicBezTo>
                    <a:pt x="1394" y="1"/>
                    <a:pt x="1" y="1406"/>
                    <a:pt x="1" y="3132"/>
                  </a:cubicBezTo>
                  <a:cubicBezTo>
                    <a:pt x="1" y="4858"/>
                    <a:pt x="1394" y="6263"/>
                    <a:pt x="3132" y="6263"/>
                  </a:cubicBezTo>
                  <a:cubicBezTo>
                    <a:pt x="4858" y="6263"/>
                    <a:pt x="6263" y="4858"/>
                    <a:pt x="6263" y="3132"/>
                  </a:cubicBezTo>
                  <a:cubicBezTo>
                    <a:pt x="6263" y="1406"/>
                    <a:pt x="4858" y="1"/>
                    <a:pt x="3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1" name="Google Shape;13621;p47"/>
            <p:cNvSpPr/>
            <p:nvPr/>
          </p:nvSpPr>
          <p:spPr>
            <a:xfrm>
              <a:off x="634296" y="2152575"/>
              <a:ext cx="217149" cy="198099"/>
            </a:xfrm>
            <a:custGeom>
              <a:rect b="b" l="l" r="r" t="t"/>
              <a:pathLst>
                <a:path extrusionOk="0" h="5345" w="5859">
                  <a:moveTo>
                    <a:pt x="634" y="0"/>
                  </a:moveTo>
                  <a:cubicBezTo>
                    <a:pt x="480" y="0"/>
                    <a:pt x="328" y="63"/>
                    <a:pt x="215" y="188"/>
                  </a:cubicBezTo>
                  <a:cubicBezTo>
                    <a:pt x="1" y="414"/>
                    <a:pt x="12" y="784"/>
                    <a:pt x="251" y="998"/>
                  </a:cubicBezTo>
                  <a:lnTo>
                    <a:pt x="4846" y="5201"/>
                  </a:lnTo>
                  <a:cubicBezTo>
                    <a:pt x="4953" y="5296"/>
                    <a:pt x="5092" y="5344"/>
                    <a:pt x="5231" y="5344"/>
                  </a:cubicBezTo>
                  <a:cubicBezTo>
                    <a:pt x="5387" y="5344"/>
                    <a:pt x="5543" y="5284"/>
                    <a:pt x="5656" y="5165"/>
                  </a:cubicBezTo>
                  <a:cubicBezTo>
                    <a:pt x="5858" y="4927"/>
                    <a:pt x="5847" y="4558"/>
                    <a:pt x="5620" y="4355"/>
                  </a:cubicBezTo>
                  <a:lnTo>
                    <a:pt x="1024" y="153"/>
                  </a:lnTo>
                  <a:cubicBezTo>
                    <a:pt x="912" y="51"/>
                    <a:pt x="772" y="0"/>
                    <a:pt x="6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2" name="Google Shape;13622;p47"/>
            <p:cNvSpPr/>
            <p:nvPr/>
          </p:nvSpPr>
          <p:spPr>
            <a:xfrm>
              <a:off x="804199" y="2215140"/>
              <a:ext cx="26055" cy="26500"/>
            </a:xfrm>
            <a:custGeom>
              <a:rect b="b" l="l" r="r" t="t"/>
              <a:pathLst>
                <a:path extrusionOk="0" h="715" w="703">
                  <a:moveTo>
                    <a:pt x="358" y="0"/>
                  </a:moveTo>
                  <a:cubicBezTo>
                    <a:pt x="155" y="0"/>
                    <a:pt x="0" y="167"/>
                    <a:pt x="0" y="358"/>
                  </a:cubicBezTo>
                  <a:cubicBezTo>
                    <a:pt x="0" y="560"/>
                    <a:pt x="155" y="715"/>
                    <a:pt x="358" y="715"/>
                  </a:cubicBezTo>
                  <a:cubicBezTo>
                    <a:pt x="548" y="715"/>
                    <a:pt x="703" y="560"/>
                    <a:pt x="703" y="358"/>
                  </a:cubicBezTo>
                  <a:cubicBezTo>
                    <a:pt x="703" y="167"/>
                    <a:pt x="548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3" name="Google Shape;13623;p47"/>
            <p:cNvSpPr/>
            <p:nvPr/>
          </p:nvSpPr>
          <p:spPr>
            <a:xfrm>
              <a:off x="775511" y="2171886"/>
              <a:ext cx="13268" cy="13268"/>
            </a:xfrm>
            <a:custGeom>
              <a:rect b="b" l="l" r="r" t="t"/>
              <a:pathLst>
                <a:path extrusionOk="0" h="358" w="358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74"/>
                    <a:pt x="84" y="358"/>
                    <a:pt x="179" y="358"/>
                  </a:cubicBezTo>
                  <a:cubicBezTo>
                    <a:pt x="286" y="358"/>
                    <a:pt x="358" y="274"/>
                    <a:pt x="358" y="179"/>
                  </a:cubicBezTo>
                  <a:cubicBezTo>
                    <a:pt x="358" y="72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4" name="Google Shape;13624;p47"/>
            <p:cNvSpPr/>
            <p:nvPr/>
          </p:nvSpPr>
          <p:spPr>
            <a:xfrm>
              <a:off x="662094" y="2252649"/>
              <a:ext cx="13268" cy="13713"/>
            </a:xfrm>
            <a:custGeom>
              <a:rect b="b" l="l" r="r" t="t"/>
              <a:pathLst>
                <a:path extrusionOk="0" h="370" w="358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cubicBezTo>
                    <a:pt x="1" y="286"/>
                    <a:pt x="84" y="370"/>
                    <a:pt x="179" y="370"/>
                  </a:cubicBezTo>
                  <a:cubicBezTo>
                    <a:pt x="274" y="370"/>
                    <a:pt x="358" y="286"/>
                    <a:pt x="358" y="179"/>
                  </a:cubicBezTo>
                  <a:cubicBezTo>
                    <a:pt x="358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5" name="Google Shape;13625;p47"/>
            <p:cNvSpPr/>
            <p:nvPr/>
          </p:nvSpPr>
          <p:spPr>
            <a:xfrm>
              <a:off x="683740" y="2473293"/>
              <a:ext cx="67528" cy="67565"/>
            </a:xfrm>
            <a:custGeom>
              <a:rect b="b" l="l" r="r" t="t"/>
              <a:pathLst>
                <a:path extrusionOk="0" h="1823" w="1822">
                  <a:moveTo>
                    <a:pt x="905" y="1"/>
                  </a:moveTo>
                  <a:cubicBezTo>
                    <a:pt x="405" y="1"/>
                    <a:pt x="0" y="405"/>
                    <a:pt x="0" y="905"/>
                  </a:cubicBezTo>
                  <a:cubicBezTo>
                    <a:pt x="0" y="1417"/>
                    <a:pt x="405" y="1822"/>
                    <a:pt x="905" y="1822"/>
                  </a:cubicBezTo>
                  <a:cubicBezTo>
                    <a:pt x="1417" y="1822"/>
                    <a:pt x="1822" y="1417"/>
                    <a:pt x="1822" y="905"/>
                  </a:cubicBezTo>
                  <a:cubicBezTo>
                    <a:pt x="1822" y="405"/>
                    <a:pt x="1417" y="1"/>
                    <a:pt x="9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6" name="Google Shape;13626;p47"/>
            <p:cNvSpPr/>
            <p:nvPr/>
          </p:nvSpPr>
          <p:spPr>
            <a:xfrm>
              <a:off x="713280" y="2617177"/>
              <a:ext cx="67565" cy="67528"/>
            </a:xfrm>
            <a:custGeom>
              <a:rect b="b" l="l" r="r" t="t"/>
              <a:pathLst>
                <a:path extrusionOk="0" h="1822" w="1823">
                  <a:moveTo>
                    <a:pt x="918" y="0"/>
                  </a:moveTo>
                  <a:cubicBezTo>
                    <a:pt x="406" y="0"/>
                    <a:pt x="1" y="405"/>
                    <a:pt x="1" y="917"/>
                  </a:cubicBezTo>
                  <a:cubicBezTo>
                    <a:pt x="1" y="1417"/>
                    <a:pt x="406" y="1822"/>
                    <a:pt x="918" y="1822"/>
                  </a:cubicBezTo>
                  <a:cubicBezTo>
                    <a:pt x="1418" y="1822"/>
                    <a:pt x="1822" y="1417"/>
                    <a:pt x="1822" y="917"/>
                  </a:cubicBezTo>
                  <a:cubicBezTo>
                    <a:pt x="1822" y="405"/>
                    <a:pt x="1418" y="0"/>
                    <a:pt x="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7" name="Google Shape;13627;p47"/>
            <p:cNvSpPr/>
            <p:nvPr/>
          </p:nvSpPr>
          <p:spPr>
            <a:xfrm rot="-170517">
              <a:off x="1171337" y="1310387"/>
              <a:ext cx="138607" cy="118594"/>
            </a:xfrm>
            <a:custGeom>
              <a:rect b="b" l="l" r="r" t="t"/>
              <a:pathLst>
                <a:path extrusionOk="0" h="3200" w="3740">
                  <a:moveTo>
                    <a:pt x="2132" y="1"/>
                  </a:moveTo>
                  <a:cubicBezTo>
                    <a:pt x="703" y="1"/>
                    <a:pt x="1" y="1727"/>
                    <a:pt x="1013" y="2727"/>
                  </a:cubicBezTo>
                  <a:cubicBezTo>
                    <a:pt x="1335" y="3054"/>
                    <a:pt x="1733" y="3199"/>
                    <a:pt x="2124" y="3199"/>
                  </a:cubicBezTo>
                  <a:cubicBezTo>
                    <a:pt x="2947" y="3199"/>
                    <a:pt x="3739" y="2556"/>
                    <a:pt x="3739" y="1596"/>
                  </a:cubicBezTo>
                  <a:cubicBezTo>
                    <a:pt x="3727" y="715"/>
                    <a:pt x="3013" y="1"/>
                    <a:pt x="21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8" name="Google Shape;13628;p47"/>
            <p:cNvSpPr/>
            <p:nvPr/>
          </p:nvSpPr>
          <p:spPr>
            <a:xfrm>
              <a:off x="1001009" y="1808247"/>
              <a:ext cx="68010" cy="68010"/>
            </a:xfrm>
            <a:custGeom>
              <a:rect b="b" l="l" r="r" t="t"/>
              <a:pathLst>
                <a:path extrusionOk="0" h="1835" w="1835">
                  <a:moveTo>
                    <a:pt x="917" y="1"/>
                  </a:moveTo>
                  <a:cubicBezTo>
                    <a:pt x="405" y="1"/>
                    <a:pt x="1" y="418"/>
                    <a:pt x="1" y="918"/>
                  </a:cubicBezTo>
                  <a:cubicBezTo>
                    <a:pt x="1" y="1430"/>
                    <a:pt x="405" y="1834"/>
                    <a:pt x="917" y="1834"/>
                  </a:cubicBezTo>
                  <a:cubicBezTo>
                    <a:pt x="1417" y="1834"/>
                    <a:pt x="1834" y="1430"/>
                    <a:pt x="1834" y="918"/>
                  </a:cubicBezTo>
                  <a:cubicBezTo>
                    <a:pt x="1834" y="418"/>
                    <a:pt x="1417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9" name="Google Shape;13629;p47"/>
            <p:cNvSpPr/>
            <p:nvPr/>
          </p:nvSpPr>
          <p:spPr>
            <a:xfrm>
              <a:off x="1151045" y="1960952"/>
              <a:ext cx="74607" cy="63599"/>
            </a:xfrm>
            <a:custGeom>
              <a:rect b="b" l="l" r="r" t="t"/>
              <a:pathLst>
                <a:path extrusionOk="0" h="1716" w="2013">
                  <a:moveTo>
                    <a:pt x="1156" y="0"/>
                  </a:moveTo>
                  <a:cubicBezTo>
                    <a:pt x="382" y="0"/>
                    <a:pt x="1" y="917"/>
                    <a:pt x="548" y="1465"/>
                  </a:cubicBezTo>
                  <a:cubicBezTo>
                    <a:pt x="721" y="1638"/>
                    <a:pt x="935" y="1715"/>
                    <a:pt x="1145" y="1715"/>
                  </a:cubicBezTo>
                  <a:cubicBezTo>
                    <a:pt x="1587" y="1715"/>
                    <a:pt x="2013" y="1374"/>
                    <a:pt x="2013" y="858"/>
                  </a:cubicBezTo>
                  <a:cubicBezTo>
                    <a:pt x="2013" y="381"/>
                    <a:pt x="1620" y="0"/>
                    <a:pt x="1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0" name="Google Shape;13630;p47"/>
            <p:cNvSpPr/>
            <p:nvPr/>
          </p:nvSpPr>
          <p:spPr>
            <a:xfrm>
              <a:off x="838631" y="2909281"/>
              <a:ext cx="52962" cy="52999"/>
            </a:xfrm>
            <a:custGeom>
              <a:rect b="b" l="l" r="r" t="t"/>
              <a:pathLst>
                <a:path extrusionOk="0" h="1430" w="1429">
                  <a:moveTo>
                    <a:pt x="715" y="1"/>
                  </a:moveTo>
                  <a:cubicBezTo>
                    <a:pt x="322" y="1"/>
                    <a:pt x="0" y="322"/>
                    <a:pt x="0" y="715"/>
                  </a:cubicBezTo>
                  <a:cubicBezTo>
                    <a:pt x="0" y="1108"/>
                    <a:pt x="322" y="1430"/>
                    <a:pt x="715" y="1430"/>
                  </a:cubicBezTo>
                  <a:cubicBezTo>
                    <a:pt x="1107" y="1430"/>
                    <a:pt x="1429" y="1108"/>
                    <a:pt x="1429" y="715"/>
                  </a:cubicBezTo>
                  <a:cubicBezTo>
                    <a:pt x="1429" y="322"/>
                    <a:pt x="1107" y="1"/>
                    <a:pt x="7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1" name="Google Shape;13631;p47"/>
            <p:cNvSpPr/>
            <p:nvPr/>
          </p:nvSpPr>
          <p:spPr>
            <a:xfrm>
              <a:off x="926881" y="2918140"/>
              <a:ext cx="83872" cy="83872"/>
            </a:xfrm>
            <a:custGeom>
              <a:rect b="b" l="l" r="r" t="t"/>
              <a:pathLst>
                <a:path extrusionOk="0" h="2263" w="2263">
                  <a:moveTo>
                    <a:pt x="1131" y="0"/>
                  </a:moveTo>
                  <a:cubicBezTo>
                    <a:pt x="500" y="0"/>
                    <a:pt x="0" y="512"/>
                    <a:pt x="0" y="1131"/>
                  </a:cubicBezTo>
                  <a:cubicBezTo>
                    <a:pt x="0" y="1750"/>
                    <a:pt x="500" y="2262"/>
                    <a:pt x="1131" y="2262"/>
                  </a:cubicBezTo>
                  <a:cubicBezTo>
                    <a:pt x="1751" y="2262"/>
                    <a:pt x="2263" y="1750"/>
                    <a:pt x="2263" y="1131"/>
                  </a:cubicBezTo>
                  <a:cubicBezTo>
                    <a:pt x="2263" y="512"/>
                    <a:pt x="1751" y="0"/>
                    <a:pt x="11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632" name="Google Shape;13632;p47"/>
            <p:cNvGrpSpPr/>
            <p:nvPr/>
          </p:nvGrpSpPr>
          <p:grpSpPr>
            <a:xfrm>
              <a:off x="2094672" y="1595742"/>
              <a:ext cx="1375440" cy="900505"/>
              <a:chOff x="4045391" y="1910950"/>
              <a:chExt cx="558237" cy="365509"/>
            </a:xfrm>
          </p:grpSpPr>
          <p:sp>
            <p:nvSpPr>
              <p:cNvPr id="13633" name="Google Shape;13633;p47"/>
              <p:cNvSpPr/>
              <p:nvPr/>
            </p:nvSpPr>
            <p:spPr>
              <a:xfrm>
                <a:off x="4045655" y="1910950"/>
                <a:ext cx="557708" cy="365498"/>
              </a:xfrm>
              <a:custGeom>
                <a:rect b="b" l="l" r="r" t="t"/>
                <a:pathLst>
                  <a:path extrusionOk="0" h="16574" w="25290">
                    <a:moveTo>
                      <a:pt x="429" y="0"/>
                    </a:moveTo>
                    <a:cubicBezTo>
                      <a:pt x="191" y="0"/>
                      <a:pt x="0" y="191"/>
                      <a:pt x="0" y="429"/>
                    </a:cubicBezTo>
                    <a:lnTo>
                      <a:pt x="0" y="16133"/>
                    </a:lnTo>
                    <a:cubicBezTo>
                      <a:pt x="0" y="16371"/>
                      <a:pt x="191" y="16574"/>
                      <a:pt x="429" y="16574"/>
                    </a:cubicBezTo>
                    <a:lnTo>
                      <a:pt x="24861" y="16574"/>
                    </a:lnTo>
                    <a:cubicBezTo>
                      <a:pt x="25099" y="16574"/>
                      <a:pt x="25289" y="16371"/>
                      <a:pt x="25289" y="16133"/>
                    </a:cubicBezTo>
                    <a:lnTo>
                      <a:pt x="25289" y="429"/>
                    </a:lnTo>
                    <a:cubicBezTo>
                      <a:pt x="25289" y="191"/>
                      <a:pt x="25099" y="0"/>
                      <a:pt x="248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4" name="Google Shape;13634;p47"/>
              <p:cNvSpPr/>
              <p:nvPr/>
            </p:nvSpPr>
            <p:spPr>
              <a:xfrm>
                <a:off x="4045391" y="1910950"/>
                <a:ext cx="557972" cy="28382"/>
              </a:xfrm>
              <a:custGeom>
                <a:rect b="b" l="l" r="r" t="t"/>
                <a:pathLst>
                  <a:path extrusionOk="0" h="1287" w="25302">
                    <a:moveTo>
                      <a:pt x="441" y="0"/>
                    </a:moveTo>
                    <a:cubicBezTo>
                      <a:pt x="203" y="0"/>
                      <a:pt x="1" y="203"/>
                      <a:pt x="1" y="441"/>
                    </a:cubicBezTo>
                    <a:lnTo>
                      <a:pt x="1" y="1286"/>
                    </a:lnTo>
                    <a:lnTo>
                      <a:pt x="25301" y="1286"/>
                    </a:lnTo>
                    <a:lnTo>
                      <a:pt x="25301" y="441"/>
                    </a:lnTo>
                    <a:cubicBezTo>
                      <a:pt x="25301" y="203"/>
                      <a:pt x="25099" y="0"/>
                      <a:pt x="248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5" name="Google Shape;13635;p47"/>
              <p:cNvSpPr/>
              <p:nvPr/>
            </p:nvSpPr>
            <p:spPr>
              <a:xfrm>
                <a:off x="4045391" y="2023333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1" y="0"/>
                    </a:moveTo>
                    <a:lnTo>
                      <a:pt x="1" y="1274"/>
                    </a:lnTo>
                    <a:lnTo>
                      <a:pt x="25301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6" name="Google Shape;13636;p47"/>
              <p:cNvSpPr/>
              <p:nvPr/>
            </p:nvSpPr>
            <p:spPr>
              <a:xfrm>
                <a:off x="4045391" y="1967142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1" y="0"/>
                    </a:moveTo>
                    <a:lnTo>
                      <a:pt x="1" y="1274"/>
                    </a:lnTo>
                    <a:lnTo>
                      <a:pt x="25301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7" name="Google Shape;13637;p47"/>
              <p:cNvSpPr/>
              <p:nvPr/>
            </p:nvSpPr>
            <p:spPr>
              <a:xfrm>
                <a:off x="4045655" y="2079525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0" y="0"/>
                    </a:moveTo>
                    <a:lnTo>
                      <a:pt x="0" y="846"/>
                    </a:lnTo>
                    <a:cubicBezTo>
                      <a:pt x="0" y="1084"/>
                      <a:pt x="191" y="1274"/>
                      <a:pt x="441" y="1274"/>
                    </a:cubicBezTo>
                    <a:lnTo>
                      <a:pt x="25289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8" name="Google Shape;13638;p47"/>
              <p:cNvSpPr/>
              <p:nvPr/>
            </p:nvSpPr>
            <p:spPr>
              <a:xfrm>
                <a:off x="4045391" y="2191908"/>
                <a:ext cx="557972" cy="28360"/>
              </a:xfrm>
              <a:custGeom>
                <a:rect b="b" l="l" r="r" t="t"/>
                <a:pathLst>
                  <a:path extrusionOk="0" h="1286" w="25302">
                    <a:moveTo>
                      <a:pt x="1" y="0"/>
                    </a:moveTo>
                    <a:lnTo>
                      <a:pt x="1" y="1286"/>
                    </a:lnTo>
                    <a:lnTo>
                      <a:pt x="25301" y="1286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9" name="Google Shape;13639;p47"/>
              <p:cNvSpPr/>
              <p:nvPr/>
            </p:nvSpPr>
            <p:spPr>
              <a:xfrm>
                <a:off x="4045655" y="2248342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0" y="1"/>
                    </a:moveTo>
                    <a:lnTo>
                      <a:pt x="0" y="834"/>
                    </a:lnTo>
                    <a:cubicBezTo>
                      <a:pt x="0" y="1072"/>
                      <a:pt x="191" y="1275"/>
                      <a:pt x="429" y="1275"/>
                    </a:cubicBezTo>
                    <a:lnTo>
                      <a:pt x="24861" y="1275"/>
                    </a:lnTo>
                    <a:cubicBezTo>
                      <a:pt x="25099" y="1275"/>
                      <a:pt x="25301" y="1072"/>
                      <a:pt x="25301" y="834"/>
                    </a:cubicBezTo>
                    <a:lnTo>
                      <a:pt x="253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0" name="Google Shape;13640;p47"/>
              <p:cNvSpPr/>
              <p:nvPr/>
            </p:nvSpPr>
            <p:spPr>
              <a:xfrm>
                <a:off x="4045391" y="2135716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1" y="0"/>
                    </a:moveTo>
                    <a:lnTo>
                      <a:pt x="1" y="1274"/>
                    </a:lnTo>
                    <a:lnTo>
                      <a:pt x="25301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1" name="Google Shape;13641;p47"/>
              <p:cNvSpPr/>
              <p:nvPr/>
            </p:nvSpPr>
            <p:spPr>
              <a:xfrm>
                <a:off x="4045655" y="1910950"/>
                <a:ext cx="259690" cy="196686"/>
              </a:xfrm>
              <a:custGeom>
                <a:rect b="b" l="l" r="r" t="t"/>
                <a:pathLst>
                  <a:path extrusionOk="0" h="8919" w="11776">
                    <a:moveTo>
                      <a:pt x="429" y="0"/>
                    </a:moveTo>
                    <a:cubicBezTo>
                      <a:pt x="191" y="0"/>
                      <a:pt x="0" y="191"/>
                      <a:pt x="0" y="429"/>
                    </a:cubicBezTo>
                    <a:lnTo>
                      <a:pt x="0" y="8490"/>
                    </a:lnTo>
                    <a:cubicBezTo>
                      <a:pt x="0" y="8728"/>
                      <a:pt x="191" y="8918"/>
                      <a:pt x="429" y="8918"/>
                    </a:cubicBezTo>
                    <a:lnTo>
                      <a:pt x="11335" y="8918"/>
                    </a:lnTo>
                    <a:cubicBezTo>
                      <a:pt x="11573" y="8918"/>
                      <a:pt x="11776" y="8728"/>
                      <a:pt x="11776" y="8490"/>
                    </a:cubicBezTo>
                    <a:lnTo>
                      <a:pt x="11776" y="429"/>
                    </a:lnTo>
                    <a:cubicBezTo>
                      <a:pt x="11776" y="191"/>
                      <a:pt x="11573" y="0"/>
                      <a:pt x="113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2" name="Google Shape;13642;p47"/>
              <p:cNvSpPr/>
              <p:nvPr/>
            </p:nvSpPr>
            <p:spPr>
              <a:xfrm>
                <a:off x="4060630" y="1932011"/>
                <a:ext cx="229236" cy="154522"/>
              </a:xfrm>
              <a:custGeom>
                <a:rect b="b" l="l" r="r" t="t"/>
                <a:pathLst>
                  <a:path extrusionOk="0" h="7007" w="10395">
                    <a:moveTo>
                      <a:pt x="2846" y="1"/>
                    </a:moveTo>
                    <a:cubicBezTo>
                      <a:pt x="2822" y="1"/>
                      <a:pt x="2798" y="16"/>
                      <a:pt x="2798" y="46"/>
                    </a:cubicBezTo>
                    <a:lnTo>
                      <a:pt x="2703" y="331"/>
                    </a:lnTo>
                    <a:lnTo>
                      <a:pt x="2405" y="331"/>
                    </a:lnTo>
                    <a:cubicBezTo>
                      <a:pt x="2369" y="331"/>
                      <a:pt x="2346" y="379"/>
                      <a:pt x="2381" y="403"/>
                    </a:cubicBezTo>
                    <a:lnTo>
                      <a:pt x="2631" y="581"/>
                    </a:lnTo>
                    <a:lnTo>
                      <a:pt x="2536" y="879"/>
                    </a:lnTo>
                    <a:cubicBezTo>
                      <a:pt x="2527" y="914"/>
                      <a:pt x="2544" y="936"/>
                      <a:pt x="2568" y="936"/>
                    </a:cubicBezTo>
                    <a:cubicBezTo>
                      <a:pt x="2577" y="936"/>
                      <a:pt x="2586" y="933"/>
                      <a:pt x="2596" y="927"/>
                    </a:cubicBezTo>
                    <a:lnTo>
                      <a:pt x="2846" y="748"/>
                    </a:lnTo>
                    <a:lnTo>
                      <a:pt x="3096" y="927"/>
                    </a:lnTo>
                    <a:cubicBezTo>
                      <a:pt x="3102" y="933"/>
                      <a:pt x="3110" y="936"/>
                      <a:pt x="3118" y="936"/>
                    </a:cubicBezTo>
                    <a:cubicBezTo>
                      <a:pt x="3141" y="936"/>
                      <a:pt x="3164" y="914"/>
                      <a:pt x="3155" y="879"/>
                    </a:cubicBezTo>
                    <a:lnTo>
                      <a:pt x="3060" y="581"/>
                    </a:lnTo>
                    <a:lnTo>
                      <a:pt x="3310" y="403"/>
                    </a:lnTo>
                    <a:cubicBezTo>
                      <a:pt x="3346" y="379"/>
                      <a:pt x="3322" y="331"/>
                      <a:pt x="3286" y="331"/>
                    </a:cubicBezTo>
                    <a:lnTo>
                      <a:pt x="2989" y="331"/>
                    </a:lnTo>
                    <a:lnTo>
                      <a:pt x="2893" y="46"/>
                    </a:lnTo>
                    <a:cubicBezTo>
                      <a:pt x="2893" y="16"/>
                      <a:pt x="2870" y="1"/>
                      <a:pt x="2846" y="1"/>
                    </a:cubicBezTo>
                    <a:close/>
                    <a:moveTo>
                      <a:pt x="5203" y="19"/>
                    </a:moveTo>
                    <a:cubicBezTo>
                      <a:pt x="5188" y="19"/>
                      <a:pt x="5173" y="28"/>
                      <a:pt x="5167" y="46"/>
                    </a:cubicBezTo>
                    <a:lnTo>
                      <a:pt x="5072" y="331"/>
                    </a:lnTo>
                    <a:lnTo>
                      <a:pt x="4763" y="331"/>
                    </a:lnTo>
                    <a:cubicBezTo>
                      <a:pt x="4715" y="331"/>
                      <a:pt x="4703" y="391"/>
                      <a:pt x="4739" y="403"/>
                    </a:cubicBezTo>
                    <a:lnTo>
                      <a:pt x="4989" y="581"/>
                    </a:lnTo>
                    <a:lnTo>
                      <a:pt x="4894" y="879"/>
                    </a:lnTo>
                    <a:cubicBezTo>
                      <a:pt x="4885" y="914"/>
                      <a:pt x="4902" y="936"/>
                      <a:pt x="4925" y="936"/>
                    </a:cubicBezTo>
                    <a:cubicBezTo>
                      <a:pt x="4934" y="936"/>
                      <a:pt x="4944" y="933"/>
                      <a:pt x="4953" y="927"/>
                    </a:cubicBezTo>
                    <a:lnTo>
                      <a:pt x="5203" y="748"/>
                    </a:lnTo>
                    <a:lnTo>
                      <a:pt x="5453" y="927"/>
                    </a:lnTo>
                    <a:cubicBezTo>
                      <a:pt x="5463" y="933"/>
                      <a:pt x="5472" y="936"/>
                      <a:pt x="5481" y="936"/>
                    </a:cubicBezTo>
                    <a:cubicBezTo>
                      <a:pt x="5505" y="936"/>
                      <a:pt x="5521" y="914"/>
                      <a:pt x="5513" y="879"/>
                    </a:cubicBezTo>
                    <a:lnTo>
                      <a:pt x="5417" y="581"/>
                    </a:lnTo>
                    <a:lnTo>
                      <a:pt x="5668" y="403"/>
                    </a:lnTo>
                    <a:cubicBezTo>
                      <a:pt x="5703" y="391"/>
                      <a:pt x="5691" y="331"/>
                      <a:pt x="5644" y="331"/>
                    </a:cubicBezTo>
                    <a:lnTo>
                      <a:pt x="5334" y="331"/>
                    </a:lnTo>
                    <a:lnTo>
                      <a:pt x="5239" y="46"/>
                    </a:lnTo>
                    <a:cubicBezTo>
                      <a:pt x="5233" y="28"/>
                      <a:pt x="5218" y="19"/>
                      <a:pt x="5203" y="19"/>
                    </a:cubicBezTo>
                    <a:close/>
                    <a:moveTo>
                      <a:pt x="7549" y="1"/>
                    </a:moveTo>
                    <a:cubicBezTo>
                      <a:pt x="7525" y="1"/>
                      <a:pt x="7501" y="16"/>
                      <a:pt x="7501" y="46"/>
                    </a:cubicBezTo>
                    <a:lnTo>
                      <a:pt x="7406" y="331"/>
                    </a:lnTo>
                    <a:lnTo>
                      <a:pt x="7108" y="331"/>
                    </a:lnTo>
                    <a:cubicBezTo>
                      <a:pt x="7061" y="331"/>
                      <a:pt x="7049" y="391"/>
                      <a:pt x="7084" y="403"/>
                    </a:cubicBezTo>
                    <a:lnTo>
                      <a:pt x="7334" y="581"/>
                    </a:lnTo>
                    <a:lnTo>
                      <a:pt x="7239" y="879"/>
                    </a:lnTo>
                    <a:cubicBezTo>
                      <a:pt x="7230" y="914"/>
                      <a:pt x="7247" y="936"/>
                      <a:pt x="7271" y="936"/>
                    </a:cubicBezTo>
                    <a:cubicBezTo>
                      <a:pt x="7280" y="936"/>
                      <a:pt x="7289" y="933"/>
                      <a:pt x="7299" y="927"/>
                    </a:cubicBezTo>
                    <a:lnTo>
                      <a:pt x="7549" y="748"/>
                    </a:lnTo>
                    <a:lnTo>
                      <a:pt x="7799" y="927"/>
                    </a:lnTo>
                    <a:cubicBezTo>
                      <a:pt x="7805" y="933"/>
                      <a:pt x="7813" y="936"/>
                      <a:pt x="7821" y="936"/>
                    </a:cubicBezTo>
                    <a:cubicBezTo>
                      <a:pt x="7844" y="936"/>
                      <a:pt x="7867" y="914"/>
                      <a:pt x="7858" y="879"/>
                    </a:cubicBezTo>
                    <a:lnTo>
                      <a:pt x="7763" y="581"/>
                    </a:lnTo>
                    <a:lnTo>
                      <a:pt x="8013" y="403"/>
                    </a:lnTo>
                    <a:cubicBezTo>
                      <a:pt x="8049" y="391"/>
                      <a:pt x="8025" y="331"/>
                      <a:pt x="7989" y="331"/>
                    </a:cubicBezTo>
                    <a:lnTo>
                      <a:pt x="7692" y="331"/>
                    </a:lnTo>
                    <a:lnTo>
                      <a:pt x="7596" y="46"/>
                    </a:lnTo>
                    <a:cubicBezTo>
                      <a:pt x="7596" y="16"/>
                      <a:pt x="7573" y="1"/>
                      <a:pt x="7549" y="1"/>
                    </a:cubicBezTo>
                    <a:close/>
                    <a:moveTo>
                      <a:pt x="9894" y="1"/>
                    </a:moveTo>
                    <a:cubicBezTo>
                      <a:pt x="9870" y="1"/>
                      <a:pt x="9847" y="16"/>
                      <a:pt x="9847" y="46"/>
                    </a:cubicBezTo>
                    <a:lnTo>
                      <a:pt x="9751" y="331"/>
                    </a:lnTo>
                    <a:lnTo>
                      <a:pt x="9454" y="331"/>
                    </a:lnTo>
                    <a:cubicBezTo>
                      <a:pt x="9418" y="331"/>
                      <a:pt x="9406" y="379"/>
                      <a:pt x="9430" y="403"/>
                    </a:cubicBezTo>
                    <a:lnTo>
                      <a:pt x="9680" y="581"/>
                    </a:lnTo>
                    <a:lnTo>
                      <a:pt x="9585" y="879"/>
                    </a:lnTo>
                    <a:cubicBezTo>
                      <a:pt x="9576" y="914"/>
                      <a:pt x="9599" y="936"/>
                      <a:pt x="9622" y="936"/>
                    </a:cubicBezTo>
                    <a:cubicBezTo>
                      <a:pt x="9630" y="936"/>
                      <a:pt x="9638" y="933"/>
                      <a:pt x="9644" y="927"/>
                    </a:cubicBezTo>
                    <a:lnTo>
                      <a:pt x="9894" y="748"/>
                    </a:lnTo>
                    <a:lnTo>
                      <a:pt x="10144" y="927"/>
                    </a:lnTo>
                    <a:cubicBezTo>
                      <a:pt x="10154" y="933"/>
                      <a:pt x="10163" y="936"/>
                      <a:pt x="10172" y="936"/>
                    </a:cubicBezTo>
                    <a:cubicBezTo>
                      <a:pt x="10196" y="936"/>
                      <a:pt x="10213" y="914"/>
                      <a:pt x="10204" y="879"/>
                    </a:cubicBezTo>
                    <a:lnTo>
                      <a:pt x="10120" y="581"/>
                    </a:lnTo>
                    <a:lnTo>
                      <a:pt x="10359" y="403"/>
                    </a:lnTo>
                    <a:cubicBezTo>
                      <a:pt x="10394" y="379"/>
                      <a:pt x="10382" y="331"/>
                      <a:pt x="10335" y="331"/>
                    </a:cubicBezTo>
                    <a:lnTo>
                      <a:pt x="10037" y="331"/>
                    </a:lnTo>
                    <a:lnTo>
                      <a:pt x="9942" y="46"/>
                    </a:lnTo>
                    <a:cubicBezTo>
                      <a:pt x="9942" y="16"/>
                      <a:pt x="9918" y="1"/>
                      <a:pt x="9894" y="1"/>
                    </a:cubicBezTo>
                    <a:close/>
                    <a:moveTo>
                      <a:pt x="500" y="19"/>
                    </a:moveTo>
                    <a:cubicBezTo>
                      <a:pt x="485" y="19"/>
                      <a:pt x="470" y="28"/>
                      <a:pt x="464" y="46"/>
                    </a:cubicBezTo>
                    <a:lnTo>
                      <a:pt x="369" y="331"/>
                    </a:lnTo>
                    <a:lnTo>
                      <a:pt x="60" y="331"/>
                    </a:lnTo>
                    <a:cubicBezTo>
                      <a:pt x="24" y="331"/>
                      <a:pt x="0" y="379"/>
                      <a:pt x="36" y="403"/>
                    </a:cubicBezTo>
                    <a:lnTo>
                      <a:pt x="286" y="593"/>
                    </a:lnTo>
                    <a:lnTo>
                      <a:pt x="191" y="891"/>
                    </a:lnTo>
                    <a:cubicBezTo>
                      <a:pt x="182" y="917"/>
                      <a:pt x="204" y="936"/>
                      <a:pt x="226" y="936"/>
                    </a:cubicBezTo>
                    <a:cubicBezTo>
                      <a:pt x="235" y="936"/>
                      <a:pt x="244" y="933"/>
                      <a:pt x="250" y="927"/>
                    </a:cubicBezTo>
                    <a:lnTo>
                      <a:pt x="500" y="748"/>
                    </a:lnTo>
                    <a:lnTo>
                      <a:pt x="750" y="927"/>
                    </a:lnTo>
                    <a:cubicBezTo>
                      <a:pt x="760" y="933"/>
                      <a:pt x="770" y="936"/>
                      <a:pt x="779" y="936"/>
                    </a:cubicBezTo>
                    <a:cubicBezTo>
                      <a:pt x="802" y="936"/>
                      <a:pt x="818" y="917"/>
                      <a:pt x="810" y="891"/>
                    </a:cubicBezTo>
                    <a:lnTo>
                      <a:pt x="715" y="593"/>
                    </a:lnTo>
                    <a:lnTo>
                      <a:pt x="965" y="403"/>
                    </a:lnTo>
                    <a:cubicBezTo>
                      <a:pt x="1000" y="379"/>
                      <a:pt x="976" y="331"/>
                      <a:pt x="941" y="331"/>
                    </a:cubicBezTo>
                    <a:lnTo>
                      <a:pt x="643" y="331"/>
                    </a:lnTo>
                    <a:lnTo>
                      <a:pt x="536" y="46"/>
                    </a:lnTo>
                    <a:cubicBezTo>
                      <a:pt x="530" y="28"/>
                      <a:pt x="515" y="19"/>
                      <a:pt x="500" y="19"/>
                    </a:cubicBezTo>
                    <a:close/>
                    <a:moveTo>
                      <a:pt x="4018" y="739"/>
                    </a:moveTo>
                    <a:cubicBezTo>
                      <a:pt x="3998" y="739"/>
                      <a:pt x="3977" y="754"/>
                      <a:pt x="3977" y="784"/>
                    </a:cubicBezTo>
                    <a:lnTo>
                      <a:pt x="3882" y="1069"/>
                    </a:lnTo>
                    <a:lnTo>
                      <a:pt x="3584" y="1069"/>
                    </a:lnTo>
                    <a:cubicBezTo>
                      <a:pt x="3536" y="1069"/>
                      <a:pt x="3524" y="1129"/>
                      <a:pt x="3560" y="1153"/>
                    </a:cubicBezTo>
                    <a:lnTo>
                      <a:pt x="3798" y="1331"/>
                    </a:lnTo>
                    <a:lnTo>
                      <a:pt x="3715" y="1629"/>
                    </a:lnTo>
                    <a:cubicBezTo>
                      <a:pt x="3705" y="1658"/>
                      <a:pt x="3728" y="1680"/>
                      <a:pt x="3756" y="1680"/>
                    </a:cubicBezTo>
                    <a:cubicBezTo>
                      <a:pt x="3762" y="1680"/>
                      <a:pt x="3768" y="1679"/>
                      <a:pt x="3774" y="1677"/>
                    </a:cubicBezTo>
                    <a:lnTo>
                      <a:pt x="4024" y="1498"/>
                    </a:lnTo>
                    <a:lnTo>
                      <a:pt x="4263" y="1677"/>
                    </a:lnTo>
                    <a:cubicBezTo>
                      <a:pt x="4269" y="1679"/>
                      <a:pt x="4276" y="1680"/>
                      <a:pt x="4282" y="1680"/>
                    </a:cubicBezTo>
                    <a:cubicBezTo>
                      <a:pt x="4313" y="1680"/>
                      <a:pt x="4344" y="1658"/>
                      <a:pt x="4334" y="1629"/>
                    </a:cubicBezTo>
                    <a:lnTo>
                      <a:pt x="4239" y="1331"/>
                    </a:lnTo>
                    <a:lnTo>
                      <a:pt x="4489" y="1153"/>
                    </a:lnTo>
                    <a:cubicBezTo>
                      <a:pt x="4525" y="1129"/>
                      <a:pt x="4501" y="1069"/>
                      <a:pt x="4465" y="1069"/>
                    </a:cubicBezTo>
                    <a:lnTo>
                      <a:pt x="4167" y="1069"/>
                    </a:lnTo>
                    <a:lnTo>
                      <a:pt x="4060" y="784"/>
                    </a:lnTo>
                    <a:cubicBezTo>
                      <a:pt x="4060" y="754"/>
                      <a:pt x="4039" y="739"/>
                      <a:pt x="4018" y="739"/>
                    </a:cubicBezTo>
                    <a:close/>
                    <a:moveTo>
                      <a:pt x="6376" y="748"/>
                    </a:moveTo>
                    <a:cubicBezTo>
                      <a:pt x="6355" y="748"/>
                      <a:pt x="6334" y="760"/>
                      <a:pt x="6334" y="784"/>
                    </a:cubicBezTo>
                    <a:lnTo>
                      <a:pt x="6239" y="1081"/>
                    </a:lnTo>
                    <a:lnTo>
                      <a:pt x="5941" y="1081"/>
                    </a:lnTo>
                    <a:cubicBezTo>
                      <a:pt x="5894" y="1081"/>
                      <a:pt x="5882" y="1129"/>
                      <a:pt x="5918" y="1153"/>
                    </a:cubicBezTo>
                    <a:lnTo>
                      <a:pt x="6156" y="1331"/>
                    </a:lnTo>
                    <a:lnTo>
                      <a:pt x="6072" y="1629"/>
                    </a:lnTo>
                    <a:cubicBezTo>
                      <a:pt x="6063" y="1658"/>
                      <a:pt x="6085" y="1680"/>
                      <a:pt x="6113" y="1680"/>
                    </a:cubicBezTo>
                    <a:cubicBezTo>
                      <a:pt x="6119" y="1680"/>
                      <a:pt x="6126" y="1679"/>
                      <a:pt x="6132" y="1677"/>
                    </a:cubicBezTo>
                    <a:lnTo>
                      <a:pt x="6382" y="1498"/>
                    </a:lnTo>
                    <a:lnTo>
                      <a:pt x="6632" y="1677"/>
                    </a:lnTo>
                    <a:cubicBezTo>
                      <a:pt x="6636" y="1679"/>
                      <a:pt x="6641" y="1680"/>
                      <a:pt x="6646" y="1680"/>
                    </a:cubicBezTo>
                    <a:cubicBezTo>
                      <a:pt x="6671" y="1680"/>
                      <a:pt x="6701" y="1658"/>
                      <a:pt x="6691" y="1629"/>
                    </a:cubicBezTo>
                    <a:lnTo>
                      <a:pt x="6596" y="1331"/>
                    </a:lnTo>
                    <a:lnTo>
                      <a:pt x="6846" y="1153"/>
                    </a:lnTo>
                    <a:cubicBezTo>
                      <a:pt x="6870" y="1129"/>
                      <a:pt x="6858" y="1069"/>
                      <a:pt x="6822" y="1069"/>
                    </a:cubicBezTo>
                    <a:lnTo>
                      <a:pt x="6513" y="1069"/>
                    </a:lnTo>
                    <a:lnTo>
                      <a:pt x="6418" y="784"/>
                    </a:lnTo>
                    <a:cubicBezTo>
                      <a:pt x="6418" y="760"/>
                      <a:pt x="6397" y="748"/>
                      <a:pt x="6376" y="748"/>
                    </a:cubicBezTo>
                    <a:close/>
                    <a:moveTo>
                      <a:pt x="8726" y="739"/>
                    </a:moveTo>
                    <a:cubicBezTo>
                      <a:pt x="8704" y="739"/>
                      <a:pt x="8680" y="754"/>
                      <a:pt x="8680" y="784"/>
                    </a:cubicBezTo>
                    <a:lnTo>
                      <a:pt x="8585" y="1069"/>
                    </a:lnTo>
                    <a:lnTo>
                      <a:pt x="8287" y="1069"/>
                    </a:lnTo>
                    <a:cubicBezTo>
                      <a:pt x="8239" y="1069"/>
                      <a:pt x="8227" y="1129"/>
                      <a:pt x="8263" y="1153"/>
                    </a:cubicBezTo>
                    <a:lnTo>
                      <a:pt x="8501" y="1331"/>
                    </a:lnTo>
                    <a:lnTo>
                      <a:pt x="8418" y="1629"/>
                    </a:lnTo>
                    <a:cubicBezTo>
                      <a:pt x="8408" y="1658"/>
                      <a:pt x="8431" y="1680"/>
                      <a:pt x="8459" y="1680"/>
                    </a:cubicBezTo>
                    <a:cubicBezTo>
                      <a:pt x="8465" y="1680"/>
                      <a:pt x="8471" y="1679"/>
                      <a:pt x="8477" y="1677"/>
                    </a:cubicBezTo>
                    <a:lnTo>
                      <a:pt x="8727" y="1498"/>
                    </a:lnTo>
                    <a:lnTo>
                      <a:pt x="8966" y="1677"/>
                    </a:lnTo>
                    <a:cubicBezTo>
                      <a:pt x="8972" y="1679"/>
                      <a:pt x="8979" y="1680"/>
                      <a:pt x="8985" y="1680"/>
                    </a:cubicBezTo>
                    <a:cubicBezTo>
                      <a:pt x="9016" y="1680"/>
                      <a:pt x="9047" y="1658"/>
                      <a:pt x="9037" y="1629"/>
                    </a:cubicBezTo>
                    <a:lnTo>
                      <a:pt x="8942" y="1331"/>
                    </a:lnTo>
                    <a:lnTo>
                      <a:pt x="9192" y="1153"/>
                    </a:lnTo>
                    <a:cubicBezTo>
                      <a:pt x="9216" y="1129"/>
                      <a:pt x="9204" y="1069"/>
                      <a:pt x="9168" y="1069"/>
                    </a:cubicBezTo>
                    <a:lnTo>
                      <a:pt x="8870" y="1069"/>
                    </a:lnTo>
                    <a:lnTo>
                      <a:pt x="8763" y="784"/>
                    </a:lnTo>
                    <a:cubicBezTo>
                      <a:pt x="8769" y="754"/>
                      <a:pt x="8748" y="739"/>
                      <a:pt x="8726" y="739"/>
                    </a:cubicBezTo>
                    <a:close/>
                    <a:moveTo>
                      <a:pt x="1672" y="743"/>
                    </a:moveTo>
                    <a:cubicBezTo>
                      <a:pt x="1649" y="743"/>
                      <a:pt x="1625" y="759"/>
                      <a:pt x="1631" y="784"/>
                    </a:cubicBezTo>
                    <a:lnTo>
                      <a:pt x="1536" y="1081"/>
                    </a:lnTo>
                    <a:lnTo>
                      <a:pt x="1238" y="1081"/>
                    </a:lnTo>
                    <a:cubicBezTo>
                      <a:pt x="1191" y="1081"/>
                      <a:pt x="1179" y="1129"/>
                      <a:pt x="1215" y="1153"/>
                    </a:cubicBezTo>
                    <a:lnTo>
                      <a:pt x="1453" y="1331"/>
                    </a:lnTo>
                    <a:lnTo>
                      <a:pt x="1357" y="1629"/>
                    </a:lnTo>
                    <a:cubicBezTo>
                      <a:pt x="1348" y="1657"/>
                      <a:pt x="1375" y="1684"/>
                      <a:pt x="1404" y="1684"/>
                    </a:cubicBezTo>
                    <a:cubicBezTo>
                      <a:pt x="1412" y="1684"/>
                      <a:pt x="1421" y="1682"/>
                      <a:pt x="1429" y="1677"/>
                    </a:cubicBezTo>
                    <a:lnTo>
                      <a:pt x="1679" y="1498"/>
                    </a:lnTo>
                    <a:lnTo>
                      <a:pt x="1917" y="1677"/>
                    </a:lnTo>
                    <a:cubicBezTo>
                      <a:pt x="1925" y="1682"/>
                      <a:pt x="1934" y="1684"/>
                      <a:pt x="1942" y="1684"/>
                    </a:cubicBezTo>
                    <a:cubicBezTo>
                      <a:pt x="1971" y="1684"/>
                      <a:pt x="1998" y="1657"/>
                      <a:pt x="1988" y="1629"/>
                    </a:cubicBezTo>
                    <a:lnTo>
                      <a:pt x="1893" y="1331"/>
                    </a:lnTo>
                    <a:lnTo>
                      <a:pt x="2143" y="1153"/>
                    </a:lnTo>
                    <a:cubicBezTo>
                      <a:pt x="2179" y="1129"/>
                      <a:pt x="2155" y="1069"/>
                      <a:pt x="2119" y="1069"/>
                    </a:cubicBezTo>
                    <a:lnTo>
                      <a:pt x="1810" y="1069"/>
                    </a:lnTo>
                    <a:lnTo>
                      <a:pt x="1715" y="784"/>
                    </a:lnTo>
                    <a:cubicBezTo>
                      <a:pt x="1715" y="756"/>
                      <a:pt x="1693" y="743"/>
                      <a:pt x="1672" y="743"/>
                    </a:cubicBezTo>
                    <a:close/>
                    <a:moveTo>
                      <a:pt x="502" y="1524"/>
                    </a:moveTo>
                    <a:cubicBezTo>
                      <a:pt x="489" y="1524"/>
                      <a:pt x="474" y="1531"/>
                      <a:pt x="464" y="1546"/>
                    </a:cubicBezTo>
                    <a:lnTo>
                      <a:pt x="369" y="1843"/>
                    </a:lnTo>
                    <a:lnTo>
                      <a:pt x="60" y="1843"/>
                    </a:lnTo>
                    <a:cubicBezTo>
                      <a:pt x="24" y="1843"/>
                      <a:pt x="12" y="1891"/>
                      <a:pt x="36" y="1915"/>
                    </a:cubicBezTo>
                    <a:lnTo>
                      <a:pt x="286" y="2105"/>
                    </a:lnTo>
                    <a:lnTo>
                      <a:pt x="191" y="2403"/>
                    </a:lnTo>
                    <a:cubicBezTo>
                      <a:pt x="182" y="2429"/>
                      <a:pt x="204" y="2448"/>
                      <a:pt x="231" y="2448"/>
                    </a:cubicBezTo>
                    <a:cubicBezTo>
                      <a:pt x="241" y="2448"/>
                      <a:pt x="252" y="2445"/>
                      <a:pt x="262" y="2439"/>
                    </a:cubicBezTo>
                    <a:lnTo>
                      <a:pt x="500" y="2260"/>
                    </a:lnTo>
                    <a:lnTo>
                      <a:pt x="750" y="2451"/>
                    </a:lnTo>
                    <a:cubicBezTo>
                      <a:pt x="760" y="2457"/>
                      <a:pt x="770" y="2460"/>
                      <a:pt x="779" y="2460"/>
                    </a:cubicBezTo>
                    <a:cubicBezTo>
                      <a:pt x="802" y="2460"/>
                      <a:pt x="818" y="2441"/>
                      <a:pt x="810" y="2415"/>
                    </a:cubicBezTo>
                    <a:lnTo>
                      <a:pt x="726" y="2117"/>
                    </a:lnTo>
                    <a:lnTo>
                      <a:pt x="965" y="1927"/>
                    </a:lnTo>
                    <a:cubicBezTo>
                      <a:pt x="1000" y="1903"/>
                      <a:pt x="976" y="1855"/>
                      <a:pt x="941" y="1855"/>
                    </a:cubicBezTo>
                    <a:lnTo>
                      <a:pt x="643" y="1855"/>
                    </a:lnTo>
                    <a:lnTo>
                      <a:pt x="536" y="1558"/>
                    </a:lnTo>
                    <a:cubicBezTo>
                      <a:pt x="536" y="1537"/>
                      <a:pt x="520" y="1524"/>
                      <a:pt x="502" y="1524"/>
                    </a:cubicBezTo>
                    <a:close/>
                    <a:moveTo>
                      <a:pt x="2854" y="1507"/>
                    </a:moveTo>
                    <a:cubicBezTo>
                      <a:pt x="2835" y="1507"/>
                      <a:pt x="2815" y="1519"/>
                      <a:pt x="2810" y="1546"/>
                    </a:cubicBezTo>
                    <a:lnTo>
                      <a:pt x="2715" y="1843"/>
                    </a:lnTo>
                    <a:lnTo>
                      <a:pt x="2417" y="1843"/>
                    </a:lnTo>
                    <a:cubicBezTo>
                      <a:pt x="2369" y="1843"/>
                      <a:pt x="2358" y="1891"/>
                      <a:pt x="2393" y="1915"/>
                    </a:cubicBezTo>
                    <a:lnTo>
                      <a:pt x="2631" y="2093"/>
                    </a:lnTo>
                    <a:lnTo>
                      <a:pt x="2536" y="2391"/>
                    </a:lnTo>
                    <a:cubicBezTo>
                      <a:pt x="2527" y="2419"/>
                      <a:pt x="2553" y="2446"/>
                      <a:pt x="2582" y="2446"/>
                    </a:cubicBezTo>
                    <a:cubicBezTo>
                      <a:pt x="2591" y="2446"/>
                      <a:pt x="2600" y="2444"/>
                      <a:pt x="2608" y="2439"/>
                    </a:cubicBezTo>
                    <a:lnTo>
                      <a:pt x="2858" y="2260"/>
                    </a:lnTo>
                    <a:lnTo>
                      <a:pt x="3096" y="2451"/>
                    </a:lnTo>
                    <a:cubicBezTo>
                      <a:pt x="3106" y="2457"/>
                      <a:pt x="3117" y="2460"/>
                      <a:pt x="3127" y="2460"/>
                    </a:cubicBezTo>
                    <a:cubicBezTo>
                      <a:pt x="3153" y="2460"/>
                      <a:pt x="3176" y="2441"/>
                      <a:pt x="3167" y="2415"/>
                    </a:cubicBezTo>
                    <a:lnTo>
                      <a:pt x="3072" y="2117"/>
                    </a:lnTo>
                    <a:lnTo>
                      <a:pt x="3310" y="1927"/>
                    </a:lnTo>
                    <a:cubicBezTo>
                      <a:pt x="3346" y="1903"/>
                      <a:pt x="3322" y="1855"/>
                      <a:pt x="3286" y="1855"/>
                    </a:cubicBezTo>
                    <a:lnTo>
                      <a:pt x="2989" y="1855"/>
                    </a:lnTo>
                    <a:lnTo>
                      <a:pt x="2893" y="1558"/>
                    </a:lnTo>
                    <a:cubicBezTo>
                      <a:pt x="2900" y="1525"/>
                      <a:pt x="2878" y="1507"/>
                      <a:pt x="2854" y="1507"/>
                    </a:cubicBezTo>
                    <a:close/>
                    <a:moveTo>
                      <a:pt x="5202" y="1515"/>
                    </a:moveTo>
                    <a:cubicBezTo>
                      <a:pt x="5187" y="1515"/>
                      <a:pt x="5173" y="1525"/>
                      <a:pt x="5167" y="1546"/>
                    </a:cubicBezTo>
                    <a:lnTo>
                      <a:pt x="5072" y="1843"/>
                    </a:lnTo>
                    <a:lnTo>
                      <a:pt x="4763" y="1843"/>
                    </a:lnTo>
                    <a:cubicBezTo>
                      <a:pt x="4727" y="1843"/>
                      <a:pt x="4703" y="1891"/>
                      <a:pt x="4739" y="1915"/>
                    </a:cubicBezTo>
                    <a:lnTo>
                      <a:pt x="4989" y="2093"/>
                    </a:lnTo>
                    <a:lnTo>
                      <a:pt x="4894" y="2391"/>
                    </a:lnTo>
                    <a:cubicBezTo>
                      <a:pt x="4884" y="2419"/>
                      <a:pt x="4904" y="2446"/>
                      <a:pt x="4930" y="2446"/>
                    </a:cubicBezTo>
                    <a:cubicBezTo>
                      <a:pt x="4937" y="2446"/>
                      <a:pt x="4945" y="2444"/>
                      <a:pt x="4953" y="2439"/>
                    </a:cubicBezTo>
                    <a:lnTo>
                      <a:pt x="5203" y="2260"/>
                    </a:lnTo>
                    <a:lnTo>
                      <a:pt x="5453" y="2451"/>
                    </a:lnTo>
                    <a:cubicBezTo>
                      <a:pt x="5463" y="2457"/>
                      <a:pt x="5473" y="2460"/>
                      <a:pt x="5482" y="2460"/>
                    </a:cubicBezTo>
                    <a:cubicBezTo>
                      <a:pt x="5505" y="2460"/>
                      <a:pt x="5521" y="2441"/>
                      <a:pt x="5513" y="2415"/>
                    </a:cubicBezTo>
                    <a:lnTo>
                      <a:pt x="5417" y="2117"/>
                    </a:lnTo>
                    <a:lnTo>
                      <a:pt x="5668" y="1927"/>
                    </a:lnTo>
                    <a:cubicBezTo>
                      <a:pt x="5703" y="1903"/>
                      <a:pt x="5679" y="1855"/>
                      <a:pt x="5644" y="1855"/>
                    </a:cubicBezTo>
                    <a:lnTo>
                      <a:pt x="5334" y="1855"/>
                    </a:lnTo>
                    <a:lnTo>
                      <a:pt x="5239" y="1558"/>
                    </a:lnTo>
                    <a:cubicBezTo>
                      <a:pt x="5239" y="1531"/>
                      <a:pt x="5220" y="1515"/>
                      <a:pt x="5202" y="1515"/>
                    </a:cubicBezTo>
                    <a:close/>
                    <a:moveTo>
                      <a:pt x="7550" y="1507"/>
                    </a:moveTo>
                    <a:cubicBezTo>
                      <a:pt x="7529" y="1507"/>
                      <a:pt x="7506" y="1519"/>
                      <a:pt x="7501" y="1546"/>
                    </a:cubicBezTo>
                    <a:lnTo>
                      <a:pt x="7406" y="1843"/>
                    </a:lnTo>
                    <a:lnTo>
                      <a:pt x="7108" y="1843"/>
                    </a:lnTo>
                    <a:cubicBezTo>
                      <a:pt x="7072" y="1843"/>
                      <a:pt x="7049" y="1891"/>
                      <a:pt x="7084" y="1915"/>
                    </a:cubicBezTo>
                    <a:lnTo>
                      <a:pt x="7334" y="2093"/>
                    </a:lnTo>
                    <a:lnTo>
                      <a:pt x="7239" y="2391"/>
                    </a:lnTo>
                    <a:cubicBezTo>
                      <a:pt x="7230" y="2419"/>
                      <a:pt x="7249" y="2446"/>
                      <a:pt x="7275" y="2446"/>
                    </a:cubicBezTo>
                    <a:cubicBezTo>
                      <a:pt x="7283" y="2446"/>
                      <a:pt x="7291" y="2444"/>
                      <a:pt x="7299" y="2439"/>
                    </a:cubicBezTo>
                    <a:lnTo>
                      <a:pt x="7549" y="2260"/>
                    </a:lnTo>
                    <a:lnTo>
                      <a:pt x="7799" y="2451"/>
                    </a:lnTo>
                    <a:cubicBezTo>
                      <a:pt x="7809" y="2457"/>
                      <a:pt x="7820" y="2460"/>
                      <a:pt x="7830" y="2460"/>
                    </a:cubicBezTo>
                    <a:cubicBezTo>
                      <a:pt x="7856" y="2460"/>
                      <a:pt x="7879" y="2441"/>
                      <a:pt x="7870" y="2415"/>
                    </a:cubicBezTo>
                    <a:lnTo>
                      <a:pt x="7775" y="2117"/>
                    </a:lnTo>
                    <a:lnTo>
                      <a:pt x="8013" y="1927"/>
                    </a:lnTo>
                    <a:cubicBezTo>
                      <a:pt x="8037" y="1903"/>
                      <a:pt x="8025" y="1855"/>
                      <a:pt x="7989" y="1855"/>
                    </a:cubicBezTo>
                    <a:lnTo>
                      <a:pt x="7692" y="1855"/>
                    </a:lnTo>
                    <a:lnTo>
                      <a:pt x="7596" y="1558"/>
                    </a:lnTo>
                    <a:cubicBezTo>
                      <a:pt x="7603" y="1525"/>
                      <a:pt x="7577" y="1507"/>
                      <a:pt x="7550" y="1507"/>
                    </a:cubicBezTo>
                    <a:close/>
                    <a:moveTo>
                      <a:pt x="9903" y="1507"/>
                    </a:moveTo>
                    <a:cubicBezTo>
                      <a:pt x="9884" y="1507"/>
                      <a:pt x="9864" y="1519"/>
                      <a:pt x="9859" y="1546"/>
                    </a:cubicBezTo>
                    <a:lnTo>
                      <a:pt x="9763" y="1843"/>
                    </a:lnTo>
                    <a:lnTo>
                      <a:pt x="9466" y="1843"/>
                    </a:lnTo>
                    <a:cubicBezTo>
                      <a:pt x="9430" y="1843"/>
                      <a:pt x="9406" y="1891"/>
                      <a:pt x="9442" y="1915"/>
                    </a:cubicBezTo>
                    <a:lnTo>
                      <a:pt x="9692" y="2093"/>
                    </a:lnTo>
                    <a:lnTo>
                      <a:pt x="9597" y="2391"/>
                    </a:lnTo>
                    <a:cubicBezTo>
                      <a:pt x="9587" y="2419"/>
                      <a:pt x="9607" y="2446"/>
                      <a:pt x="9632" y="2446"/>
                    </a:cubicBezTo>
                    <a:cubicBezTo>
                      <a:pt x="9640" y="2446"/>
                      <a:pt x="9648" y="2444"/>
                      <a:pt x="9656" y="2439"/>
                    </a:cubicBezTo>
                    <a:lnTo>
                      <a:pt x="9906" y="2260"/>
                    </a:lnTo>
                    <a:lnTo>
                      <a:pt x="10156" y="2451"/>
                    </a:lnTo>
                    <a:cubicBezTo>
                      <a:pt x="10163" y="2457"/>
                      <a:pt x="10171" y="2460"/>
                      <a:pt x="10180" y="2460"/>
                    </a:cubicBezTo>
                    <a:cubicBezTo>
                      <a:pt x="10202" y="2460"/>
                      <a:pt x="10224" y="2441"/>
                      <a:pt x="10216" y="2415"/>
                    </a:cubicBezTo>
                    <a:lnTo>
                      <a:pt x="10120" y="2117"/>
                    </a:lnTo>
                    <a:lnTo>
                      <a:pt x="10359" y="1927"/>
                    </a:lnTo>
                    <a:cubicBezTo>
                      <a:pt x="10394" y="1903"/>
                      <a:pt x="10382" y="1855"/>
                      <a:pt x="10335" y="1855"/>
                    </a:cubicBezTo>
                    <a:lnTo>
                      <a:pt x="10037" y="1855"/>
                    </a:lnTo>
                    <a:lnTo>
                      <a:pt x="9942" y="1558"/>
                    </a:lnTo>
                    <a:cubicBezTo>
                      <a:pt x="9948" y="1525"/>
                      <a:pt x="9926" y="1507"/>
                      <a:pt x="9903" y="1507"/>
                    </a:cubicBezTo>
                    <a:close/>
                    <a:moveTo>
                      <a:pt x="1672" y="2249"/>
                    </a:moveTo>
                    <a:cubicBezTo>
                      <a:pt x="1654" y="2249"/>
                      <a:pt x="1636" y="2259"/>
                      <a:pt x="1631" y="2284"/>
                    </a:cubicBezTo>
                    <a:lnTo>
                      <a:pt x="1536" y="2582"/>
                    </a:lnTo>
                    <a:lnTo>
                      <a:pt x="1238" y="2582"/>
                    </a:lnTo>
                    <a:cubicBezTo>
                      <a:pt x="1203" y="2582"/>
                      <a:pt x="1179" y="2629"/>
                      <a:pt x="1215" y="2653"/>
                    </a:cubicBezTo>
                    <a:lnTo>
                      <a:pt x="1453" y="2843"/>
                    </a:lnTo>
                    <a:lnTo>
                      <a:pt x="1369" y="3141"/>
                    </a:lnTo>
                    <a:cubicBezTo>
                      <a:pt x="1361" y="3167"/>
                      <a:pt x="1377" y="3186"/>
                      <a:pt x="1400" y="3186"/>
                    </a:cubicBezTo>
                    <a:cubicBezTo>
                      <a:pt x="1409" y="3186"/>
                      <a:pt x="1419" y="3184"/>
                      <a:pt x="1429" y="3177"/>
                    </a:cubicBezTo>
                    <a:lnTo>
                      <a:pt x="1679" y="3010"/>
                    </a:lnTo>
                    <a:lnTo>
                      <a:pt x="1917" y="3201"/>
                    </a:lnTo>
                    <a:cubicBezTo>
                      <a:pt x="1925" y="3206"/>
                      <a:pt x="1934" y="3208"/>
                      <a:pt x="1942" y="3208"/>
                    </a:cubicBezTo>
                    <a:cubicBezTo>
                      <a:pt x="1971" y="3208"/>
                      <a:pt x="1998" y="3181"/>
                      <a:pt x="1988" y="3153"/>
                    </a:cubicBezTo>
                    <a:lnTo>
                      <a:pt x="1893" y="2855"/>
                    </a:lnTo>
                    <a:lnTo>
                      <a:pt x="2143" y="2677"/>
                    </a:lnTo>
                    <a:cubicBezTo>
                      <a:pt x="2167" y="2653"/>
                      <a:pt x="2155" y="2605"/>
                      <a:pt x="2119" y="2593"/>
                    </a:cubicBezTo>
                    <a:lnTo>
                      <a:pt x="1810" y="2593"/>
                    </a:lnTo>
                    <a:lnTo>
                      <a:pt x="1715" y="2296"/>
                    </a:lnTo>
                    <a:cubicBezTo>
                      <a:pt x="1722" y="2268"/>
                      <a:pt x="1696" y="2249"/>
                      <a:pt x="1672" y="2249"/>
                    </a:cubicBezTo>
                    <a:close/>
                    <a:moveTo>
                      <a:pt x="4017" y="2249"/>
                    </a:moveTo>
                    <a:cubicBezTo>
                      <a:pt x="3999" y="2249"/>
                      <a:pt x="3982" y="2259"/>
                      <a:pt x="3977" y="2284"/>
                    </a:cubicBezTo>
                    <a:lnTo>
                      <a:pt x="3882" y="2582"/>
                    </a:lnTo>
                    <a:lnTo>
                      <a:pt x="3584" y="2582"/>
                    </a:lnTo>
                    <a:cubicBezTo>
                      <a:pt x="3548" y="2582"/>
                      <a:pt x="3536" y="2629"/>
                      <a:pt x="3560" y="2653"/>
                    </a:cubicBezTo>
                    <a:lnTo>
                      <a:pt x="3810" y="2843"/>
                    </a:lnTo>
                    <a:lnTo>
                      <a:pt x="3715" y="3141"/>
                    </a:lnTo>
                    <a:cubicBezTo>
                      <a:pt x="3706" y="3167"/>
                      <a:pt x="3729" y="3186"/>
                      <a:pt x="3751" y="3186"/>
                    </a:cubicBezTo>
                    <a:cubicBezTo>
                      <a:pt x="3759" y="3186"/>
                      <a:pt x="3768" y="3184"/>
                      <a:pt x="3774" y="3177"/>
                    </a:cubicBezTo>
                    <a:lnTo>
                      <a:pt x="4024" y="3010"/>
                    </a:lnTo>
                    <a:lnTo>
                      <a:pt x="4274" y="3201"/>
                    </a:lnTo>
                    <a:cubicBezTo>
                      <a:pt x="4283" y="3206"/>
                      <a:pt x="4291" y="3208"/>
                      <a:pt x="4298" y="3208"/>
                    </a:cubicBezTo>
                    <a:cubicBezTo>
                      <a:pt x="4324" y="3208"/>
                      <a:pt x="4343" y="3181"/>
                      <a:pt x="4334" y="3153"/>
                    </a:cubicBezTo>
                    <a:lnTo>
                      <a:pt x="4251" y="2855"/>
                    </a:lnTo>
                    <a:lnTo>
                      <a:pt x="4489" y="2677"/>
                    </a:lnTo>
                    <a:cubicBezTo>
                      <a:pt x="4513" y="2653"/>
                      <a:pt x="4501" y="2593"/>
                      <a:pt x="4465" y="2593"/>
                    </a:cubicBezTo>
                    <a:lnTo>
                      <a:pt x="4167" y="2593"/>
                    </a:lnTo>
                    <a:lnTo>
                      <a:pt x="4060" y="2296"/>
                    </a:lnTo>
                    <a:cubicBezTo>
                      <a:pt x="4067" y="2268"/>
                      <a:pt x="4042" y="2249"/>
                      <a:pt x="4017" y="2249"/>
                    </a:cubicBezTo>
                    <a:close/>
                    <a:moveTo>
                      <a:pt x="6377" y="2255"/>
                    </a:moveTo>
                    <a:cubicBezTo>
                      <a:pt x="6359" y="2255"/>
                      <a:pt x="6340" y="2268"/>
                      <a:pt x="6334" y="2296"/>
                    </a:cubicBezTo>
                    <a:lnTo>
                      <a:pt x="6239" y="2593"/>
                    </a:lnTo>
                    <a:lnTo>
                      <a:pt x="5941" y="2593"/>
                    </a:lnTo>
                    <a:cubicBezTo>
                      <a:pt x="5894" y="2593"/>
                      <a:pt x="5882" y="2641"/>
                      <a:pt x="5918" y="2665"/>
                    </a:cubicBezTo>
                    <a:lnTo>
                      <a:pt x="6156" y="2843"/>
                    </a:lnTo>
                    <a:lnTo>
                      <a:pt x="6072" y="3141"/>
                    </a:lnTo>
                    <a:cubicBezTo>
                      <a:pt x="6064" y="3167"/>
                      <a:pt x="6080" y="3186"/>
                      <a:pt x="6103" y="3186"/>
                    </a:cubicBezTo>
                    <a:cubicBezTo>
                      <a:pt x="6112" y="3186"/>
                      <a:pt x="6122" y="3184"/>
                      <a:pt x="6132" y="3177"/>
                    </a:cubicBezTo>
                    <a:lnTo>
                      <a:pt x="6382" y="3010"/>
                    </a:lnTo>
                    <a:lnTo>
                      <a:pt x="6632" y="3201"/>
                    </a:lnTo>
                    <a:cubicBezTo>
                      <a:pt x="6637" y="3206"/>
                      <a:pt x="6644" y="3208"/>
                      <a:pt x="6651" y="3208"/>
                    </a:cubicBezTo>
                    <a:cubicBezTo>
                      <a:pt x="6674" y="3208"/>
                      <a:pt x="6701" y="3181"/>
                      <a:pt x="6691" y="3153"/>
                    </a:cubicBezTo>
                    <a:lnTo>
                      <a:pt x="6596" y="2855"/>
                    </a:lnTo>
                    <a:lnTo>
                      <a:pt x="6846" y="2677"/>
                    </a:lnTo>
                    <a:cubicBezTo>
                      <a:pt x="6870" y="2653"/>
                      <a:pt x="6858" y="2605"/>
                      <a:pt x="6822" y="2593"/>
                    </a:cubicBezTo>
                    <a:lnTo>
                      <a:pt x="6513" y="2593"/>
                    </a:lnTo>
                    <a:lnTo>
                      <a:pt x="6418" y="2296"/>
                    </a:lnTo>
                    <a:cubicBezTo>
                      <a:pt x="6418" y="2271"/>
                      <a:pt x="6398" y="2255"/>
                      <a:pt x="6377" y="2255"/>
                    </a:cubicBezTo>
                    <a:close/>
                    <a:moveTo>
                      <a:pt x="8720" y="2249"/>
                    </a:moveTo>
                    <a:cubicBezTo>
                      <a:pt x="8702" y="2249"/>
                      <a:pt x="8685" y="2259"/>
                      <a:pt x="8680" y="2284"/>
                    </a:cubicBezTo>
                    <a:lnTo>
                      <a:pt x="8585" y="2582"/>
                    </a:lnTo>
                    <a:lnTo>
                      <a:pt x="8287" y="2582"/>
                    </a:lnTo>
                    <a:cubicBezTo>
                      <a:pt x="8251" y="2582"/>
                      <a:pt x="8239" y="2629"/>
                      <a:pt x="8263" y="2653"/>
                    </a:cubicBezTo>
                    <a:lnTo>
                      <a:pt x="8513" y="2843"/>
                    </a:lnTo>
                    <a:lnTo>
                      <a:pt x="8418" y="3141"/>
                    </a:lnTo>
                    <a:cubicBezTo>
                      <a:pt x="8409" y="3167"/>
                      <a:pt x="8432" y="3186"/>
                      <a:pt x="8454" y="3186"/>
                    </a:cubicBezTo>
                    <a:cubicBezTo>
                      <a:pt x="8462" y="3186"/>
                      <a:pt x="8471" y="3184"/>
                      <a:pt x="8477" y="3177"/>
                    </a:cubicBezTo>
                    <a:lnTo>
                      <a:pt x="8727" y="3010"/>
                    </a:lnTo>
                    <a:lnTo>
                      <a:pt x="8977" y="3201"/>
                    </a:lnTo>
                    <a:cubicBezTo>
                      <a:pt x="8985" y="3206"/>
                      <a:pt x="8994" y="3208"/>
                      <a:pt x="9001" y="3208"/>
                    </a:cubicBezTo>
                    <a:cubicBezTo>
                      <a:pt x="9027" y="3208"/>
                      <a:pt x="9046" y="3181"/>
                      <a:pt x="9037" y="3153"/>
                    </a:cubicBezTo>
                    <a:lnTo>
                      <a:pt x="8954" y="2855"/>
                    </a:lnTo>
                    <a:lnTo>
                      <a:pt x="9192" y="2677"/>
                    </a:lnTo>
                    <a:cubicBezTo>
                      <a:pt x="9216" y="2653"/>
                      <a:pt x="9204" y="2605"/>
                      <a:pt x="9168" y="2593"/>
                    </a:cubicBezTo>
                    <a:lnTo>
                      <a:pt x="8870" y="2593"/>
                    </a:lnTo>
                    <a:lnTo>
                      <a:pt x="8763" y="2296"/>
                    </a:lnTo>
                    <a:cubicBezTo>
                      <a:pt x="8770" y="2268"/>
                      <a:pt x="8745" y="2249"/>
                      <a:pt x="8720" y="2249"/>
                    </a:cubicBezTo>
                    <a:close/>
                    <a:moveTo>
                      <a:pt x="500" y="3043"/>
                    </a:moveTo>
                    <a:cubicBezTo>
                      <a:pt x="485" y="3043"/>
                      <a:pt x="470" y="3052"/>
                      <a:pt x="464" y="3070"/>
                    </a:cubicBezTo>
                    <a:lnTo>
                      <a:pt x="369" y="3355"/>
                    </a:lnTo>
                    <a:lnTo>
                      <a:pt x="60" y="3355"/>
                    </a:lnTo>
                    <a:cubicBezTo>
                      <a:pt x="24" y="3355"/>
                      <a:pt x="12" y="3403"/>
                      <a:pt x="36" y="3427"/>
                    </a:cubicBezTo>
                    <a:lnTo>
                      <a:pt x="286" y="3617"/>
                    </a:lnTo>
                    <a:lnTo>
                      <a:pt x="191" y="3915"/>
                    </a:lnTo>
                    <a:cubicBezTo>
                      <a:pt x="181" y="3944"/>
                      <a:pt x="211" y="3966"/>
                      <a:pt x="242" y="3966"/>
                    </a:cubicBezTo>
                    <a:cubicBezTo>
                      <a:pt x="249" y="3966"/>
                      <a:pt x="256" y="3965"/>
                      <a:pt x="262" y="3963"/>
                    </a:cubicBezTo>
                    <a:lnTo>
                      <a:pt x="500" y="3784"/>
                    </a:lnTo>
                    <a:lnTo>
                      <a:pt x="750" y="3963"/>
                    </a:lnTo>
                    <a:cubicBezTo>
                      <a:pt x="758" y="3968"/>
                      <a:pt x="766" y="3970"/>
                      <a:pt x="774" y="3970"/>
                    </a:cubicBezTo>
                    <a:cubicBezTo>
                      <a:pt x="800" y="3970"/>
                      <a:pt x="819" y="3943"/>
                      <a:pt x="810" y="3915"/>
                    </a:cubicBezTo>
                    <a:lnTo>
                      <a:pt x="715" y="3617"/>
                    </a:lnTo>
                    <a:lnTo>
                      <a:pt x="965" y="3439"/>
                    </a:lnTo>
                    <a:cubicBezTo>
                      <a:pt x="1000" y="3415"/>
                      <a:pt x="976" y="3367"/>
                      <a:pt x="941" y="3367"/>
                    </a:cubicBezTo>
                    <a:lnTo>
                      <a:pt x="643" y="3367"/>
                    </a:lnTo>
                    <a:lnTo>
                      <a:pt x="536" y="3070"/>
                    </a:lnTo>
                    <a:cubicBezTo>
                      <a:pt x="530" y="3052"/>
                      <a:pt x="515" y="3043"/>
                      <a:pt x="500" y="3043"/>
                    </a:cubicBezTo>
                    <a:close/>
                    <a:moveTo>
                      <a:pt x="2846" y="3025"/>
                    </a:moveTo>
                    <a:cubicBezTo>
                      <a:pt x="2822" y="3025"/>
                      <a:pt x="2798" y="3040"/>
                      <a:pt x="2798" y="3070"/>
                    </a:cubicBezTo>
                    <a:lnTo>
                      <a:pt x="2703" y="3355"/>
                    </a:lnTo>
                    <a:lnTo>
                      <a:pt x="2405" y="3355"/>
                    </a:lnTo>
                    <a:cubicBezTo>
                      <a:pt x="2369" y="3367"/>
                      <a:pt x="2346" y="3415"/>
                      <a:pt x="2381" y="3439"/>
                    </a:cubicBezTo>
                    <a:lnTo>
                      <a:pt x="2631" y="3617"/>
                    </a:lnTo>
                    <a:lnTo>
                      <a:pt x="2536" y="3915"/>
                    </a:lnTo>
                    <a:cubicBezTo>
                      <a:pt x="2527" y="3943"/>
                      <a:pt x="2546" y="3970"/>
                      <a:pt x="2572" y="3970"/>
                    </a:cubicBezTo>
                    <a:cubicBezTo>
                      <a:pt x="2580" y="3970"/>
                      <a:pt x="2588" y="3968"/>
                      <a:pt x="2596" y="3963"/>
                    </a:cubicBezTo>
                    <a:lnTo>
                      <a:pt x="2846" y="3784"/>
                    </a:lnTo>
                    <a:lnTo>
                      <a:pt x="3096" y="3963"/>
                    </a:lnTo>
                    <a:cubicBezTo>
                      <a:pt x="3101" y="3968"/>
                      <a:pt x="3108" y="3970"/>
                      <a:pt x="3115" y="3970"/>
                    </a:cubicBezTo>
                    <a:cubicBezTo>
                      <a:pt x="3138" y="3970"/>
                      <a:pt x="3165" y="3943"/>
                      <a:pt x="3155" y="3915"/>
                    </a:cubicBezTo>
                    <a:lnTo>
                      <a:pt x="3060" y="3617"/>
                    </a:lnTo>
                    <a:lnTo>
                      <a:pt x="3310" y="3439"/>
                    </a:lnTo>
                    <a:cubicBezTo>
                      <a:pt x="3346" y="3415"/>
                      <a:pt x="3322" y="3367"/>
                      <a:pt x="3286" y="3355"/>
                    </a:cubicBezTo>
                    <a:lnTo>
                      <a:pt x="2989" y="3355"/>
                    </a:lnTo>
                    <a:lnTo>
                      <a:pt x="2893" y="3070"/>
                    </a:lnTo>
                    <a:cubicBezTo>
                      <a:pt x="2893" y="3040"/>
                      <a:pt x="2870" y="3025"/>
                      <a:pt x="2846" y="3025"/>
                    </a:cubicBezTo>
                    <a:close/>
                    <a:moveTo>
                      <a:pt x="5203" y="3043"/>
                    </a:moveTo>
                    <a:cubicBezTo>
                      <a:pt x="5188" y="3043"/>
                      <a:pt x="5173" y="3052"/>
                      <a:pt x="5167" y="3070"/>
                    </a:cubicBezTo>
                    <a:lnTo>
                      <a:pt x="5072" y="3355"/>
                    </a:lnTo>
                    <a:lnTo>
                      <a:pt x="4763" y="3355"/>
                    </a:lnTo>
                    <a:cubicBezTo>
                      <a:pt x="4715" y="3355"/>
                      <a:pt x="4703" y="3415"/>
                      <a:pt x="4739" y="3439"/>
                    </a:cubicBezTo>
                    <a:lnTo>
                      <a:pt x="4989" y="3617"/>
                    </a:lnTo>
                    <a:lnTo>
                      <a:pt x="4894" y="3915"/>
                    </a:lnTo>
                    <a:cubicBezTo>
                      <a:pt x="4884" y="3943"/>
                      <a:pt x="4904" y="3970"/>
                      <a:pt x="4930" y="3970"/>
                    </a:cubicBezTo>
                    <a:cubicBezTo>
                      <a:pt x="4937" y="3970"/>
                      <a:pt x="4945" y="3968"/>
                      <a:pt x="4953" y="3963"/>
                    </a:cubicBezTo>
                    <a:lnTo>
                      <a:pt x="5203" y="3784"/>
                    </a:lnTo>
                    <a:lnTo>
                      <a:pt x="5453" y="3963"/>
                    </a:lnTo>
                    <a:cubicBezTo>
                      <a:pt x="5461" y="3968"/>
                      <a:pt x="5469" y="3970"/>
                      <a:pt x="5477" y="3970"/>
                    </a:cubicBezTo>
                    <a:cubicBezTo>
                      <a:pt x="5503" y="3970"/>
                      <a:pt x="5522" y="3943"/>
                      <a:pt x="5513" y="3915"/>
                    </a:cubicBezTo>
                    <a:lnTo>
                      <a:pt x="5417" y="3617"/>
                    </a:lnTo>
                    <a:lnTo>
                      <a:pt x="5668" y="3439"/>
                    </a:lnTo>
                    <a:cubicBezTo>
                      <a:pt x="5703" y="3415"/>
                      <a:pt x="5691" y="3355"/>
                      <a:pt x="5644" y="3355"/>
                    </a:cubicBezTo>
                    <a:lnTo>
                      <a:pt x="5334" y="3355"/>
                    </a:lnTo>
                    <a:lnTo>
                      <a:pt x="5239" y="3070"/>
                    </a:lnTo>
                    <a:cubicBezTo>
                      <a:pt x="5233" y="3052"/>
                      <a:pt x="5218" y="3043"/>
                      <a:pt x="5203" y="3043"/>
                    </a:cubicBezTo>
                    <a:close/>
                    <a:moveTo>
                      <a:pt x="7549" y="3025"/>
                    </a:moveTo>
                    <a:cubicBezTo>
                      <a:pt x="7525" y="3025"/>
                      <a:pt x="7501" y="3040"/>
                      <a:pt x="7501" y="3070"/>
                    </a:cubicBezTo>
                    <a:lnTo>
                      <a:pt x="7406" y="3355"/>
                    </a:lnTo>
                    <a:lnTo>
                      <a:pt x="7108" y="3355"/>
                    </a:lnTo>
                    <a:cubicBezTo>
                      <a:pt x="7061" y="3355"/>
                      <a:pt x="7049" y="3415"/>
                      <a:pt x="7084" y="3427"/>
                    </a:cubicBezTo>
                    <a:lnTo>
                      <a:pt x="7334" y="3617"/>
                    </a:lnTo>
                    <a:lnTo>
                      <a:pt x="7239" y="3915"/>
                    </a:lnTo>
                    <a:cubicBezTo>
                      <a:pt x="7229" y="3944"/>
                      <a:pt x="7252" y="3966"/>
                      <a:pt x="7280" y="3966"/>
                    </a:cubicBezTo>
                    <a:cubicBezTo>
                      <a:pt x="7286" y="3966"/>
                      <a:pt x="7292" y="3965"/>
                      <a:pt x="7299" y="3963"/>
                    </a:cubicBezTo>
                    <a:lnTo>
                      <a:pt x="7549" y="3784"/>
                    </a:lnTo>
                    <a:lnTo>
                      <a:pt x="7799" y="3963"/>
                    </a:lnTo>
                    <a:cubicBezTo>
                      <a:pt x="7804" y="3968"/>
                      <a:pt x="7811" y="3970"/>
                      <a:pt x="7818" y="3970"/>
                    </a:cubicBezTo>
                    <a:cubicBezTo>
                      <a:pt x="7841" y="3970"/>
                      <a:pt x="7867" y="3943"/>
                      <a:pt x="7858" y="3915"/>
                    </a:cubicBezTo>
                    <a:lnTo>
                      <a:pt x="7763" y="3617"/>
                    </a:lnTo>
                    <a:lnTo>
                      <a:pt x="8013" y="3439"/>
                    </a:lnTo>
                    <a:cubicBezTo>
                      <a:pt x="8049" y="3415"/>
                      <a:pt x="8025" y="3355"/>
                      <a:pt x="7989" y="3355"/>
                    </a:cubicBezTo>
                    <a:lnTo>
                      <a:pt x="7692" y="3355"/>
                    </a:lnTo>
                    <a:lnTo>
                      <a:pt x="7596" y="3070"/>
                    </a:lnTo>
                    <a:cubicBezTo>
                      <a:pt x="7596" y="3040"/>
                      <a:pt x="7573" y="3025"/>
                      <a:pt x="7549" y="3025"/>
                    </a:cubicBezTo>
                    <a:close/>
                    <a:moveTo>
                      <a:pt x="9894" y="3025"/>
                    </a:moveTo>
                    <a:cubicBezTo>
                      <a:pt x="9870" y="3025"/>
                      <a:pt x="9847" y="3040"/>
                      <a:pt x="9847" y="3070"/>
                    </a:cubicBezTo>
                    <a:lnTo>
                      <a:pt x="9751" y="3355"/>
                    </a:lnTo>
                    <a:lnTo>
                      <a:pt x="9454" y="3355"/>
                    </a:lnTo>
                    <a:cubicBezTo>
                      <a:pt x="9418" y="3367"/>
                      <a:pt x="9406" y="3415"/>
                      <a:pt x="9430" y="3439"/>
                    </a:cubicBezTo>
                    <a:lnTo>
                      <a:pt x="9680" y="3617"/>
                    </a:lnTo>
                    <a:lnTo>
                      <a:pt x="9585" y="3915"/>
                    </a:lnTo>
                    <a:cubicBezTo>
                      <a:pt x="9575" y="3943"/>
                      <a:pt x="9602" y="3970"/>
                      <a:pt x="9625" y="3970"/>
                    </a:cubicBezTo>
                    <a:cubicBezTo>
                      <a:pt x="9632" y="3970"/>
                      <a:pt x="9639" y="3968"/>
                      <a:pt x="9644" y="3963"/>
                    </a:cubicBezTo>
                    <a:lnTo>
                      <a:pt x="9894" y="3784"/>
                    </a:lnTo>
                    <a:lnTo>
                      <a:pt x="10144" y="3963"/>
                    </a:lnTo>
                    <a:cubicBezTo>
                      <a:pt x="10152" y="3968"/>
                      <a:pt x="10160" y="3970"/>
                      <a:pt x="10168" y="3970"/>
                    </a:cubicBezTo>
                    <a:cubicBezTo>
                      <a:pt x="10194" y="3970"/>
                      <a:pt x="10213" y="3943"/>
                      <a:pt x="10204" y="3915"/>
                    </a:cubicBezTo>
                    <a:lnTo>
                      <a:pt x="10120" y="3617"/>
                    </a:lnTo>
                    <a:lnTo>
                      <a:pt x="10359" y="3439"/>
                    </a:lnTo>
                    <a:cubicBezTo>
                      <a:pt x="10394" y="3415"/>
                      <a:pt x="10382" y="3367"/>
                      <a:pt x="10335" y="3355"/>
                    </a:cubicBezTo>
                    <a:lnTo>
                      <a:pt x="10037" y="3355"/>
                    </a:lnTo>
                    <a:lnTo>
                      <a:pt x="9942" y="3070"/>
                    </a:lnTo>
                    <a:cubicBezTo>
                      <a:pt x="9942" y="3040"/>
                      <a:pt x="9918" y="3025"/>
                      <a:pt x="9894" y="3025"/>
                    </a:cubicBezTo>
                    <a:close/>
                    <a:moveTo>
                      <a:pt x="4018" y="3766"/>
                    </a:moveTo>
                    <a:cubicBezTo>
                      <a:pt x="3998" y="3766"/>
                      <a:pt x="3977" y="3784"/>
                      <a:pt x="3977" y="3820"/>
                    </a:cubicBezTo>
                    <a:lnTo>
                      <a:pt x="3882" y="4106"/>
                    </a:lnTo>
                    <a:lnTo>
                      <a:pt x="3584" y="4106"/>
                    </a:lnTo>
                    <a:cubicBezTo>
                      <a:pt x="3536" y="4106"/>
                      <a:pt x="3524" y="4153"/>
                      <a:pt x="3560" y="4177"/>
                    </a:cubicBezTo>
                    <a:lnTo>
                      <a:pt x="3798" y="4356"/>
                    </a:lnTo>
                    <a:lnTo>
                      <a:pt x="3715" y="4653"/>
                    </a:lnTo>
                    <a:cubicBezTo>
                      <a:pt x="3706" y="4681"/>
                      <a:pt x="3725" y="4709"/>
                      <a:pt x="3751" y="4709"/>
                    </a:cubicBezTo>
                    <a:cubicBezTo>
                      <a:pt x="3758" y="4709"/>
                      <a:pt x="3766" y="4706"/>
                      <a:pt x="3774" y="4701"/>
                    </a:cubicBezTo>
                    <a:lnTo>
                      <a:pt x="4024" y="4522"/>
                    </a:lnTo>
                    <a:lnTo>
                      <a:pt x="4263" y="4701"/>
                    </a:lnTo>
                    <a:cubicBezTo>
                      <a:pt x="4271" y="4706"/>
                      <a:pt x="4279" y="4709"/>
                      <a:pt x="4288" y="4709"/>
                    </a:cubicBezTo>
                    <a:cubicBezTo>
                      <a:pt x="4317" y="4709"/>
                      <a:pt x="4343" y="4681"/>
                      <a:pt x="4334" y="4653"/>
                    </a:cubicBezTo>
                    <a:lnTo>
                      <a:pt x="4239" y="4356"/>
                    </a:lnTo>
                    <a:lnTo>
                      <a:pt x="4489" y="4177"/>
                    </a:lnTo>
                    <a:cubicBezTo>
                      <a:pt x="4513" y="4153"/>
                      <a:pt x="4501" y="4106"/>
                      <a:pt x="4465" y="4106"/>
                    </a:cubicBezTo>
                    <a:lnTo>
                      <a:pt x="4167" y="4106"/>
                    </a:lnTo>
                    <a:lnTo>
                      <a:pt x="4060" y="3820"/>
                    </a:lnTo>
                    <a:cubicBezTo>
                      <a:pt x="4060" y="3784"/>
                      <a:pt x="4039" y="3766"/>
                      <a:pt x="4018" y="3766"/>
                    </a:cubicBezTo>
                    <a:close/>
                    <a:moveTo>
                      <a:pt x="6376" y="3775"/>
                    </a:moveTo>
                    <a:cubicBezTo>
                      <a:pt x="6355" y="3775"/>
                      <a:pt x="6334" y="3790"/>
                      <a:pt x="6334" y="3820"/>
                    </a:cubicBezTo>
                    <a:lnTo>
                      <a:pt x="6239" y="4106"/>
                    </a:lnTo>
                    <a:lnTo>
                      <a:pt x="5941" y="4106"/>
                    </a:lnTo>
                    <a:cubicBezTo>
                      <a:pt x="5894" y="4106"/>
                      <a:pt x="5870" y="4165"/>
                      <a:pt x="5918" y="4177"/>
                    </a:cubicBezTo>
                    <a:lnTo>
                      <a:pt x="6156" y="4356"/>
                    </a:lnTo>
                    <a:lnTo>
                      <a:pt x="6072" y="4653"/>
                    </a:lnTo>
                    <a:cubicBezTo>
                      <a:pt x="6063" y="4681"/>
                      <a:pt x="6082" y="4709"/>
                      <a:pt x="6108" y="4709"/>
                    </a:cubicBezTo>
                    <a:cubicBezTo>
                      <a:pt x="6116" y="4709"/>
                      <a:pt x="6124" y="4706"/>
                      <a:pt x="6132" y="4701"/>
                    </a:cubicBezTo>
                    <a:lnTo>
                      <a:pt x="6382" y="4522"/>
                    </a:lnTo>
                    <a:lnTo>
                      <a:pt x="6632" y="4701"/>
                    </a:lnTo>
                    <a:cubicBezTo>
                      <a:pt x="6637" y="4706"/>
                      <a:pt x="6644" y="4709"/>
                      <a:pt x="6651" y="4709"/>
                    </a:cubicBezTo>
                    <a:cubicBezTo>
                      <a:pt x="6674" y="4709"/>
                      <a:pt x="6701" y="4681"/>
                      <a:pt x="6691" y="4653"/>
                    </a:cubicBezTo>
                    <a:lnTo>
                      <a:pt x="6596" y="4356"/>
                    </a:lnTo>
                    <a:lnTo>
                      <a:pt x="6846" y="4177"/>
                    </a:lnTo>
                    <a:cubicBezTo>
                      <a:pt x="6882" y="4153"/>
                      <a:pt x="6858" y="4106"/>
                      <a:pt x="6822" y="4106"/>
                    </a:cubicBezTo>
                    <a:lnTo>
                      <a:pt x="6513" y="4106"/>
                    </a:lnTo>
                    <a:lnTo>
                      <a:pt x="6418" y="3820"/>
                    </a:lnTo>
                    <a:cubicBezTo>
                      <a:pt x="6418" y="3790"/>
                      <a:pt x="6397" y="3775"/>
                      <a:pt x="6376" y="3775"/>
                    </a:cubicBezTo>
                    <a:close/>
                    <a:moveTo>
                      <a:pt x="8726" y="3766"/>
                    </a:moveTo>
                    <a:cubicBezTo>
                      <a:pt x="8704" y="3766"/>
                      <a:pt x="8680" y="3784"/>
                      <a:pt x="8680" y="3820"/>
                    </a:cubicBezTo>
                    <a:lnTo>
                      <a:pt x="8585" y="4106"/>
                    </a:lnTo>
                    <a:lnTo>
                      <a:pt x="8287" y="4106"/>
                    </a:lnTo>
                    <a:cubicBezTo>
                      <a:pt x="8239" y="4106"/>
                      <a:pt x="8227" y="4153"/>
                      <a:pt x="8263" y="4177"/>
                    </a:cubicBezTo>
                    <a:lnTo>
                      <a:pt x="8501" y="4356"/>
                    </a:lnTo>
                    <a:lnTo>
                      <a:pt x="8418" y="4653"/>
                    </a:lnTo>
                    <a:cubicBezTo>
                      <a:pt x="8409" y="4681"/>
                      <a:pt x="8428" y="4709"/>
                      <a:pt x="8454" y="4709"/>
                    </a:cubicBezTo>
                    <a:cubicBezTo>
                      <a:pt x="8461" y="4709"/>
                      <a:pt x="8469" y="4706"/>
                      <a:pt x="8477" y="4701"/>
                    </a:cubicBezTo>
                    <a:lnTo>
                      <a:pt x="8727" y="4522"/>
                    </a:lnTo>
                    <a:lnTo>
                      <a:pt x="8966" y="4701"/>
                    </a:lnTo>
                    <a:cubicBezTo>
                      <a:pt x="8974" y="4706"/>
                      <a:pt x="8982" y="4709"/>
                      <a:pt x="8991" y="4709"/>
                    </a:cubicBezTo>
                    <a:cubicBezTo>
                      <a:pt x="9020" y="4709"/>
                      <a:pt x="9046" y="4681"/>
                      <a:pt x="9037" y="4653"/>
                    </a:cubicBezTo>
                    <a:lnTo>
                      <a:pt x="8942" y="4356"/>
                    </a:lnTo>
                    <a:lnTo>
                      <a:pt x="9192" y="4177"/>
                    </a:lnTo>
                    <a:cubicBezTo>
                      <a:pt x="9216" y="4153"/>
                      <a:pt x="9204" y="4106"/>
                      <a:pt x="9168" y="4106"/>
                    </a:cubicBezTo>
                    <a:lnTo>
                      <a:pt x="8870" y="4106"/>
                    </a:lnTo>
                    <a:lnTo>
                      <a:pt x="8763" y="3820"/>
                    </a:lnTo>
                    <a:cubicBezTo>
                      <a:pt x="8769" y="3784"/>
                      <a:pt x="8748" y="3766"/>
                      <a:pt x="8726" y="3766"/>
                    </a:cubicBezTo>
                    <a:close/>
                    <a:moveTo>
                      <a:pt x="1668" y="3775"/>
                    </a:moveTo>
                    <a:cubicBezTo>
                      <a:pt x="1646" y="3775"/>
                      <a:pt x="1625" y="3790"/>
                      <a:pt x="1631" y="3820"/>
                    </a:cubicBezTo>
                    <a:lnTo>
                      <a:pt x="1536" y="4106"/>
                    </a:lnTo>
                    <a:lnTo>
                      <a:pt x="1238" y="4106"/>
                    </a:lnTo>
                    <a:cubicBezTo>
                      <a:pt x="1191" y="4106"/>
                      <a:pt x="1179" y="4153"/>
                      <a:pt x="1215" y="4177"/>
                    </a:cubicBezTo>
                    <a:lnTo>
                      <a:pt x="1453" y="4367"/>
                    </a:lnTo>
                    <a:lnTo>
                      <a:pt x="1357" y="4665"/>
                    </a:lnTo>
                    <a:cubicBezTo>
                      <a:pt x="1349" y="4691"/>
                      <a:pt x="1371" y="4710"/>
                      <a:pt x="1398" y="4710"/>
                    </a:cubicBezTo>
                    <a:cubicBezTo>
                      <a:pt x="1408" y="4710"/>
                      <a:pt x="1419" y="4708"/>
                      <a:pt x="1429" y="4701"/>
                    </a:cubicBezTo>
                    <a:lnTo>
                      <a:pt x="1679" y="4534"/>
                    </a:lnTo>
                    <a:lnTo>
                      <a:pt x="1917" y="4701"/>
                    </a:lnTo>
                    <a:cubicBezTo>
                      <a:pt x="1927" y="4708"/>
                      <a:pt x="1938" y="4710"/>
                      <a:pt x="1948" y="4710"/>
                    </a:cubicBezTo>
                    <a:cubicBezTo>
                      <a:pt x="1975" y="4710"/>
                      <a:pt x="1997" y="4691"/>
                      <a:pt x="1988" y="4665"/>
                    </a:cubicBezTo>
                    <a:lnTo>
                      <a:pt x="1893" y="4367"/>
                    </a:lnTo>
                    <a:lnTo>
                      <a:pt x="2143" y="4177"/>
                    </a:lnTo>
                    <a:cubicBezTo>
                      <a:pt x="2167" y="4153"/>
                      <a:pt x="2155" y="4106"/>
                      <a:pt x="2119" y="4106"/>
                    </a:cubicBezTo>
                    <a:lnTo>
                      <a:pt x="1810" y="4106"/>
                    </a:lnTo>
                    <a:lnTo>
                      <a:pt x="1715" y="3820"/>
                    </a:lnTo>
                    <a:cubicBezTo>
                      <a:pt x="1715" y="3790"/>
                      <a:pt x="1691" y="3775"/>
                      <a:pt x="1668" y="3775"/>
                    </a:cubicBezTo>
                    <a:close/>
                    <a:moveTo>
                      <a:pt x="500" y="4555"/>
                    </a:moveTo>
                    <a:cubicBezTo>
                      <a:pt x="485" y="4555"/>
                      <a:pt x="470" y="4564"/>
                      <a:pt x="464" y="4582"/>
                    </a:cubicBezTo>
                    <a:lnTo>
                      <a:pt x="369" y="4879"/>
                    </a:lnTo>
                    <a:lnTo>
                      <a:pt x="60" y="4879"/>
                    </a:lnTo>
                    <a:cubicBezTo>
                      <a:pt x="24" y="4879"/>
                      <a:pt x="0" y="4927"/>
                      <a:pt x="36" y="4951"/>
                    </a:cubicBezTo>
                    <a:lnTo>
                      <a:pt x="286" y="5129"/>
                    </a:lnTo>
                    <a:lnTo>
                      <a:pt x="191" y="5427"/>
                    </a:lnTo>
                    <a:cubicBezTo>
                      <a:pt x="181" y="5455"/>
                      <a:pt x="208" y="5482"/>
                      <a:pt x="231" y="5482"/>
                    </a:cubicBezTo>
                    <a:cubicBezTo>
                      <a:pt x="238" y="5482"/>
                      <a:pt x="245" y="5480"/>
                      <a:pt x="250" y="5475"/>
                    </a:cubicBezTo>
                    <a:lnTo>
                      <a:pt x="500" y="5296"/>
                    </a:lnTo>
                    <a:lnTo>
                      <a:pt x="750" y="5475"/>
                    </a:lnTo>
                    <a:cubicBezTo>
                      <a:pt x="758" y="5480"/>
                      <a:pt x="766" y="5482"/>
                      <a:pt x="774" y="5482"/>
                    </a:cubicBezTo>
                    <a:cubicBezTo>
                      <a:pt x="800" y="5482"/>
                      <a:pt x="819" y="5455"/>
                      <a:pt x="810" y="5427"/>
                    </a:cubicBezTo>
                    <a:lnTo>
                      <a:pt x="715" y="5129"/>
                    </a:lnTo>
                    <a:lnTo>
                      <a:pt x="965" y="4951"/>
                    </a:lnTo>
                    <a:cubicBezTo>
                      <a:pt x="1000" y="4927"/>
                      <a:pt x="976" y="4879"/>
                      <a:pt x="941" y="4879"/>
                    </a:cubicBezTo>
                    <a:lnTo>
                      <a:pt x="643" y="4879"/>
                    </a:lnTo>
                    <a:lnTo>
                      <a:pt x="536" y="4582"/>
                    </a:lnTo>
                    <a:cubicBezTo>
                      <a:pt x="530" y="4564"/>
                      <a:pt x="515" y="4555"/>
                      <a:pt x="500" y="4555"/>
                    </a:cubicBezTo>
                    <a:close/>
                    <a:moveTo>
                      <a:pt x="2846" y="4537"/>
                    </a:moveTo>
                    <a:cubicBezTo>
                      <a:pt x="2822" y="4537"/>
                      <a:pt x="2798" y="4552"/>
                      <a:pt x="2798" y="4582"/>
                    </a:cubicBezTo>
                    <a:lnTo>
                      <a:pt x="2703" y="4879"/>
                    </a:lnTo>
                    <a:lnTo>
                      <a:pt x="2405" y="4879"/>
                    </a:lnTo>
                    <a:cubicBezTo>
                      <a:pt x="2369" y="4879"/>
                      <a:pt x="2346" y="4927"/>
                      <a:pt x="2381" y="4951"/>
                    </a:cubicBezTo>
                    <a:lnTo>
                      <a:pt x="2631" y="5129"/>
                    </a:lnTo>
                    <a:lnTo>
                      <a:pt x="2536" y="5427"/>
                    </a:lnTo>
                    <a:cubicBezTo>
                      <a:pt x="2527" y="5455"/>
                      <a:pt x="2546" y="5482"/>
                      <a:pt x="2572" y="5482"/>
                    </a:cubicBezTo>
                    <a:cubicBezTo>
                      <a:pt x="2580" y="5482"/>
                      <a:pt x="2588" y="5480"/>
                      <a:pt x="2596" y="5475"/>
                    </a:cubicBezTo>
                    <a:lnTo>
                      <a:pt x="2846" y="5296"/>
                    </a:lnTo>
                    <a:lnTo>
                      <a:pt x="3096" y="5475"/>
                    </a:lnTo>
                    <a:cubicBezTo>
                      <a:pt x="3101" y="5480"/>
                      <a:pt x="3108" y="5482"/>
                      <a:pt x="3115" y="5482"/>
                    </a:cubicBezTo>
                    <a:cubicBezTo>
                      <a:pt x="3138" y="5482"/>
                      <a:pt x="3165" y="5455"/>
                      <a:pt x="3155" y="5427"/>
                    </a:cubicBezTo>
                    <a:lnTo>
                      <a:pt x="3060" y="5129"/>
                    </a:lnTo>
                    <a:lnTo>
                      <a:pt x="3310" y="4951"/>
                    </a:lnTo>
                    <a:cubicBezTo>
                      <a:pt x="3346" y="4927"/>
                      <a:pt x="3322" y="4879"/>
                      <a:pt x="3286" y="4879"/>
                    </a:cubicBezTo>
                    <a:lnTo>
                      <a:pt x="2989" y="4879"/>
                    </a:lnTo>
                    <a:lnTo>
                      <a:pt x="2893" y="4582"/>
                    </a:lnTo>
                    <a:cubicBezTo>
                      <a:pt x="2893" y="4552"/>
                      <a:pt x="2870" y="4537"/>
                      <a:pt x="2846" y="4537"/>
                    </a:cubicBezTo>
                    <a:close/>
                    <a:moveTo>
                      <a:pt x="5203" y="4555"/>
                    </a:moveTo>
                    <a:cubicBezTo>
                      <a:pt x="5188" y="4555"/>
                      <a:pt x="5173" y="4564"/>
                      <a:pt x="5167" y="4582"/>
                    </a:cubicBezTo>
                    <a:lnTo>
                      <a:pt x="5072" y="4879"/>
                    </a:lnTo>
                    <a:lnTo>
                      <a:pt x="4763" y="4879"/>
                    </a:lnTo>
                    <a:cubicBezTo>
                      <a:pt x="4758" y="4878"/>
                      <a:pt x="4754" y="4878"/>
                      <a:pt x="4751" y="4878"/>
                    </a:cubicBezTo>
                    <a:cubicBezTo>
                      <a:pt x="4713" y="4878"/>
                      <a:pt x="4706" y="4929"/>
                      <a:pt x="4739" y="4951"/>
                    </a:cubicBezTo>
                    <a:lnTo>
                      <a:pt x="4989" y="5129"/>
                    </a:lnTo>
                    <a:lnTo>
                      <a:pt x="4894" y="5427"/>
                    </a:lnTo>
                    <a:cubicBezTo>
                      <a:pt x="4884" y="5455"/>
                      <a:pt x="4904" y="5482"/>
                      <a:pt x="4930" y="5482"/>
                    </a:cubicBezTo>
                    <a:cubicBezTo>
                      <a:pt x="4937" y="5482"/>
                      <a:pt x="4945" y="5480"/>
                      <a:pt x="4953" y="5475"/>
                    </a:cubicBezTo>
                    <a:lnTo>
                      <a:pt x="5203" y="5296"/>
                    </a:lnTo>
                    <a:lnTo>
                      <a:pt x="5453" y="5475"/>
                    </a:lnTo>
                    <a:cubicBezTo>
                      <a:pt x="5461" y="5480"/>
                      <a:pt x="5469" y="5482"/>
                      <a:pt x="5477" y="5482"/>
                    </a:cubicBezTo>
                    <a:cubicBezTo>
                      <a:pt x="5503" y="5482"/>
                      <a:pt x="5522" y="5455"/>
                      <a:pt x="5513" y="5427"/>
                    </a:cubicBezTo>
                    <a:lnTo>
                      <a:pt x="5417" y="5129"/>
                    </a:lnTo>
                    <a:lnTo>
                      <a:pt x="5668" y="4951"/>
                    </a:lnTo>
                    <a:cubicBezTo>
                      <a:pt x="5700" y="4929"/>
                      <a:pt x="5693" y="4878"/>
                      <a:pt x="5656" y="4878"/>
                    </a:cubicBezTo>
                    <a:cubicBezTo>
                      <a:pt x="5652" y="4878"/>
                      <a:pt x="5648" y="4878"/>
                      <a:pt x="5644" y="4879"/>
                    </a:cubicBezTo>
                    <a:lnTo>
                      <a:pt x="5334" y="4879"/>
                    </a:lnTo>
                    <a:lnTo>
                      <a:pt x="5239" y="4582"/>
                    </a:lnTo>
                    <a:cubicBezTo>
                      <a:pt x="5233" y="4564"/>
                      <a:pt x="5218" y="4555"/>
                      <a:pt x="5203" y="4555"/>
                    </a:cubicBezTo>
                    <a:close/>
                    <a:moveTo>
                      <a:pt x="7549" y="4537"/>
                    </a:moveTo>
                    <a:cubicBezTo>
                      <a:pt x="7525" y="4537"/>
                      <a:pt x="7501" y="4552"/>
                      <a:pt x="7501" y="4582"/>
                    </a:cubicBezTo>
                    <a:lnTo>
                      <a:pt x="7406" y="4879"/>
                    </a:lnTo>
                    <a:lnTo>
                      <a:pt x="7108" y="4879"/>
                    </a:lnTo>
                    <a:cubicBezTo>
                      <a:pt x="7104" y="4878"/>
                      <a:pt x="7100" y="4878"/>
                      <a:pt x="7096" y="4878"/>
                    </a:cubicBezTo>
                    <a:cubicBezTo>
                      <a:pt x="7059" y="4878"/>
                      <a:pt x="7052" y="4929"/>
                      <a:pt x="7084" y="4951"/>
                    </a:cubicBezTo>
                    <a:lnTo>
                      <a:pt x="7334" y="5129"/>
                    </a:lnTo>
                    <a:lnTo>
                      <a:pt x="7239" y="5427"/>
                    </a:lnTo>
                    <a:cubicBezTo>
                      <a:pt x="7230" y="5455"/>
                      <a:pt x="7249" y="5482"/>
                      <a:pt x="7275" y="5482"/>
                    </a:cubicBezTo>
                    <a:cubicBezTo>
                      <a:pt x="7283" y="5482"/>
                      <a:pt x="7291" y="5480"/>
                      <a:pt x="7299" y="5475"/>
                    </a:cubicBezTo>
                    <a:lnTo>
                      <a:pt x="7549" y="5296"/>
                    </a:lnTo>
                    <a:lnTo>
                      <a:pt x="7799" y="5475"/>
                    </a:lnTo>
                    <a:cubicBezTo>
                      <a:pt x="7804" y="5480"/>
                      <a:pt x="7811" y="5482"/>
                      <a:pt x="7818" y="5482"/>
                    </a:cubicBezTo>
                    <a:cubicBezTo>
                      <a:pt x="7841" y="5482"/>
                      <a:pt x="7867" y="5455"/>
                      <a:pt x="7858" y="5427"/>
                    </a:cubicBezTo>
                    <a:lnTo>
                      <a:pt x="7763" y="5129"/>
                    </a:lnTo>
                    <a:lnTo>
                      <a:pt x="8013" y="4951"/>
                    </a:lnTo>
                    <a:cubicBezTo>
                      <a:pt x="8046" y="4929"/>
                      <a:pt x="8029" y="4878"/>
                      <a:pt x="7998" y="4878"/>
                    </a:cubicBezTo>
                    <a:cubicBezTo>
                      <a:pt x="7996" y="4878"/>
                      <a:pt x="7992" y="4878"/>
                      <a:pt x="7989" y="4879"/>
                    </a:cubicBezTo>
                    <a:lnTo>
                      <a:pt x="7692" y="4879"/>
                    </a:lnTo>
                    <a:lnTo>
                      <a:pt x="7596" y="4582"/>
                    </a:lnTo>
                    <a:cubicBezTo>
                      <a:pt x="7596" y="4552"/>
                      <a:pt x="7573" y="4537"/>
                      <a:pt x="7549" y="4537"/>
                    </a:cubicBezTo>
                    <a:close/>
                    <a:moveTo>
                      <a:pt x="9894" y="4537"/>
                    </a:moveTo>
                    <a:cubicBezTo>
                      <a:pt x="9870" y="4537"/>
                      <a:pt x="9847" y="4552"/>
                      <a:pt x="9847" y="4582"/>
                    </a:cubicBezTo>
                    <a:lnTo>
                      <a:pt x="9751" y="4879"/>
                    </a:lnTo>
                    <a:lnTo>
                      <a:pt x="9454" y="4879"/>
                    </a:lnTo>
                    <a:cubicBezTo>
                      <a:pt x="9418" y="4879"/>
                      <a:pt x="9406" y="4927"/>
                      <a:pt x="9430" y="4951"/>
                    </a:cubicBezTo>
                    <a:lnTo>
                      <a:pt x="9680" y="5129"/>
                    </a:lnTo>
                    <a:lnTo>
                      <a:pt x="9585" y="5427"/>
                    </a:lnTo>
                    <a:cubicBezTo>
                      <a:pt x="9575" y="5455"/>
                      <a:pt x="9602" y="5482"/>
                      <a:pt x="9625" y="5482"/>
                    </a:cubicBezTo>
                    <a:cubicBezTo>
                      <a:pt x="9632" y="5482"/>
                      <a:pt x="9639" y="5480"/>
                      <a:pt x="9644" y="5475"/>
                    </a:cubicBezTo>
                    <a:lnTo>
                      <a:pt x="9894" y="5296"/>
                    </a:lnTo>
                    <a:lnTo>
                      <a:pt x="10144" y="5475"/>
                    </a:lnTo>
                    <a:cubicBezTo>
                      <a:pt x="10152" y="5480"/>
                      <a:pt x="10160" y="5482"/>
                      <a:pt x="10168" y="5482"/>
                    </a:cubicBezTo>
                    <a:cubicBezTo>
                      <a:pt x="10194" y="5482"/>
                      <a:pt x="10213" y="5455"/>
                      <a:pt x="10204" y="5427"/>
                    </a:cubicBezTo>
                    <a:lnTo>
                      <a:pt x="10120" y="5129"/>
                    </a:lnTo>
                    <a:lnTo>
                      <a:pt x="10359" y="4951"/>
                    </a:lnTo>
                    <a:cubicBezTo>
                      <a:pt x="10394" y="4927"/>
                      <a:pt x="10382" y="4879"/>
                      <a:pt x="10335" y="4879"/>
                    </a:cubicBezTo>
                    <a:lnTo>
                      <a:pt x="10037" y="4879"/>
                    </a:lnTo>
                    <a:lnTo>
                      <a:pt x="9942" y="4582"/>
                    </a:lnTo>
                    <a:cubicBezTo>
                      <a:pt x="9942" y="4552"/>
                      <a:pt x="9918" y="4537"/>
                      <a:pt x="9894" y="4537"/>
                    </a:cubicBezTo>
                    <a:close/>
                    <a:moveTo>
                      <a:pt x="4018" y="5287"/>
                    </a:moveTo>
                    <a:cubicBezTo>
                      <a:pt x="3998" y="5287"/>
                      <a:pt x="3977" y="5302"/>
                      <a:pt x="3977" y="5332"/>
                    </a:cubicBezTo>
                    <a:lnTo>
                      <a:pt x="3882" y="5618"/>
                    </a:lnTo>
                    <a:lnTo>
                      <a:pt x="3584" y="5618"/>
                    </a:lnTo>
                    <a:cubicBezTo>
                      <a:pt x="3536" y="5618"/>
                      <a:pt x="3524" y="5665"/>
                      <a:pt x="3560" y="5689"/>
                    </a:cubicBezTo>
                    <a:lnTo>
                      <a:pt x="3798" y="5868"/>
                    </a:lnTo>
                    <a:lnTo>
                      <a:pt x="3715" y="6165"/>
                    </a:lnTo>
                    <a:cubicBezTo>
                      <a:pt x="3706" y="6200"/>
                      <a:pt x="3723" y="6222"/>
                      <a:pt x="3747" y="6222"/>
                    </a:cubicBezTo>
                    <a:cubicBezTo>
                      <a:pt x="3755" y="6222"/>
                      <a:pt x="3765" y="6219"/>
                      <a:pt x="3774" y="6213"/>
                    </a:cubicBezTo>
                    <a:lnTo>
                      <a:pt x="4024" y="6034"/>
                    </a:lnTo>
                    <a:lnTo>
                      <a:pt x="4263" y="6213"/>
                    </a:lnTo>
                    <a:cubicBezTo>
                      <a:pt x="4272" y="6219"/>
                      <a:pt x="4283" y="6222"/>
                      <a:pt x="4292" y="6222"/>
                    </a:cubicBezTo>
                    <a:cubicBezTo>
                      <a:pt x="4320" y="6222"/>
                      <a:pt x="4343" y="6200"/>
                      <a:pt x="4334" y="6165"/>
                    </a:cubicBezTo>
                    <a:lnTo>
                      <a:pt x="4239" y="5868"/>
                    </a:lnTo>
                    <a:lnTo>
                      <a:pt x="4489" y="5689"/>
                    </a:lnTo>
                    <a:cubicBezTo>
                      <a:pt x="4525" y="5665"/>
                      <a:pt x="4501" y="5618"/>
                      <a:pt x="4465" y="5618"/>
                    </a:cubicBezTo>
                    <a:lnTo>
                      <a:pt x="4167" y="5618"/>
                    </a:lnTo>
                    <a:lnTo>
                      <a:pt x="4060" y="5332"/>
                    </a:lnTo>
                    <a:cubicBezTo>
                      <a:pt x="4060" y="5302"/>
                      <a:pt x="4039" y="5287"/>
                      <a:pt x="4018" y="5287"/>
                    </a:cubicBezTo>
                    <a:close/>
                    <a:moveTo>
                      <a:pt x="6379" y="5292"/>
                    </a:moveTo>
                    <a:cubicBezTo>
                      <a:pt x="6357" y="5292"/>
                      <a:pt x="6334" y="5307"/>
                      <a:pt x="6334" y="5332"/>
                    </a:cubicBezTo>
                    <a:lnTo>
                      <a:pt x="6239" y="5618"/>
                    </a:lnTo>
                    <a:lnTo>
                      <a:pt x="5941" y="5618"/>
                    </a:lnTo>
                    <a:cubicBezTo>
                      <a:pt x="5894" y="5618"/>
                      <a:pt x="5882" y="5677"/>
                      <a:pt x="5918" y="5701"/>
                    </a:cubicBezTo>
                    <a:lnTo>
                      <a:pt x="6156" y="5868"/>
                    </a:lnTo>
                    <a:lnTo>
                      <a:pt x="6072" y="6165"/>
                    </a:lnTo>
                    <a:cubicBezTo>
                      <a:pt x="6064" y="6200"/>
                      <a:pt x="6080" y="6222"/>
                      <a:pt x="6104" y="6222"/>
                    </a:cubicBezTo>
                    <a:cubicBezTo>
                      <a:pt x="6113" y="6222"/>
                      <a:pt x="6122" y="6219"/>
                      <a:pt x="6132" y="6213"/>
                    </a:cubicBezTo>
                    <a:lnTo>
                      <a:pt x="6382" y="6034"/>
                    </a:lnTo>
                    <a:lnTo>
                      <a:pt x="6632" y="6213"/>
                    </a:lnTo>
                    <a:cubicBezTo>
                      <a:pt x="6638" y="6219"/>
                      <a:pt x="6646" y="6222"/>
                      <a:pt x="6655" y="6222"/>
                    </a:cubicBezTo>
                    <a:cubicBezTo>
                      <a:pt x="6677" y="6222"/>
                      <a:pt x="6700" y="6200"/>
                      <a:pt x="6691" y="6165"/>
                    </a:cubicBezTo>
                    <a:lnTo>
                      <a:pt x="6596" y="5868"/>
                    </a:lnTo>
                    <a:lnTo>
                      <a:pt x="6846" y="5689"/>
                    </a:lnTo>
                    <a:cubicBezTo>
                      <a:pt x="6870" y="5665"/>
                      <a:pt x="6858" y="5618"/>
                      <a:pt x="6822" y="5618"/>
                    </a:cubicBezTo>
                    <a:lnTo>
                      <a:pt x="6513" y="5618"/>
                    </a:lnTo>
                    <a:lnTo>
                      <a:pt x="6418" y="5332"/>
                    </a:lnTo>
                    <a:cubicBezTo>
                      <a:pt x="6418" y="5304"/>
                      <a:pt x="6399" y="5292"/>
                      <a:pt x="6379" y="5292"/>
                    </a:cubicBezTo>
                    <a:close/>
                    <a:moveTo>
                      <a:pt x="8726" y="5287"/>
                    </a:moveTo>
                    <a:cubicBezTo>
                      <a:pt x="8704" y="5287"/>
                      <a:pt x="8680" y="5302"/>
                      <a:pt x="8680" y="5332"/>
                    </a:cubicBezTo>
                    <a:lnTo>
                      <a:pt x="8585" y="5618"/>
                    </a:lnTo>
                    <a:lnTo>
                      <a:pt x="8287" y="5618"/>
                    </a:lnTo>
                    <a:cubicBezTo>
                      <a:pt x="8239" y="5618"/>
                      <a:pt x="8227" y="5665"/>
                      <a:pt x="8263" y="5689"/>
                    </a:cubicBezTo>
                    <a:lnTo>
                      <a:pt x="8501" y="5868"/>
                    </a:lnTo>
                    <a:lnTo>
                      <a:pt x="8418" y="6165"/>
                    </a:lnTo>
                    <a:cubicBezTo>
                      <a:pt x="8409" y="6200"/>
                      <a:pt x="8426" y="6222"/>
                      <a:pt x="8450" y="6222"/>
                    </a:cubicBezTo>
                    <a:cubicBezTo>
                      <a:pt x="8458" y="6222"/>
                      <a:pt x="8468" y="6219"/>
                      <a:pt x="8477" y="6213"/>
                    </a:cubicBezTo>
                    <a:lnTo>
                      <a:pt x="8727" y="6034"/>
                    </a:lnTo>
                    <a:lnTo>
                      <a:pt x="8966" y="6213"/>
                    </a:lnTo>
                    <a:cubicBezTo>
                      <a:pt x="8975" y="6219"/>
                      <a:pt x="8986" y="6222"/>
                      <a:pt x="8995" y="6222"/>
                    </a:cubicBezTo>
                    <a:cubicBezTo>
                      <a:pt x="9023" y="6222"/>
                      <a:pt x="9046" y="6200"/>
                      <a:pt x="9037" y="6165"/>
                    </a:cubicBezTo>
                    <a:lnTo>
                      <a:pt x="8942" y="5868"/>
                    </a:lnTo>
                    <a:lnTo>
                      <a:pt x="9192" y="5689"/>
                    </a:lnTo>
                    <a:cubicBezTo>
                      <a:pt x="9216" y="5665"/>
                      <a:pt x="9204" y="5618"/>
                      <a:pt x="9168" y="5618"/>
                    </a:cubicBezTo>
                    <a:lnTo>
                      <a:pt x="8870" y="5618"/>
                    </a:lnTo>
                    <a:lnTo>
                      <a:pt x="8763" y="5332"/>
                    </a:lnTo>
                    <a:cubicBezTo>
                      <a:pt x="8769" y="5302"/>
                      <a:pt x="8748" y="5287"/>
                      <a:pt x="8726" y="5287"/>
                    </a:cubicBezTo>
                    <a:close/>
                    <a:moveTo>
                      <a:pt x="1668" y="5287"/>
                    </a:moveTo>
                    <a:cubicBezTo>
                      <a:pt x="1646" y="5287"/>
                      <a:pt x="1625" y="5302"/>
                      <a:pt x="1631" y="5332"/>
                    </a:cubicBezTo>
                    <a:lnTo>
                      <a:pt x="1536" y="5618"/>
                    </a:lnTo>
                    <a:lnTo>
                      <a:pt x="1238" y="5618"/>
                    </a:lnTo>
                    <a:cubicBezTo>
                      <a:pt x="1191" y="5618"/>
                      <a:pt x="1179" y="5677"/>
                      <a:pt x="1215" y="5689"/>
                    </a:cubicBezTo>
                    <a:lnTo>
                      <a:pt x="1453" y="5880"/>
                    </a:lnTo>
                    <a:lnTo>
                      <a:pt x="1357" y="6177"/>
                    </a:lnTo>
                    <a:cubicBezTo>
                      <a:pt x="1348" y="6205"/>
                      <a:pt x="1375" y="6233"/>
                      <a:pt x="1404" y="6233"/>
                    </a:cubicBezTo>
                    <a:cubicBezTo>
                      <a:pt x="1412" y="6233"/>
                      <a:pt x="1421" y="6230"/>
                      <a:pt x="1429" y="6225"/>
                    </a:cubicBezTo>
                    <a:lnTo>
                      <a:pt x="1679" y="6046"/>
                    </a:lnTo>
                    <a:lnTo>
                      <a:pt x="1917" y="6225"/>
                    </a:lnTo>
                    <a:cubicBezTo>
                      <a:pt x="1925" y="6230"/>
                      <a:pt x="1934" y="6233"/>
                      <a:pt x="1942" y="6233"/>
                    </a:cubicBezTo>
                    <a:cubicBezTo>
                      <a:pt x="1971" y="6233"/>
                      <a:pt x="1998" y="6205"/>
                      <a:pt x="1988" y="6177"/>
                    </a:cubicBezTo>
                    <a:lnTo>
                      <a:pt x="1893" y="5880"/>
                    </a:lnTo>
                    <a:lnTo>
                      <a:pt x="2143" y="5689"/>
                    </a:lnTo>
                    <a:cubicBezTo>
                      <a:pt x="2179" y="5665"/>
                      <a:pt x="2155" y="5618"/>
                      <a:pt x="2119" y="5618"/>
                    </a:cubicBezTo>
                    <a:lnTo>
                      <a:pt x="1810" y="5618"/>
                    </a:lnTo>
                    <a:lnTo>
                      <a:pt x="1715" y="5332"/>
                    </a:lnTo>
                    <a:cubicBezTo>
                      <a:pt x="1715" y="5302"/>
                      <a:pt x="1691" y="5287"/>
                      <a:pt x="1668" y="5287"/>
                    </a:cubicBezTo>
                    <a:close/>
                    <a:moveTo>
                      <a:pt x="502" y="6072"/>
                    </a:moveTo>
                    <a:cubicBezTo>
                      <a:pt x="489" y="6072"/>
                      <a:pt x="474" y="6079"/>
                      <a:pt x="464" y="6094"/>
                    </a:cubicBezTo>
                    <a:lnTo>
                      <a:pt x="369" y="6392"/>
                    </a:lnTo>
                    <a:lnTo>
                      <a:pt x="60" y="6392"/>
                    </a:lnTo>
                    <a:cubicBezTo>
                      <a:pt x="24" y="6392"/>
                      <a:pt x="12" y="6439"/>
                      <a:pt x="36" y="6463"/>
                    </a:cubicBezTo>
                    <a:lnTo>
                      <a:pt x="286" y="6642"/>
                    </a:lnTo>
                    <a:lnTo>
                      <a:pt x="191" y="6939"/>
                    </a:lnTo>
                    <a:cubicBezTo>
                      <a:pt x="181" y="6967"/>
                      <a:pt x="208" y="6995"/>
                      <a:pt x="237" y="6995"/>
                    </a:cubicBezTo>
                    <a:cubicBezTo>
                      <a:pt x="245" y="6995"/>
                      <a:pt x="254" y="6992"/>
                      <a:pt x="262" y="6987"/>
                    </a:cubicBezTo>
                    <a:lnTo>
                      <a:pt x="500" y="6820"/>
                    </a:lnTo>
                    <a:lnTo>
                      <a:pt x="750" y="6999"/>
                    </a:lnTo>
                    <a:cubicBezTo>
                      <a:pt x="758" y="7004"/>
                      <a:pt x="766" y="7006"/>
                      <a:pt x="774" y="7006"/>
                    </a:cubicBezTo>
                    <a:cubicBezTo>
                      <a:pt x="800" y="7006"/>
                      <a:pt x="819" y="6979"/>
                      <a:pt x="810" y="6951"/>
                    </a:cubicBezTo>
                    <a:lnTo>
                      <a:pt x="715" y="6653"/>
                    </a:lnTo>
                    <a:lnTo>
                      <a:pt x="965" y="6475"/>
                    </a:lnTo>
                    <a:cubicBezTo>
                      <a:pt x="1000" y="6451"/>
                      <a:pt x="976" y="6403"/>
                      <a:pt x="941" y="6403"/>
                    </a:cubicBezTo>
                    <a:lnTo>
                      <a:pt x="643" y="6403"/>
                    </a:lnTo>
                    <a:lnTo>
                      <a:pt x="536" y="6106"/>
                    </a:lnTo>
                    <a:cubicBezTo>
                      <a:pt x="536" y="6085"/>
                      <a:pt x="520" y="6072"/>
                      <a:pt x="502" y="6072"/>
                    </a:cubicBezTo>
                    <a:close/>
                    <a:moveTo>
                      <a:pt x="2846" y="6052"/>
                    </a:moveTo>
                    <a:cubicBezTo>
                      <a:pt x="2822" y="6052"/>
                      <a:pt x="2798" y="6070"/>
                      <a:pt x="2798" y="6106"/>
                    </a:cubicBezTo>
                    <a:lnTo>
                      <a:pt x="2703" y="6403"/>
                    </a:lnTo>
                    <a:lnTo>
                      <a:pt x="2405" y="6403"/>
                    </a:lnTo>
                    <a:cubicBezTo>
                      <a:pt x="2369" y="6403"/>
                      <a:pt x="2346" y="6451"/>
                      <a:pt x="2381" y="6475"/>
                    </a:cubicBezTo>
                    <a:lnTo>
                      <a:pt x="2631" y="6653"/>
                    </a:lnTo>
                    <a:lnTo>
                      <a:pt x="2536" y="6951"/>
                    </a:lnTo>
                    <a:cubicBezTo>
                      <a:pt x="2527" y="6979"/>
                      <a:pt x="2546" y="7006"/>
                      <a:pt x="2572" y="7006"/>
                    </a:cubicBezTo>
                    <a:cubicBezTo>
                      <a:pt x="2580" y="7006"/>
                      <a:pt x="2588" y="7004"/>
                      <a:pt x="2596" y="6999"/>
                    </a:cubicBezTo>
                    <a:lnTo>
                      <a:pt x="2846" y="6820"/>
                    </a:lnTo>
                    <a:lnTo>
                      <a:pt x="3096" y="6999"/>
                    </a:lnTo>
                    <a:cubicBezTo>
                      <a:pt x="3101" y="7004"/>
                      <a:pt x="3108" y="7006"/>
                      <a:pt x="3115" y="7006"/>
                    </a:cubicBezTo>
                    <a:cubicBezTo>
                      <a:pt x="3138" y="7006"/>
                      <a:pt x="3165" y="6979"/>
                      <a:pt x="3155" y="6951"/>
                    </a:cubicBezTo>
                    <a:lnTo>
                      <a:pt x="3060" y="6653"/>
                    </a:lnTo>
                    <a:lnTo>
                      <a:pt x="3310" y="6475"/>
                    </a:lnTo>
                    <a:cubicBezTo>
                      <a:pt x="3346" y="6451"/>
                      <a:pt x="3322" y="6403"/>
                      <a:pt x="3286" y="6403"/>
                    </a:cubicBezTo>
                    <a:lnTo>
                      <a:pt x="2989" y="6403"/>
                    </a:lnTo>
                    <a:lnTo>
                      <a:pt x="2893" y="6106"/>
                    </a:lnTo>
                    <a:cubicBezTo>
                      <a:pt x="2893" y="6070"/>
                      <a:pt x="2870" y="6052"/>
                      <a:pt x="2846" y="6052"/>
                    </a:cubicBezTo>
                    <a:close/>
                    <a:moveTo>
                      <a:pt x="5203" y="6070"/>
                    </a:moveTo>
                    <a:cubicBezTo>
                      <a:pt x="5188" y="6070"/>
                      <a:pt x="5173" y="6082"/>
                      <a:pt x="5167" y="6106"/>
                    </a:cubicBezTo>
                    <a:lnTo>
                      <a:pt x="5072" y="6403"/>
                    </a:lnTo>
                    <a:lnTo>
                      <a:pt x="4763" y="6403"/>
                    </a:lnTo>
                    <a:cubicBezTo>
                      <a:pt x="4727" y="6403"/>
                      <a:pt x="4703" y="6451"/>
                      <a:pt x="4739" y="6475"/>
                    </a:cubicBezTo>
                    <a:lnTo>
                      <a:pt x="4989" y="6653"/>
                    </a:lnTo>
                    <a:lnTo>
                      <a:pt x="4894" y="6951"/>
                    </a:lnTo>
                    <a:cubicBezTo>
                      <a:pt x="4884" y="6979"/>
                      <a:pt x="4904" y="7006"/>
                      <a:pt x="4930" y="7006"/>
                    </a:cubicBezTo>
                    <a:cubicBezTo>
                      <a:pt x="4937" y="7006"/>
                      <a:pt x="4945" y="7004"/>
                      <a:pt x="4953" y="6999"/>
                    </a:cubicBezTo>
                    <a:lnTo>
                      <a:pt x="5203" y="6820"/>
                    </a:lnTo>
                    <a:lnTo>
                      <a:pt x="5453" y="6999"/>
                    </a:lnTo>
                    <a:cubicBezTo>
                      <a:pt x="5461" y="7004"/>
                      <a:pt x="5469" y="7006"/>
                      <a:pt x="5477" y="7006"/>
                    </a:cubicBezTo>
                    <a:cubicBezTo>
                      <a:pt x="5503" y="7006"/>
                      <a:pt x="5522" y="6979"/>
                      <a:pt x="5513" y="6951"/>
                    </a:cubicBezTo>
                    <a:lnTo>
                      <a:pt x="5417" y="6653"/>
                    </a:lnTo>
                    <a:lnTo>
                      <a:pt x="5668" y="6475"/>
                    </a:lnTo>
                    <a:cubicBezTo>
                      <a:pt x="5703" y="6451"/>
                      <a:pt x="5679" y="6403"/>
                      <a:pt x="5644" y="6403"/>
                    </a:cubicBezTo>
                    <a:lnTo>
                      <a:pt x="5334" y="6403"/>
                    </a:lnTo>
                    <a:lnTo>
                      <a:pt x="5239" y="6106"/>
                    </a:lnTo>
                    <a:cubicBezTo>
                      <a:pt x="5233" y="6082"/>
                      <a:pt x="5218" y="6070"/>
                      <a:pt x="5203" y="6070"/>
                    </a:cubicBezTo>
                    <a:close/>
                    <a:moveTo>
                      <a:pt x="7547" y="6055"/>
                    </a:moveTo>
                    <a:cubicBezTo>
                      <a:pt x="7526" y="6055"/>
                      <a:pt x="7506" y="6067"/>
                      <a:pt x="7501" y="6094"/>
                    </a:cubicBezTo>
                    <a:lnTo>
                      <a:pt x="7406" y="6392"/>
                    </a:lnTo>
                    <a:lnTo>
                      <a:pt x="7108" y="6392"/>
                    </a:lnTo>
                    <a:cubicBezTo>
                      <a:pt x="7072" y="6392"/>
                      <a:pt x="7049" y="6439"/>
                      <a:pt x="7084" y="6463"/>
                    </a:cubicBezTo>
                    <a:lnTo>
                      <a:pt x="7334" y="6642"/>
                    </a:lnTo>
                    <a:lnTo>
                      <a:pt x="7239" y="6939"/>
                    </a:lnTo>
                    <a:cubicBezTo>
                      <a:pt x="7230" y="6967"/>
                      <a:pt x="7249" y="6995"/>
                      <a:pt x="7275" y="6995"/>
                    </a:cubicBezTo>
                    <a:cubicBezTo>
                      <a:pt x="7283" y="6995"/>
                      <a:pt x="7291" y="6992"/>
                      <a:pt x="7299" y="6987"/>
                    </a:cubicBezTo>
                    <a:lnTo>
                      <a:pt x="7549" y="6808"/>
                    </a:lnTo>
                    <a:lnTo>
                      <a:pt x="7799" y="6999"/>
                    </a:lnTo>
                    <a:cubicBezTo>
                      <a:pt x="7804" y="7004"/>
                      <a:pt x="7811" y="7006"/>
                      <a:pt x="7818" y="7006"/>
                    </a:cubicBezTo>
                    <a:cubicBezTo>
                      <a:pt x="7841" y="7006"/>
                      <a:pt x="7867" y="6979"/>
                      <a:pt x="7858" y="6951"/>
                    </a:cubicBezTo>
                    <a:lnTo>
                      <a:pt x="7763" y="6653"/>
                    </a:lnTo>
                    <a:lnTo>
                      <a:pt x="8013" y="6475"/>
                    </a:lnTo>
                    <a:cubicBezTo>
                      <a:pt x="8037" y="6451"/>
                      <a:pt x="8025" y="6403"/>
                      <a:pt x="7989" y="6403"/>
                    </a:cubicBezTo>
                    <a:lnTo>
                      <a:pt x="7692" y="6403"/>
                    </a:lnTo>
                    <a:lnTo>
                      <a:pt x="7596" y="6106"/>
                    </a:lnTo>
                    <a:cubicBezTo>
                      <a:pt x="7596" y="6073"/>
                      <a:pt x="7571" y="6055"/>
                      <a:pt x="7547" y="6055"/>
                    </a:cubicBezTo>
                    <a:close/>
                    <a:moveTo>
                      <a:pt x="9894" y="6052"/>
                    </a:moveTo>
                    <a:cubicBezTo>
                      <a:pt x="9870" y="6052"/>
                      <a:pt x="9847" y="6070"/>
                      <a:pt x="9847" y="6106"/>
                    </a:cubicBezTo>
                    <a:lnTo>
                      <a:pt x="9751" y="6403"/>
                    </a:lnTo>
                    <a:lnTo>
                      <a:pt x="9454" y="6403"/>
                    </a:lnTo>
                    <a:cubicBezTo>
                      <a:pt x="9418" y="6403"/>
                      <a:pt x="9406" y="6451"/>
                      <a:pt x="9430" y="6475"/>
                    </a:cubicBezTo>
                    <a:lnTo>
                      <a:pt x="9680" y="6653"/>
                    </a:lnTo>
                    <a:lnTo>
                      <a:pt x="9585" y="6951"/>
                    </a:lnTo>
                    <a:cubicBezTo>
                      <a:pt x="9575" y="6979"/>
                      <a:pt x="9602" y="7006"/>
                      <a:pt x="9625" y="7006"/>
                    </a:cubicBezTo>
                    <a:cubicBezTo>
                      <a:pt x="9632" y="7006"/>
                      <a:pt x="9639" y="7004"/>
                      <a:pt x="9644" y="6999"/>
                    </a:cubicBezTo>
                    <a:lnTo>
                      <a:pt x="9894" y="6820"/>
                    </a:lnTo>
                    <a:lnTo>
                      <a:pt x="10144" y="6999"/>
                    </a:lnTo>
                    <a:cubicBezTo>
                      <a:pt x="10152" y="7004"/>
                      <a:pt x="10160" y="7006"/>
                      <a:pt x="10168" y="7006"/>
                    </a:cubicBezTo>
                    <a:cubicBezTo>
                      <a:pt x="10194" y="7006"/>
                      <a:pt x="10213" y="6979"/>
                      <a:pt x="10204" y="6951"/>
                    </a:cubicBezTo>
                    <a:lnTo>
                      <a:pt x="10120" y="6653"/>
                    </a:lnTo>
                    <a:lnTo>
                      <a:pt x="10359" y="6475"/>
                    </a:lnTo>
                    <a:cubicBezTo>
                      <a:pt x="10394" y="6451"/>
                      <a:pt x="10382" y="6403"/>
                      <a:pt x="10335" y="6403"/>
                    </a:cubicBezTo>
                    <a:lnTo>
                      <a:pt x="10037" y="6403"/>
                    </a:lnTo>
                    <a:lnTo>
                      <a:pt x="9942" y="6106"/>
                    </a:lnTo>
                    <a:cubicBezTo>
                      <a:pt x="9942" y="6070"/>
                      <a:pt x="9918" y="6052"/>
                      <a:pt x="9894" y="60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643" name="Google Shape;13643;p47"/>
            <p:cNvSpPr/>
            <p:nvPr/>
          </p:nvSpPr>
          <p:spPr>
            <a:xfrm flipH="1">
              <a:off x="826633" y="3944669"/>
              <a:ext cx="373211" cy="395193"/>
            </a:xfrm>
            <a:custGeom>
              <a:rect b="b" l="l" r="r" t="t"/>
              <a:pathLst>
                <a:path extrusionOk="0" h="10678" w="8847">
                  <a:moveTo>
                    <a:pt x="3537" y="1"/>
                  </a:moveTo>
                  <a:lnTo>
                    <a:pt x="3513" y="6478"/>
                  </a:lnTo>
                  <a:lnTo>
                    <a:pt x="3537" y="6704"/>
                  </a:lnTo>
                  <a:lnTo>
                    <a:pt x="3334" y="6704"/>
                  </a:lnTo>
                  <a:cubicBezTo>
                    <a:pt x="417" y="6847"/>
                    <a:pt x="1" y="8692"/>
                    <a:pt x="1" y="9692"/>
                  </a:cubicBezTo>
                  <a:cubicBezTo>
                    <a:pt x="1" y="9811"/>
                    <a:pt x="12" y="9907"/>
                    <a:pt x="12" y="9990"/>
                  </a:cubicBezTo>
                  <a:cubicBezTo>
                    <a:pt x="24" y="10109"/>
                    <a:pt x="36" y="10228"/>
                    <a:pt x="60" y="10347"/>
                  </a:cubicBezTo>
                  <a:cubicBezTo>
                    <a:pt x="1513" y="10567"/>
                    <a:pt x="2980" y="10678"/>
                    <a:pt x="4449" y="10678"/>
                  </a:cubicBezTo>
                  <a:cubicBezTo>
                    <a:pt x="5918" y="10678"/>
                    <a:pt x="7388" y="10567"/>
                    <a:pt x="8847" y="10347"/>
                  </a:cubicBezTo>
                  <a:lnTo>
                    <a:pt x="8835" y="9823"/>
                  </a:lnTo>
                  <a:lnTo>
                    <a:pt x="8835" y="9526"/>
                  </a:lnTo>
                  <a:lnTo>
                    <a:pt x="88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4" name="Google Shape;13644;p47"/>
            <p:cNvSpPr/>
            <p:nvPr/>
          </p:nvSpPr>
          <p:spPr>
            <a:xfrm flipH="1">
              <a:off x="827139" y="3944225"/>
              <a:ext cx="372704" cy="382868"/>
            </a:xfrm>
            <a:custGeom>
              <a:rect b="b" l="l" r="r" t="t"/>
              <a:pathLst>
                <a:path extrusionOk="0" h="10345" w="8835">
                  <a:moveTo>
                    <a:pt x="7275" y="1"/>
                  </a:moveTo>
                  <a:cubicBezTo>
                    <a:pt x="7240" y="1930"/>
                    <a:pt x="6739" y="7918"/>
                    <a:pt x="6620" y="9895"/>
                  </a:cubicBezTo>
                  <a:cubicBezTo>
                    <a:pt x="5989" y="9978"/>
                    <a:pt x="5346" y="10026"/>
                    <a:pt x="4715" y="10050"/>
                  </a:cubicBezTo>
                  <a:cubicBezTo>
                    <a:pt x="4488" y="10056"/>
                    <a:pt x="4261" y="10060"/>
                    <a:pt x="4034" y="10060"/>
                  </a:cubicBezTo>
                  <a:cubicBezTo>
                    <a:pt x="2681" y="10060"/>
                    <a:pt x="1336" y="9939"/>
                    <a:pt x="1" y="9704"/>
                  </a:cubicBezTo>
                  <a:lnTo>
                    <a:pt x="1" y="9704"/>
                  </a:lnTo>
                  <a:cubicBezTo>
                    <a:pt x="1" y="9823"/>
                    <a:pt x="12" y="9919"/>
                    <a:pt x="12" y="10002"/>
                  </a:cubicBezTo>
                  <a:cubicBezTo>
                    <a:pt x="1327" y="10231"/>
                    <a:pt x="2657" y="10345"/>
                    <a:pt x="3989" y="10345"/>
                  </a:cubicBezTo>
                  <a:cubicBezTo>
                    <a:pt x="4323" y="10345"/>
                    <a:pt x="4656" y="10338"/>
                    <a:pt x="4989" y="10323"/>
                  </a:cubicBezTo>
                  <a:cubicBezTo>
                    <a:pt x="5823" y="10288"/>
                    <a:pt x="6644" y="10204"/>
                    <a:pt x="7466" y="10085"/>
                  </a:cubicBezTo>
                  <a:cubicBezTo>
                    <a:pt x="7918" y="10014"/>
                    <a:pt x="8383" y="9954"/>
                    <a:pt x="8835" y="9835"/>
                  </a:cubicBezTo>
                  <a:lnTo>
                    <a:pt x="8823" y="9526"/>
                  </a:lnTo>
                  <a:cubicBezTo>
                    <a:pt x="8359" y="9645"/>
                    <a:pt x="7871" y="9728"/>
                    <a:pt x="7394" y="9788"/>
                  </a:cubicBezTo>
                  <a:cubicBezTo>
                    <a:pt x="7228" y="9823"/>
                    <a:pt x="7073" y="9835"/>
                    <a:pt x="6906" y="9859"/>
                  </a:cubicBezTo>
                  <a:cubicBezTo>
                    <a:pt x="7025" y="7883"/>
                    <a:pt x="7525" y="1918"/>
                    <a:pt x="7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5" name="Google Shape;13645;p47"/>
            <p:cNvSpPr/>
            <p:nvPr/>
          </p:nvSpPr>
          <p:spPr>
            <a:xfrm flipH="1">
              <a:off x="921337" y="4184392"/>
              <a:ext cx="137861" cy="60067"/>
            </a:xfrm>
            <a:custGeom>
              <a:rect b="b" l="l" r="r" t="t"/>
              <a:pathLst>
                <a:path extrusionOk="0" h="1623" w="3268">
                  <a:moveTo>
                    <a:pt x="179" y="1"/>
                  </a:moveTo>
                  <a:lnTo>
                    <a:pt x="203" y="239"/>
                  </a:lnTo>
                  <a:lnTo>
                    <a:pt x="0" y="239"/>
                  </a:lnTo>
                  <a:cubicBezTo>
                    <a:pt x="1048" y="608"/>
                    <a:pt x="2060" y="1072"/>
                    <a:pt x="3036" y="1620"/>
                  </a:cubicBezTo>
                  <a:cubicBezTo>
                    <a:pt x="3046" y="1622"/>
                    <a:pt x="3056" y="1622"/>
                    <a:pt x="3066" y="1622"/>
                  </a:cubicBezTo>
                  <a:cubicBezTo>
                    <a:pt x="3192" y="1622"/>
                    <a:pt x="3268" y="1481"/>
                    <a:pt x="3179" y="1382"/>
                  </a:cubicBezTo>
                  <a:cubicBezTo>
                    <a:pt x="2215" y="834"/>
                    <a:pt x="1215" y="382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6" name="Google Shape;13646;p47"/>
            <p:cNvSpPr/>
            <p:nvPr/>
          </p:nvSpPr>
          <p:spPr>
            <a:xfrm flipH="1">
              <a:off x="869828" y="4194866"/>
              <a:ext cx="99472" cy="92229"/>
            </a:xfrm>
            <a:custGeom>
              <a:rect b="b" l="l" r="r" t="t"/>
              <a:pathLst>
                <a:path extrusionOk="0" h="2492" w="2358">
                  <a:moveTo>
                    <a:pt x="1179" y="0"/>
                  </a:moveTo>
                  <a:cubicBezTo>
                    <a:pt x="879" y="0"/>
                    <a:pt x="578" y="116"/>
                    <a:pt x="346" y="349"/>
                  </a:cubicBezTo>
                  <a:cubicBezTo>
                    <a:pt x="131" y="575"/>
                    <a:pt x="1" y="873"/>
                    <a:pt x="1" y="1182"/>
                  </a:cubicBezTo>
                  <a:lnTo>
                    <a:pt x="1" y="1301"/>
                  </a:lnTo>
                  <a:cubicBezTo>
                    <a:pt x="1" y="1623"/>
                    <a:pt x="131" y="1920"/>
                    <a:pt x="346" y="2146"/>
                  </a:cubicBezTo>
                  <a:cubicBezTo>
                    <a:pt x="572" y="2361"/>
                    <a:pt x="870" y="2480"/>
                    <a:pt x="1179" y="2492"/>
                  </a:cubicBezTo>
                  <a:cubicBezTo>
                    <a:pt x="1489" y="2492"/>
                    <a:pt x="1786" y="2361"/>
                    <a:pt x="2013" y="2146"/>
                  </a:cubicBezTo>
                  <a:cubicBezTo>
                    <a:pt x="2227" y="1920"/>
                    <a:pt x="2358" y="1623"/>
                    <a:pt x="2358" y="1301"/>
                  </a:cubicBezTo>
                  <a:lnTo>
                    <a:pt x="2358" y="1182"/>
                  </a:lnTo>
                  <a:cubicBezTo>
                    <a:pt x="2358" y="873"/>
                    <a:pt x="2227" y="575"/>
                    <a:pt x="2013" y="349"/>
                  </a:cubicBezTo>
                  <a:cubicBezTo>
                    <a:pt x="1780" y="116"/>
                    <a:pt x="1480" y="0"/>
                    <a:pt x="1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7" name="Google Shape;13647;p47"/>
            <p:cNvSpPr/>
            <p:nvPr/>
          </p:nvSpPr>
          <p:spPr>
            <a:xfrm flipH="1">
              <a:off x="884382" y="4208524"/>
              <a:ext cx="70365" cy="65027"/>
            </a:xfrm>
            <a:custGeom>
              <a:rect b="b" l="l" r="r" t="t"/>
              <a:pathLst>
                <a:path extrusionOk="0" h="1757" w="1668">
                  <a:moveTo>
                    <a:pt x="836" y="0"/>
                  </a:moveTo>
                  <a:cubicBezTo>
                    <a:pt x="623" y="0"/>
                    <a:pt x="412" y="81"/>
                    <a:pt x="251" y="242"/>
                  </a:cubicBezTo>
                  <a:cubicBezTo>
                    <a:pt x="96" y="396"/>
                    <a:pt x="1" y="611"/>
                    <a:pt x="1" y="837"/>
                  </a:cubicBezTo>
                  <a:lnTo>
                    <a:pt x="1" y="920"/>
                  </a:lnTo>
                  <a:cubicBezTo>
                    <a:pt x="1" y="1146"/>
                    <a:pt x="96" y="1361"/>
                    <a:pt x="251" y="1516"/>
                  </a:cubicBezTo>
                  <a:cubicBezTo>
                    <a:pt x="412" y="1676"/>
                    <a:pt x="623" y="1757"/>
                    <a:pt x="836" y="1757"/>
                  </a:cubicBezTo>
                  <a:cubicBezTo>
                    <a:pt x="1049" y="1757"/>
                    <a:pt x="1263" y="1676"/>
                    <a:pt x="1430" y="1516"/>
                  </a:cubicBezTo>
                  <a:cubicBezTo>
                    <a:pt x="1584" y="1361"/>
                    <a:pt x="1668" y="1146"/>
                    <a:pt x="1668" y="920"/>
                  </a:cubicBezTo>
                  <a:lnTo>
                    <a:pt x="1668" y="837"/>
                  </a:lnTo>
                  <a:cubicBezTo>
                    <a:pt x="1668" y="611"/>
                    <a:pt x="1584" y="396"/>
                    <a:pt x="1430" y="242"/>
                  </a:cubicBezTo>
                  <a:cubicBezTo>
                    <a:pt x="1263" y="81"/>
                    <a:pt x="1049" y="0"/>
                    <a:pt x="8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8" name="Google Shape;13648;p47"/>
            <p:cNvSpPr/>
            <p:nvPr/>
          </p:nvSpPr>
          <p:spPr>
            <a:xfrm flipH="1">
              <a:off x="1077507" y="4208524"/>
              <a:ext cx="120818" cy="112177"/>
            </a:xfrm>
            <a:custGeom>
              <a:rect b="b" l="l" r="r" t="t"/>
              <a:pathLst>
                <a:path extrusionOk="0" h="3031" w="2864">
                  <a:moveTo>
                    <a:pt x="2398" y="0"/>
                  </a:moveTo>
                  <a:cubicBezTo>
                    <a:pt x="2381" y="0"/>
                    <a:pt x="2364" y="1"/>
                    <a:pt x="2346" y="3"/>
                  </a:cubicBezTo>
                  <a:cubicBezTo>
                    <a:pt x="988" y="123"/>
                    <a:pt x="0" y="1325"/>
                    <a:pt x="131" y="2682"/>
                  </a:cubicBezTo>
                  <a:cubicBezTo>
                    <a:pt x="154" y="2919"/>
                    <a:pt x="336" y="3030"/>
                    <a:pt x="518" y="3030"/>
                  </a:cubicBezTo>
                  <a:cubicBezTo>
                    <a:pt x="721" y="3030"/>
                    <a:pt x="924" y="2892"/>
                    <a:pt x="905" y="2635"/>
                  </a:cubicBezTo>
                  <a:cubicBezTo>
                    <a:pt x="786" y="1706"/>
                    <a:pt x="1465" y="861"/>
                    <a:pt x="2393" y="777"/>
                  </a:cubicBezTo>
                  <a:cubicBezTo>
                    <a:pt x="2864" y="720"/>
                    <a:pt x="2837" y="0"/>
                    <a:pt x="2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9" name="Google Shape;13649;p47"/>
            <p:cNvSpPr/>
            <p:nvPr/>
          </p:nvSpPr>
          <p:spPr>
            <a:xfrm flipH="1">
              <a:off x="1030512" y="4200233"/>
              <a:ext cx="48808" cy="28757"/>
            </a:xfrm>
            <a:custGeom>
              <a:rect b="b" l="l" r="r" t="t"/>
              <a:pathLst>
                <a:path extrusionOk="0" h="777" w="1157">
                  <a:moveTo>
                    <a:pt x="642" y="0"/>
                  </a:moveTo>
                  <a:cubicBezTo>
                    <a:pt x="631" y="0"/>
                    <a:pt x="620" y="0"/>
                    <a:pt x="608" y="1"/>
                  </a:cubicBezTo>
                  <a:lnTo>
                    <a:pt x="501" y="1"/>
                  </a:lnTo>
                  <a:cubicBezTo>
                    <a:pt x="1" y="36"/>
                    <a:pt x="35" y="776"/>
                    <a:pt x="515" y="776"/>
                  </a:cubicBezTo>
                  <a:cubicBezTo>
                    <a:pt x="526" y="776"/>
                    <a:pt x="537" y="776"/>
                    <a:pt x="549" y="775"/>
                  </a:cubicBezTo>
                  <a:lnTo>
                    <a:pt x="656" y="775"/>
                  </a:lnTo>
                  <a:cubicBezTo>
                    <a:pt x="1156" y="740"/>
                    <a:pt x="1122" y="0"/>
                    <a:pt x="6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0" name="Google Shape;13650;p47"/>
            <p:cNvSpPr/>
            <p:nvPr/>
          </p:nvSpPr>
          <p:spPr>
            <a:xfrm>
              <a:off x="1224176" y="3944669"/>
              <a:ext cx="373211" cy="395193"/>
            </a:xfrm>
            <a:custGeom>
              <a:rect b="b" l="l" r="r" t="t"/>
              <a:pathLst>
                <a:path extrusionOk="0" h="10678" w="8847">
                  <a:moveTo>
                    <a:pt x="36" y="1"/>
                  </a:moveTo>
                  <a:lnTo>
                    <a:pt x="24" y="9526"/>
                  </a:lnTo>
                  <a:lnTo>
                    <a:pt x="24" y="9823"/>
                  </a:lnTo>
                  <a:lnTo>
                    <a:pt x="0" y="10347"/>
                  </a:lnTo>
                  <a:cubicBezTo>
                    <a:pt x="1459" y="10567"/>
                    <a:pt x="2926" y="10678"/>
                    <a:pt x="4393" y="10678"/>
                  </a:cubicBezTo>
                  <a:cubicBezTo>
                    <a:pt x="5861" y="10678"/>
                    <a:pt x="7328" y="10567"/>
                    <a:pt x="8787" y="10347"/>
                  </a:cubicBezTo>
                  <a:cubicBezTo>
                    <a:pt x="8811" y="10228"/>
                    <a:pt x="8823" y="10109"/>
                    <a:pt x="8834" y="9990"/>
                  </a:cubicBezTo>
                  <a:cubicBezTo>
                    <a:pt x="8834" y="9907"/>
                    <a:pt x="8846" y="9811"/>
                    <a:pt x="8846" y="9692"/>
                  </a:cubicBezTo>
                  <a:cubicBezTo>
                    <a:pt x="8846" y="8692"/>
                    <a:pt x="8430" y="6847"/>
                    <a:pt x="5513" y="6704"/>
                  </a:cubicBezTo>
                  <a:lnTo>
                    <a:pt x="5310" y="6704"/>
                  </a:lnTo>
                  <a:lnTo>
                    <a:pt x="5334" y="6478"/>
                  </a:lnTo>
                  <a:lnTo>
                    <a:pt x="5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1" name="Google Shape;13651;p47"/>
            <p:cNvSpPr/>
            <p:nvPr/>
          </p:nvSpPr>
          <p:spPr>
            <a:xfrm>
              <a:off x="1219491" y="3944225"/>
              <a:ext cx="372747" cy="382868"/>
            </a:xfrm>
            <a:custGeom>
              <a:rect b="b" l="l" r="r" t="t"/>
              <a:pathLst>
                <a:path extrusionOk="0" h="10345" w="8836">
                  <a:moveTo>
                    <a:pt x="1263" y="1"/>
                  </a:moveTo>
                  <a:cubicBezTo>
                    <a:pt x="1311" y="1918"/>
                    <a:pt x="1811" y="7883"/>
                    <a:pt x="1930" y="9859"/>
                  </a:cubicBezTo>
                  <a:cubicBezTo>
                    <a:pt x="1763" y="9835"/>
                    <a:pt x="1608" y="9823"/>
                    <a:pt x="1442" y="9788"/>
                  </a:cubicBezTo>
                  <a:cubicBezTo>
                    <a:pt x="953" y="9728"/>
                    <a:pt x="477" y="9645"/>
                    <a:pt x="13" y="9526"/>
                  </a:cubicBezTo>
                  <a:lnTo>
                    <a:pt x="1" y="9835"/>
                  </a:lnTo>
                  <a:cubicBezTo>
                    <a:pt x="453" y="9954"/>
                    <a:pt x="918" y="10014"/>
                    <a:pt x="1358" y="10085"/>
                  </a:cubicBezTo>
                  <a:cubicBezTo>
                    <a:pt x="2180" y="10204"/>
                    <a:pt x="3013" y="10288"/>
                    <a:pt x="3847" y="10323"/>
                  </a:cubicBezTo>
                  <a:cubicBezTo>
                    <a:pt x="4180" y="10338"/>
                    <a:pt x="4513" y="10345"/>
                    <a:pt x="4847" y="10345"/>
                  </a:cubicBezTo>
                  <a:cubicBezTo>
                    <a:pt x="6179" y="10345"/>
                    <a:pt x="7509" y="10231"/>
                    <a:pt x="8823" y="10002"/>
                  </a:cubicBezTo>
                  <a:cubicBezTo>
                    <a:pt x="8823" y="9919"/>
                    <a:pt x="8835" y="9823"/>
                    <a:pt x="8835" y="9704"/>
                  </a:cubicBezTo>
                  <a:lnTo>
                    <a:pt x="8835" y="9704"/>
                  </a:lnTo>
                  <a:cubicBezTo>
                    <a:pt x="7500" y="9939"/>
                    <a:pt x="6146" y="10060"/>
                    <a:pt x="4798" y="10060"/>
                  </a:cubicBezTo>
                  <a:cubicBezTo>
                    <a:pt x="4572" y="10060"/>
                    <a:pt x="4346" y="10056"/>
                    <a:pt x="4120" y="10050"/>
                  </a:cubicBezTo>
                  <a:cubicBezTo>
                    <a:pt x="3478" y="10026"/>
                    <a:pt x="2847" y="9978"/>
                    <a:pt x="2215" y="9895"/>
                  </a:cubicBezTo>
                  <a:cubicBezTo>
                    <a:pt x="2096" y="7918"/>
                    <a:pt x="1596" y="1930"/>
                    <a:pt x="1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2" name="Google Shape;13652;p47"/>
            <p:cNvSpPr/>
            <p:nvPr/>
          </p:nvSpPr>
          <p:spPr>
            <a:xfrm>
              <a:off x="1313227" y="4184392"/>
              <a:ext cx="138367" cy="60067"/>
            </a:xfrm>
            <a:custGeom>
              <a:rect b="b" l="l" r="r" t="t"/>
              <a:pathLst>
                <a:path extrusionOk="0" h="1623" w="3280">
                  <a:moveTo>
                    <a:pt x="3101" y="1"/>
                  </a:moveTo>
                  <a:lnTo>
                    <a:pt x="3101" y="1"/>
                  </a:lnTo>
                  <a:cubicBezTo>
                    <a:pt x="2065" y="382"/>
                    <a:pt x="1053" y="834"/>
                    <a:pt x="89" y="1382"/>
                  </a:cubicBezTo>
                  <a:cubicBezTo>
                    <a:pt x="0" y="1481"/>
                    <a:pt x="87" y="1622"/>
                    <a:pt x="205" y="1622"/>
                  </a:cubicBezTo>
                  <a:cubicBezTo>
                    <a:pt x="213" y="1622"/>
                    <a:pt x="222" y="1622"/>
                    <a:pt x="232" y="1620"/>
                  </a:cubicBezTo>
                  <a:cubicBezTo>
                    <a:pt x="1208" y="1072"/>
                    <a:pt x="2232" y="608"/>
                    <a:pt x="3280" y="239"/>
                  </a:cubicBezTo>
                  <a:lnTo>
                    <a:pt x="3077" y="239"/>
                  </a:lnTo>
                  <a:lnTo>
                    <a:pt x="31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3" name="Google Shape;13653;p47"/>
            <p:cNvSpPr/>
            <p:nvPr/>
          </p:nvSpPr>
          <p:spPr>
            <a:xfrm>
              <a:off x="1261718" y="4194866"/>
              <a:ext cx="99978" cy="92229"/>
            </a:xfrm>
            <a:custGeom>
              <a:rect b="b" l="l" r="r" t="t"/>
              <a:pathLst>
                <a:path extrusionOk="0" h="2492" w="2370">
                  <a:moveTo>
                    <a:pt x="1186" y="0"/>
                  </a:moveTo>
                  <a:cubicBezTo>
                    <a:pt x="884" y="0"/>
                    <a:pt x="583" y="116"/>
                    <a:pt x="357" y="349"/>
                  </a:cubicBezTo>
                  <a:cubicBezTo>
                    <a:pt x="131" y="575"/>
                    <a:pt x="12" y="873"/>
                    <a:pt x="0" y="1182"/>
                  </a:cubicBezTo>
                  <a:lnTo>
                    <a:pt x="0" y="1301"/>
                  </a:lnTo>
                  <a:cubicBezTo>
                    <a:pt x="12" y="1623"/>
                    <a:pt x="131" y="1920"/>
                    <a:pt x="357" y="2146"/>
                  </a:cubicBezTo>
                  <a:cubicBezTo>
                    <a:pt x="572" y="2361"/>
                    <a:pt x="869" y="2492"/>
                    <a:pt x="1191" y="2492"/>
                  </a:cubicBezTo>
                  <a:cubicBezTo>
                    <a:pt x="1500" y="2480"/>
                    <a:pt x="1798" y="2361"/>
                    <a:pt x="2024" y="2146"/>
                  </a:cubicBezTo>
                  <a:cubicBezTo>
                    <a:pt x="2238" y="1920"/>
                    <a:pt x="2357" y="1623"/>
                    <a:pt x="2369" y="1301"/>
                  </a:cubicBezTo>
                  <a:lnTo>
                    <a:pt x="2369" y="1182"/>
                  </a:lnTo>
                  <a:cubicBezTo>
                    <a:pt x="2357" y="873"/>
                    <a:pt x="2238" y="575"/>
                    <a:pt x="2024" y="349"/>
                  </a:cubicBezTo>
                  <a:cubicBezTo>
                    <a:pt x="1792" y="116"/>
                    <a:pt x="1488" y="0"/>
                    <a:pt x="1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4" name="Google Shape;13654;p47"/>
            <p:cNvSpPr/>
            <p:nvPr/>
          </p:nvSpPr>
          <p:spPr>
            <a:xfrm>
              <a:off x="1276272" y="4208524"/>
              <a:ext cx="70871" cy="65360"/>
            </a:xfrm>
            <a:custGeom>
              <a:rect b="b" l="l" r="r" t="t"/>
              <a:pathLst>
                <a:path extrusionOk="0" h="1766" w="1680">
                  <a:moveTo>
                    <a:pt x="840" y="0"/>
                  </a:moveTo>
                  <a:cubicBezTo>
                    <a:pt x="625" y="0"/>
                    <a:pt x="411" y="81"/>
                    <a:pt x="250" y="242"/>
                  </a:cubicBezTo>
                  <a:cubicBezTo>
                    <a:pt x="96" y="396"/>
                    <a:pt x="0" y="611"/>
                    <a:pt x="0" y="837"/>
                  </a:cubicBezTo>
                  <a:lnTo>
                    <a:pt x="0" y="920"/>
                  </a:lnTo>
                  <a:cubicBezTo>
                    <a:pt x="0" y="1146"/>
                    <a:pt x="84" y="1361"/>
                    <a:pt x="238" y="1516"/>
                  </a:cubicBezTo>
                  <a:cubicBezTo>
                    <a:pt x="393" y="1670"/>
                    <a:pt x="608" y="1766"/>
                    <a:pt x="834" y="1766"/>
                  </a:cubicBezTo>
                  <a:cubicBezTo>
                    <a:pt x="1060" y="1766"/>
                    <a:pt x="1274" y="1670"/>
                    <a:pt x="1429" y="1516"/>
                  </a:cubicBezTo>
                  <a:cubicBezTo>
                    <a:pt x="1584" y="1361"/>
                    <a:pt x="1667" y="1146"/>
                    <a:pt x="1679" y="920"/>
                  </a:cubicBezTo>
                  <a:lnTo>
                    <a:pt x="1679" y="837"/>
                  </a:lnTo>
                  <a:cubicBezTo>
                    <a:pt x="1667" y="611"/>
                    <a:pt x="1584" y="396"/>
                    <a:pt x="1429" y="242"/>
                  </a:cubicBezTo>
                  <a:cubicBezTo>
                    <a:pt x="1268" y="81"/>
                    <a:pt x="1054" y="0"/>
                    <a:pt x="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5" name="Google Shape;13655;p47"/>
            <p:cNvSpPr/>
            <p:nvPr/>
          </p:nvSpPr>
          <p:spPr>
            <a:xfrm>
              <a:off x="1469903" y="4208524"/>
              <a:ext cx="120818" cy="112177"/>
            </a:xfrm>
            <a:custGeom>
              <a:rect b="b" l="l" r="r" t="t"/>
              <a:pathLst>
                <a:path extrusionOk="0" h="3031" w="2864">
                  <a:moveTo>
                    <a:pt x="476" y="0"/>
                  </a:moveTo>
                  <a:cubicBezTo>
                    <a:pt x="27" y="0"/>
                    <a:pt x="1" y="720"/>
                    <a:pt x="482" y="777"/>
                  </a:cubicBezTo>
                  <a:cubicBezTo>
                    <a:pt x="1411" y="861"/>
                    <a:pt x="2078" y="1706"/>
                    <a:pt x="1971" y="2635"/>
                  </a:cubicBezTo>
                  <a:cubicBezTo>
                    <a:pt x="1946" y="2892"/>
                    <a:pt x="2149" y="3030"/>
                    <a:pt x="2352" y="3030"/>
                  </a:cubicBezTo>
                  <a:cubicBezTo>
                    <a:pt x="2534" y="3030"/>
                    <a:pt x="2716" y="2919"/>
                    <a:pt x="2733" y="2682"/>
                  </a:cubicBezTo>
                  <a:cubicBezTo>
                    <a:pt x="2864" y="1325"/>
                    <a:pt x="1875" y="123"/>
                    <a:pt x="530" y="3"/>
                  </a:cubicBezTo>
                  <a:cubicBezTo>
                    <a:pt x="512" y="1"/>
                    <a:pt x="494" y="0"/>
                    <a:pt x="4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6" name="Google Shape;13656;p47"/>
            <p:cNvSpPr/>
            <p:nvPr/>
          </p:nvSpPr>
          <p:spPr>
            <a:xfrm>
              <a:off x="1422403" y="4200233"/>
              <a:ext cx="49314" cy="28757"/>
            </a:xfrm>
            <a:custGeom>
              <a:rect b="b" l="l" r="r" t="t"/>
              <a:pathLst>
                <a:path extrusionOk="0" h="777" w="1169">
                  <a:moveTo>
                    <a:pt x="526" y="0"/>
                  </a:moveTo>
                  <a:cubicBezTo>
                    <a:pt x="35" y="0"/>
                    <a:pt x="1" y="740"/>
                    <a:pt x="501" y="775"/>
                  </a:cubicBezTo>
                  <a:lnTo>
                    <a:pt x="608" y="775"/>
                  </a:lnTo>
                  <a:cubicBezTo>
                    <a:pt x="620" y="776"/>
                    <a:pt x="631" y="776"/>
                    <a:pt x="642" y="776"/>
                  </a:cubicBezTo>
                  <a:cubicBezTo>
                    <a:pt x="1123" y="776"/>
                    <a:pt x="1168" y="36"/>
                    <a:pt x="668" y="1"/>
                  </a:cubicBezTo>
                  <a:lnTo>
                    <a:pt x="561" y="1"/>
                  </a:lnTo>
                  <a:cubicBezTo>
                    <a:pt x="549" y="0"/>
                    <a:pt x="53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7" name="Google Shape;13657;p47"/>
            <p:cNvSpPr/>
            <p:nvPr/>
          </p:nvSpPr>
          <p:spPr>
            <a:xfrm>
              <a:off x="786793" y="3694795"/>
              <a:ext cx="302418" cy="38271"/>
            </a:xfrm>
            <a:custGeom>
              <a:rect b="b" l="l" r="r" t="t"/>
              <a:pathLst>
                <a:path extrusionOk="0" h="1034" w="7895">
                  <a:moveTo>
                    <a:pt x="0" y="1"/>
                  </a:moveTo>
                  <a:lnTo>
                    <a:pt x="36" y="489"/>
                  </a:lnTo>
                  <a:cubicBezTo>
                    <a:pt x="1767" y="806"/>
                    <a:pt x="3507" y="1034"/>
                    <a:pt x="5248" y="1034"/>
                  </a:cubicBezTo>
                  <a:cubicBezTo>
                    <a:pt x="6119" y="1034"/>
                    <a:pt x="6989" y="977"/>
                    <a:pt x="7859" y="846"/>
                  </a:cubicBezTo>
                  <a:cubicBezTo>
                    <a:pt x="7870" y="679"/>
                    <a:pt x="7882" y="525"/>
                    <a:pt x="7894" y="358"/>
                  </a:cubicBezTo>
                  <a:lnTo>
                    <a:pt x="7894" y="358"/>
                  </a:lnTo>
                  <a:cubicBezTo>
                    <a:pt x="7008" y="502"/>
                    <a:pt x="6120" y="564"/>
                    <a:pt x="5232" y="564"/>
                  </a:cubicBezTo>
                  <a:cubicBezTo>
                    <a:pt x="3484" y="564"/>
                    <a:pt x="1737" y="32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8" name="Google Shape;13658;p47"/>
            <p:cNvSpPr/>
            <p:nvPr/>
          </p:nvSpPr>
          <p:spPr>
            <a:xfrm>
              <a:off x="1163052" y="3682026"/>
              <a:ext cx="315174" cy="45192"/>
            </a:xfrm>
            <a:custGeom>
              <a:rect b="b" l="l" r="r" t="t"/>
              <a:pathLst>
                <a:path extrusionOk="0" h="1221" w="8228">
                  <a:moveTo>
                    <a:pt x="8215" y="1"/>
                  </a:moveTo>
                  <a:cubicBezTo>
                    <a:pt x="6003" y="490"/>
                    <a:pt x="3743" y="738"/>
                    <a:pt x="1474" y="738"/>
                  </a:cubicBezTo>
                  <a:cubicBezTo>
                    <a:pt x="983" y="738"/>
                    <a:pt x="492" y="726"/>
                    <a:pt x="0" y="703"/>
                  </a:cubicBezTo>
                  <a:lnTo>
                    <a:pt x="0" y="703"/>
                  </a:lnTo>
                  <a:cubicBezTo>
                    <a:pt x="24" y="870"/>
                    <a:pt x="36" y="1024"/>
                    <a:pt x="60" y="1191"/>
                  </a:cubicBezTo>
                  <a:cubicBezTo>
                    <a:pt x="517" y="1211"/>
                    <a:pt x="975" y="1221"/>
                    <a:pt x="1432" y="1221"/>
                  </a:cubicBezTo>
                  <a:cubicBezTo>
                    <a:pt x="3712" y="1221"/>
                    <a:pt x="5986" y="975"/>
                    <a:pt x="8227" y="489"/>
                  </a:cubicBezTo>
                  <a:cubicBezTo>
                    <a:pt x="8227" y="322"/>
                    <a:pt x="8215" y="155"/>
                    <a:pt x="82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9" name="Google Shape;13659;p47"/>
            <p:cNvSpPr/>
            <p:nvPr/>
          </p:nvSpPr>
          <p:spPr>
            <a:xfrm>
              <a:off x="875420" y="3556002"/>
              <a:ext cx="244807" cy="275299"/>
            </a:xfrm>
            <a:custGeom>
              <a:rect b="b" l="l" r="r" t="t"/>
              <a:pathLst>
                <a:path extrusionOk="0" h="7438" w="6391">
                  <a:moveTo>
                    <a:pt x="3122" y="0"/>
                  </a:moveTo>
                  <a:cubicBezTo>
                    <a:pt x="2933" y="0"/>
                    <a:pt x="2748" y="20"/>
                    <a:pt x="2573" y="60"/>
                  </a:cubicBezTo>
                  <a:cubicBezTo>
                    <a:pt x="2180" y="143"/>
                    <a:pt x="1823" y="346"/>
                    <a:pt x="1549" y="631"/>
                  </a:cubicBezTo>
                  <a:cubicBezTo>
                    <a:pt x="37" y="2191"/>
                    <a:pt x="1" y="5251"/>
                    <a:pt x="1632" y="6763"/>
                  </a:cubicBezTo>
                  <a:cubicBezTo>
                    <a:pt x="2144" y="7223"/>
                    <a:pt x="2709" y="7437"/>
                    <a:pt x="3306" y="7437"/>
                  </a:cubicBezTo>
                  <a:cubicBezTo>
                    <a:pt x="3682" y="7437"/>
                    <a:pt x="4070" y="7353"/>
                    <a:pt x="4466" y="7192"/>
                  </a:cubicBezTo>
                  <a:cubicBezTo>
                    <a:pt x="6073" y="6537"/>
                    <a:pt x="6133" y="4287"/>
                    <a:pt x="6264" y="2751"/>
                  </a:cubicBezTo>
                  <a:cubicBezTo>
                    <a:pt x="6390" y="1197"/>
                    <a:pt x="4614" y="0"/>
                    <a:pt x="3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0" name="Google Shape;13660;p47"/>
            <p:cNvSpPr/>
            <p:nvPr/>
          </p:nvSpPr>
          <p:spPr>
            <a:xfrm>
              <a:off x="942031" y="3591311"/>
              <a:ext cx="120891" cy="97158"/>
            </a:xfrm>
            <a:custGeom>
              <a:rect b="b" l="l" r="r" t="t"/>
              <a:pathLst>
                <a:path extrusionOk="0" h="2625" w="3156">
                  <a:moveTo>
                    <a:pt x="1834" y="0"/>
                  </a:moveTo>
                  <a:cubicBezTo>
                    <a:pt x="1558" y="0"/>
                    <a:pt x="1281" y="97"/>
                    <a:pt x="1060" y="296"/>
                  </a:cubicBezTo>
                  <a:cubicBezTo>
                    <a:pt x="1048" y="308"/>
                    <a:pt x="1036" y="320"/>
                    <a:pt x="1012" y="332"/>
                  </a:cubicBezTo>
                  <a:cubicBezTo>
                    <a:pt x="655" y="451"/>
                    <a:pt x="357" y="725"/>
                    <a:pt x="226" y="1094"/>
                  </a:cubicBezTo>
                  <a:cubicBezTo>
                    <a:pt x="0" y="1761"/>
                    <a:pt x="512" y="2380"/>
                    <a:pt x="1143" y="2559"/>
                  </a:cubicBezTo>
                  <a:cubicBezTo>
                    <a:pt x="1289" y="2603"/>
                    <a:pt x="1439" y="2625"/>
                    <a:pt x="1587" y="2625"/>
                  </a:cubicBezTo>
                  <a:cubicBezTo>
                    <a:pt x="2033" y="2625"/>
                    <a:pt x="2471" y="2431"/>
                    <a:pt x="2774" y="2082"/>
                  </a:cubicBezTo>
                  <a:cubicBezTo>
                    <a:pt x="3155" y="1582"/>
                    <a:pt x="3132" y="892"/>
                    <a:pt x="2727" y="416"/>
                  </a:cubicBezTo>
                  <a:cubicBezTo>
                    <a:pt x="2499" y="142"/>
                    <a:pt x="2167" y="0"/>
                    <a:pt x="18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1" name="Google Shape;13661;p47"/>
            <p:cNvSpPr/>
            <p:nvPr/>
          </p:nvSpPr>
          <p:spPr>
            <a:xfrm>
              <a:off x="1268761" y="3556002"/>
              <a:ext cx="244769" cy="275299"/>
            </a:xfrm>
            <a:custGeom>
              <a:rect b="b" l="l" r="r" t="t"/>
              <a:pathLst>
                <a:path extrusionOk="0" h="7438" w="6390">
                  <a:moveTo>
                    <a:pt x="3269" y="0"/>
                  </a:moveTo>
                  <a:cubicBezTo>
                    <a:pt x="1777" y="0"/>
                    <a:pt x="0" y="1197"/>
                    <a:pt x="127" y="2751"/>
                  </a:cubicBezTo>
                  <a:cubicBezTo>
                    <a:pt x="258" y="4287"/>
                    <a:pt x="318" y="6537"/>
                    <a:pt x="1925" y="7192"/>
                  </a:cubicBezTo>
                  <a:cubicBezTo>
                    <a:pt x="2320" y="7353"/>
                    <a:pt x="2709" y="7437"/>
                    <a:pt x="3084" y="7437"/>
                  </a:cubicBezTo>
                  <a:cubicBezTo>
                    <a:pt x="3680" y="7437"/>
                    <a:pt x="4242" y="7223"/>
                    <a:pt x="4747" y="6763"/>
                  </a:cubicBezTo>
                  <a:cubicBezTo>
                    <a:pt x="6390" y="5251"/>
                    <a:pt x="6354" y="2191"/>
                    <a:pt x="4842" y="631"/>
                  </a:cubicBezTo>
                  <a:cubicBezTo>
                    <a:pt x="4568" y="346"/>
                    <a:pt x="4211" y="143"/>
                    <a:pt x="3818" y="60"/>
                  </a:cubicBezTo>
                  <a:cubicBezTo>
                    <a:pt x="3643" y="20"/>
                    <a:pt x="3458" y="0"/>
                    <a:pt x="3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2" name="Google Shape;13662;p47"/>
            <p:cNvSpPr/>
            <p:nvPr/>
          </p:nvSpPr>
          <p:spPr>
            <a:xfrm>
              <a:off x="1335665" y="3591311"/>
              <a:ext cx="120891" cy="97158"/>
            </a:xfrm>
            <a:custGeom>
              <a:rect b="b" l="l" r="r" t="t"/>
              <a:pathLst>
                <a:path extrusionOk="0" h="2625" w="3156">
                  <a:moveTo>
                    <a:pt x="1322" y="0"/>
                  </a:moveTo>
                  <a:cubicBezTo>
                    <a:pt x="989" y="0"/>
                    <a:pt x="657" y="142"/>
                    <a:pt x="429" y="416"/>
                  </a:cubicBezTo>
                  <a:cubicBezTo>
                    <a:pt x="24" y="892"/>
                    <a:pt x="0" y="1582"/>
                    <a:pt x="381" y="2082"/>
                  </a:cubicBezTo>
                  <a:cubicBezTo>
                    <a:pt x="685" y="2431"/>
                    <a:pt x="1122" y="2625"/>
                    <a:pt x="1568" y="2625"/>
                  </a:cubicBezTo>
                  <a:cubicBezTo>
                    <a:pt x="1717" y="2625"/>
                    <a:pt x="1867" y="2603"/>
                    <a:pt x="2012" y="2559"/>
                  </a:cubicBezTo>
                  <a:cubicBezTo>
                    <a:pt x="2644" y="2380"/>
                    <a:pt x="3155" y="1761"/>
                    <a:pt x="2929" y="1094"/>
                  </a:cubicBezTo>
                  <a:cubicBezTo>
                    <a:pt x="2798" y="725"/>
                    <a:pt x="2501" y="451"/>
                    <a:pt x="2143" y="332"/>
                  </a:cubicBezTo>
                  <a:lnTo>
                    <a:pt x="2096" y="296"/>
                  </a:lnTo>
                  <a:cubicBezTo>
                    <a:pt x="1875" y="97"/>
                    <a:pt x="1598" y="0"/>
                    <a:pt x="13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63" name="Google Shape;13663;p47"/>
          <p:cNvGrpSpPr/>
          <p:nvPr/>
        </p:nvGrpSpPr>
        <p:grpSpPr>
          <a:xfrm>
            <a:off x="1463605" y="3046087"/>
            <a:ext cx="104615" cy="306768"/>
            <a:chOff x="6908477" y="1822733"/>
            <a:chExt cx="509820" cy="356045"/>
          </a:xfrm>
        </p:grpSpPr>
        <p:sp>
          <p:nvSpPr>
            <p:cNvPr id="13664" name="Google Shape;13664;p47"/>
            <p:cNvSpPr/>
            <p:nvPr/>
          </p:nvSpPr>
          <p:spPr>
            <a:xfrm>
              <a:off x="6939740" y="1822733"/>
              <a:ext cx="478483" cy="133922"/>
            </a:xfrm>
            <a:custGeom>
              <a:rect b="b" l="l" r="r" t="t"/>
              <a:pathLst>
                <a:path extrusionOk="0" h="3919" w="14002">
                  <a:moveTo>
                    <a:pt x="14002" y="1"/>
                  </a:moveTo>
                  <a:lnTo>
                    <a:pt x="24" y="1323"/>
                  </a:lnTo>
                  <a:lnTo>
                    <a:pt x="0" y="3918"/>
                  </a:lnTo>
                  <a:lnTo>
                    <a:pt x="0" y="3918"/>
                  </a:lnTo>
                  <a:lnTo>
                    <a:pt x="13978" y="2739"/>
                  </a:lnTo>
                  <a:lnTo>
                    <a:pt x="140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5" name="Google Shape;13665;p47"/>
            <p:cNvSpPr/>
            <p:nvPr/>
          </p:nvSpPr>
          <p:spPr>
            <a:xfrm>
              <a:off x="6908477" y="1961099"/>
              <a:ext cx="509820" cy="217679"/>
            </a:xfrm>
            <a:custGeom>
              <a:rect b="b" l="l" r="r" t="t"/>
              <a:pathLst>
                <a:path extrusionOk="0" h="6370" w="14919">
                  <a:moveTo>
                    <a:pt x="14919" y="0"/>
                  </a:moveTo>
                  <a:lnTo>
                    <a:pt x="0" y="1167"/>
                  </a:lnTo>
                  <a:lnTo>
                    <a:pt x="572" y="6370"/>
                  </a:lnTo>
                  <a:lnTo>
                    <a:pt x="14871" y="5775"/>
                  </a:lnTo>
                  <a:lnTo>
                    <a:pt x="149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666" name="Google Shape;1366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871" y="2575712"/>
            <a:ext cx="1042234" cy="72955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667" name="Google Shape;1366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675" y="1409754"/>
            <a:ext cx="4814950" cy="4137670"/>
          </a:xfrm>
          <a:prstGeom prst="rect">
            <a:avLst/>
          </a:prstGeom>
          <a:noFill/>
          <a:ln>
            <a:noFill/>
          </a:ln>
        </p:spPr>
      </p:pic>
      <p:sp>
        <p:nvSpPr>
          <p:cNvPr id="13668" name="Google Shape;13668;p47"/>
          <p:cNvSpPr txBox="1"/>
          <p:nvPr/>
        </p:nvSpPr>
        <p:spPr>
          <a:xfrm>
            <a:off x="3611475" y="1464925"/>
            <a:ext cx="53463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São utilizados para comparar dois valores e determinar sua relação, retornando um valor booleano (Verdadeiro ou Falso).</a:t>
            </a:r>
            <a:endParaRPr b="1" sz="1600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F81B4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2" name="Shape 13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73" name="Google Shape;13673;p48"/>
          <p:cNvGrpSpPr/>
          <p:nvPr/>
        </p:nvGrpSpPr>
        <p:grpSpPr>
          <a:xfrm>
            <a:off x="8" y="4321948"/>
            <a:ext cx="3332861" cy="821561"/>
            <a:chOff x="547595" y="4043711"/>
            <a:chExt cx="7853114" cy="1935817"/>
          </a:xfrm>
        </p:grpSpPr>
        <p:grpSp>
          <p:nvGrpSpPr>
            <p:cNvPr id="13674" name="Google Shape;13674;p48"/>
            <p:cNvGrpSpPr/>
            <p:nvPr/>
          </p:nvGrpSpPr>
          <p:grpSpPr>
            <a:xfrm>
              <a:off x="547595" y="4043711"/>
              <a:ext cx="7853114" cy="1935817"/>
              <a:chOff x="1927575" y="3812950"/>
              <a:chExt cx="5397700" cy="1330550"/>
            </a:xfrm>
          </p:grpSpPr>
          <p:sp>
            <p:nvSpPr>
              <p:cNvPr id="13675" name="Google Shape;13675;p48"/>
              <p:cNvSpPr/>
              <p:nvPr/>
            </p:nvSpPr>
            <p:spPr>
              <a:xfrm>
                <a:off x="1927575" y="3812950"/>
                <a:ext cx="5397700" cy="1330550"/>
              </a:xfrm>
              <a:custGeom>
                <a:rect b="b" l="l" r="r" t="t"/>
                <a:pathLst>
                  <a:path extrusionOk="0" h="53222" w="215908">
                    <a:moveTo>
                      <a:pt x="107945" y="1"/>
                    </a:moveTo>
                    <a:cubicBezTo>
                      <a:pt x="73342" y="1"/>
                      <a:pt x="38729" y="13116"/>
                      <a:pt x="12204" y="39387"/>
                    </a:cubicBezTo>
                    <a:cubicBezTo>
                      <a:pt x="7834" y="43721"/>
                      <a:pt x="3762" y="48340"/>
                      <a:pt x="0" y="53222"/>
                    </a:cubicBezTo>
                    <a:lnTo>
                      <a:pt x="215908" y="53222"/>
                    </a:lnTo>
                    <a:cubicBezTo>
                      <a:pt x="212419" y="48685"/>
                      <a:pt x="208657" y="44375"/>
                      <a:pt x="204633" y="40315"/>
                    </a:cubicBezTo>
                    <a:cubicBezTo>
                      <a:pt x="178022" y="13453"/>
                      <a:pt x="142988" y="1"/>
                      <a:pt x="1079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6" name="Google Shape;13676;p48"/>
              <p:cNvSpPr/>
              <p:nvPr/>
            </p:nvSpPr>
            <p:spPr>
              <a:xfrm>
                <a:off x="5862875" y="4044825"/>
                <a:ext cx="831075" cy="491575"/>
              </a:xfrm>
              <a:custGeom>
                <a:rect b="b" l="l" r="r" t="t"/>
                <a:pathLst>
                  <a:path extrusionOk="0" h="19663" w="33243">
                    <a:moveTo>
                      <a:pt x="1" y="1"/>
                    </a:moveTo>
                    <a:cubicBezTo>
                      <a:pt x="3472" y="11896"/>
                      <a:pt x="14346" y="19662"/>
                      <a:pt x="26182" y="19662"/>
                    </a:cubicBezTo>
                    <a:cubicBezTo>
                      <a:pt x="28514" y="19662"/>
                      <a:pt x="30885" y="19361"/>
                      <a:pt x="33243" y="18729"/>
                    </a:cubicBezTo>
                    <a:cubicBezTo>
                      <a:pt x="23111" y="10943"/>
                      <a:pt x="11919" y="4644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7" name="Google Shape;13677;p48"/>
              <p:cNvSpPr/>
              <p:nvPr/>
            </p:nvSpPr>
            <p:spPr>
              <a:xfrm>
                <a:off x="4393650" y="4961900"/>
                <a:ext cx="503650" cy="181600"/>
              </a:xfrm>
              <a:custGeom>
                <a:rect b="b" l="l" r="r" t="t"/>
                <a:pathLst>
                  <a:path extrusionOk="0" h="7264" w="20146">
                    <a:moveTo>
                      <a:pt x="10073" y="1"/>
                    </a:moveTo>
                    <a:cubicBezTo>
                      <a:pt x="5501" y="1"/>
                      <a:pt x="1441" y="2930"/>
                      <a:pt x="0" y="7264"/>
                    </a:cubicBezTo>
                    <a:lnTo>
                      <a:pt x="20146" y="7264"/>
                    </a:lnTo>
                    <a:cubicBezTo>
                      <a:pt x="18705" y="2930"/>
                      <a:pt x="14645" y="1"/>
                      <a:pt x="100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8" name="Google Shape;13678;p48"/>
              <p:cNvSpPr/>
              <p:nvPr/>
            </p:nvSpPr>
            <p:spPr>
              <a:xfrm>
                <a:off x="2474950" y="4658600"/>
                <a:ext cx="523000" cy="484800"/>
              </a:xfrm>
              <a:custGeom>
                <a:rect b="b" l="l" r="r" t="t"/>
                <a:pathLst>
                  <a:path extrusionOk="0" h="19392" w="20920">
                    <a:moveTo>
                      <a:pt x="10455" y="0"/>
                    </a:moveTo>
                    <a:cubicBezTo>
                      <a:pt x="6549" y="0"/>
                      <a:pt x="3029" y="2340"/>
                      <a:pt x="1525" y="5942"/>
                    </a:cubicBezTo>
                    <a:cubicBezTo>
                      <a:pt x="1" y="9561"/>
                      <a:pt x="810" y="13728"/>
                      <a:pt x="3572" y="16526"/>
                    </a:cubicBezTo>
                    <a:cubicBezTo>
                      <a:pt x="5470" y="18436"/>
                      <a:pt x="7963" y="19391"/>
                      <a:pt x="10458" y="19391"/>
                    </a:cubicBezTo>
                    <a:cubicBezTo>
                      <a:pt x="12925" y="19391"/>
                      <a:pt x="15394" y="18457"/>
                      <a:pt x="17288" y="16586"/>
                    </a:cubicBezTo>
                    <a:cubicBezTo>
                      <a:pt x="20075" y="13824"/>
                      <a:pt x="20920" y="9656"/>
                      <a:pt x="19444" y="6025"/>
                    </a:cubicBezTo>
                    <a:cubicBezTo>
                      <a:pt x="17955" y="2394"/>
                      <a:pt x="14431" y="24"/>
                      <a:pt x="10514" y="1"/>
                    </a:cubicBezTo>
                    <a:cubicBezTo>
                      <a:pt x="10494" y="0"/>
                      <a:pt x="10474" y="0"/>
                      <a:pt x="104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9" name="Google Shape;13679;p48"/>
              <p:cNvSpPr/>
              <p:nvPr/>
            </p:nvSpPr>
            <p:spPr>
              <a:xfrm>
                <a:off x="3380654" y="4197921"/>
                <a:ext cx="1284425" cy="852600"/>
              </a:xfrm>
              <a:custGeom>
                <a:rect b="b" l="l" r="r" t="t"/>
                <a:pathLst>
                  <a:path extrusionOk="0" h="34104" w="51377">
                    <a:moveTo>
                      <a:pt x="21027" y="1"/>
                    </a:moveTo>
                    <a:cubicBezTo>
                      <a:pt x="15429" y="1"/>
                      <a:pt x="9870" y="2613"/>
                      <a:pt x="6359" y="7660"/>
                    </a:cubicBezTo>
                    <a:cubicBezTo>
                      <a:pt x="1" y="16816"/>
                      <a:pt x="3489" y="29496"/>
                      <a:pt x="13657" y="34104"/>
                    </a:cubicBezTo>
                    <a:lnTo>
                      <a:pt x="28385" y="34104"/>
                    </a:lnTo>
                    <a:cubicBezTo>
                      <a:pt x="35422" y="30901"/>
                      <a:pt x="39601" y="23531"/>
                      <a:pt x="38744" y="15852"/>
                    </a:cubicBezTo>
                    <a:lnTo>
                      <a:pt x="38744" y="15852"/>
                    </a:lnTo>
                    <a:cubicBezTo>
                      <a:pt x="39919" y="16450"/>
                      <a:pt x="41189" y="16741"/>
                      <a:pt x="42450" y="16741"/>
                    </a:cubicBezTo>
                    <a:cubicBezTo>
                      <a:pt x="44500" y="16741"/>
                      <a:pt x="46528" y="15973"/>
                      <a:pt x="48090" y="14506"/>
                    </a:cubicBezTo>
                    <a:cubicBezTo>
                      <a:pt x="50614" y="12125"/>
                      <a:pt x="51376" y="8434"/>
                      <a:pt x="49995" y="5255"/>
                    </a:cubicBezTo>
                    <a:cubicBezTo>
                      <a:pt x="48686" y="2242"/>
                      <a:pt x="45720" y="320"/>
                      <a:pt x="42474" y="320"/>
                    </a:cubicBezTo>
                    <a:cubicBezTo>
                      <a:pt x="42295" y="320"/>
                      <a:pt x="42115" y="326"/>
                      <a:pt x="41935" y="338"/>
                    </a:cubicBezTo>
                    <a:cubicBezTo>
                      <a:pt x="38470" y="552"/>
                      <a:pt x="35529" y="2921"/>
                      <a:pt x="34565" y="6255"/>
                    </a:cubicBezTo>
                    <a:cubicBezTo>
                      <a:pt x="34291" y="5922"/>
                      <a:pt x="34005" y="5600"/>
                      <a:pt x="33696" y="5291"/>
                    </a:cubicBezTo>
                    <a:cubicBezTo>
                      <a:pt x="30169" y="1732"/>
                      <a:pt x="25585" y="1"/>
                      <a:pt x="210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680" name="Google Shape;13680;p48"/>
            <p:cNvSpPr/>
            <p:nvPr/>
          </p:nvSpPr>
          <p:spPr>
            <a:xfrm>
              <a:off x="4590275" y="4095646"/>
              <a:ext cx="428442" cy="227565"/>
            </a:xfrm>
            <a:custGeom>
              <a:rect b="b" l="l" r="r" t="t"/>
              <a:pathLst>
                <a:path extrusionOk="0" h="19392" w="20920">
                  <a:moveTo>
                    <a:pt x="10455" y="0"/>
                  </a:moveTo>
                  <a:cubicBezTo>
                    <a:pt x="6549" y="0"/>
                    <a:pt x="3029" y="2340"/>
                    <a:pt x="1525" y="5942"/>
                  </a:cubicBezTo>
                  <a:cubicBezTo>
                    <a:pt x="1" y="9561"/>
                    <a:pt x="810" y="13728"/>
                    <a:pt x="3572" y="16526"/>
                  </a:cubicBezTo>
                  <a:cubicBezTo>
                    <a:pt x="5470" y="18436"/>
                    <a:pt x="7963" y="19391"/>
                    <a:pt x="10458" y="19391"/>
                  </a:cubicBezTo>
                  <a:cubicBezTo>
                    <a:pt x="12925" y="19391"/>
                    <a:pt x="15394" y="18457"/>
                    <a:pt x="17288" y="16586"/>
                  </a:cubicBezTo>
                  <a:cubicBezTo>
                    <a:pt x="20075" y="13824"/>
                    <a:pt x="20920" y="9656"/>
                    <a:pt x="19444" y="6025"/>
                  </a:cubicBezTo>
                  <a:cubicBezTo>
                    <a:pt x="17955" y="2394"/>
                    <a:pt x="14431" y="24"/>
                    <a:pt x="10514" y="1"/>
                  </a:cubicBezTo>
                  <a:cubicBezTo>
                    <a:pt x="10494" y="0"/>
                    <a:pt x="10474" y="0"/>
                    <a:pt x="10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81" name="Google Shape;13681;p48"/>
          <p:cNvSpPr txBox="1"/>
          <p:nvPr>
            <p:ph type="title"/>
          </p:nvPr>
        </p:nvSpPr>
        <p:spPr>
          <a:xfrm>
            <a:off x="676350" y="972525"/>
            <a:ext cx="51261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500">
                <a:latin typeface="Cairo"/>
                <a:ea typeface="Cairo"/>
                <a:cs typeface="Cairo"/>
                <a:sym typeface="Cairo"/>
              </a:rPr>
              <a:t>Operadores Lógicos</a:t>
            </a:r>
            <a:endParaRPr sz="3500"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13682" name="Google Shape;13682;p48"/>
          <p:cNvGrpSpPr/>
          <p:nvPr/>
        </p:nvGrpSpPr>
        <p:grpSpPr>
          <a:xfrm>
            <a:off x="676353" y="2296235"/>
            <a:ext cx="2375710" cy="2372590"/>
            <a:chOff x="262728" y="1136689"/>
            <a:chExt cx="3207385" cy="3203173"/>
          </a:xfrm>
        </p:grpSpPr>
        <p:sp>
          <p:nvSpPr>
            <p:cNvPr id="13683" name="Google Shape;13683;p48"/>
            <p:cNvSpPr/>
            <p:nvPr/>
          </p:nvSpPr>
          <p:spPr>
            <a:xfrm>
              <a:off x="772000" y="2939325"/>
              <a:ext cx="346252" cy="1018600"/>
            </a:xfrm>
            <a:custGeom>
              <a:rect b="b" l="l" r="r" t="t"/>
              <a:pathLst>
                <a:path extrusionOk="0" h="40744" w="9085">
                  <a:moveTo>
                    <a:pt x="1334" y="0"/>
                  </a:moveTo>
                  <a:cubicBezTo>
                    <a:pt x="655" y="0"/>
                    <a:pt x="0" y="631"/>
                    <a:pt x="0" y="1322"/>
                  </a:cubicBezTo>
                  <a:lnTo>
                    <a:pt x="0" y="39529"/>
                  </a:lnTo>
                  <a:cubicBezTo>
                    <a:pt x="0" y="40220"/>
                    <a:pt x="655" y="40744"/>
                    <a:pt x="1334" y="40744"/>
                  </a:cubicBezTo>
                  <a:lnTo>
                    <a:pt x="7834" y="40744"/>
                  </a:lnTo>
                  <a:cubicBezTo>
                    <a:pt x="7842" y="40744"/>
                    <a:pt x="7849" y="40744"/>
                    <a:pt x="7856" y="40744"/>
                  </a:cubicBezTo>
                  <a:cubicBezTo>
                    <a:pt x="8525" y="40744"/>
                    <a:pt x="9085" y="40201"/>
                    <a:pt x="9085" y="39529"/>
                  </a:cubicBezTo>
                  <a:lnTo>
                    <a:pt x="9085" y="1322"/>
                  </a:lnTo>
                  <a:cubicBezTo>
                    <a:pt x="9085" y="631"/>
                    <a:pt x="8525" y="0"/>
                    <a:pt x="7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4" name="Google Shape;13684;p48"/>
            <p:cNvSpPr/>
            <p:nvPr/>
          </p:nvSpPr>
          <p:spPr>
            <a:xfrm>
              <a:off x="1189325" y="2939325"/>
              <a:ext cx="302401" cy="1013250"/>
            </a:xfrm>
            <a:custGeom>
              <a:rect b="b" l="l" r="r" t="t"/>
              <a:pathLst>
                <a:path extrusionOk="0" h="40530" w="7704">
                  <a:moveTo>
                    <a:pt x="1060" y="0"/>
                  </a:moveTo>
                  <a:cubicBezTo>
                    <a:pt x="464" y="0"/>
                    <a:pt x="0" y="524"/>
                    <a:pt x="0" y="1215"/>
                  </a:cubicBezTo>
                  <a:lnTo>
                    <a:pt x="0" y="39422"/>
                  </a:lnTo>
                  <a:cubicBezTo>
                    <a:pt x="0" y="40113"/>
                    <a:pt x="464" y="40529"/>
                    <a:pt x="1060" y="40529"/>
                  </a:cubicBezTo>
                  <a:lnTo>
                    <a:pt x="6703" y="40529"/>
                  </a:lnTo>
                  <a:cubicBezTo>
                    <a:pt x="7299" y="40529"/>
                    <a:pt x="7703" y="40113"/>
                    <a:pt x="7703" y="39422"/>
                  </a:cubicBezTo>
                  <a:lnTo>
                    <a:pt x="7703" y="1215"/>
                  </a:lnTo>
                  <a:cubicBezTo>
                    <a:pt x="7703" y="524"/>
                    <a:pt x="7299" y="0"/>
                    <a:pt x="6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5" name="Google Shape;13685;p48"/>
            <p:cNvSpPr/>
            <p:nvPr/>
          </p:nvSpPr>
          <p:spPr>
            <a:xfrm>
              <a:off x="1160311" y="2135266"/>
              <a:ext cx="840689" cy="548080"/>
            </a:xfrm>
            <a:custGeom>
              <a:rect b="b" l="l" r="r" t="t"/>
              <a:pathLst>
                <a:path extrusionOk="0" h="14788" w="22683">
                  <a:moveTo>
                    <a:pt x="5025" y="0"/>
                  </a:moveTo>
                  <a:cubicBezTo>
                    <a:pt x="3311" y="1822"/>
                    <a:pt x="1727" y="3763"/>
                    <a:pt x="1" y="5573"/>
                  </a:cubicBezTo>
                  <a:cubicBezTo>
                    <a:pt x="787" y="6596"/>
                    <a:pt x="1656" y="7549"/>
                    <a:pt x="2608" y="8430"/>
                  </a:cubicBezTo>
                  <a:cubicBezTo>
                    <a:pt x="7049" y="12526"/>
                    <a:pt x="12943" y="14788"/>
                    <a:pt x="19206" y="14788"/>
                  </a:cubicBezTo>
                  <a:cubicBezTo>
                    <a:pt x="20372" y="14788"/>
                    <a:pt x="21527" y="14705"/>
                    <a:pt x="22682" y="14550"/>
                  </a:cubicBezTo>
                  <a:cubicBezTo>
                    <a:pt x="22230" y="12276"/>
                    <a:pt x="21658" y="10025"/>
                    <a:pt x="20968" y="7799"/>
                  </a:cubicBezTo>
                  <a:cubicBezTo>
                    <a:pt x="20380" y="7859"/>
                    <a:pt x="19790" y="7889"/>
                    <a:pt x="19200" y="7889"/>
                  </a:cubicBezTo>
                  <a:cubicBezTo>
                    <a:pt x="15098" y="7889"/>
                    <a:pt x="10993" y="6443"/>
                    <a:pt x="7871" y="3560"/>
                  </a:cubicBezTo>
                  <a:cubicBezTo>
                    <a:pt x="6740" y="2525"/>
                    <a:pt x="5787" y="1322"/>
                    <a:pt x="5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6" name="Google Shape;13686;p48"/>
            <p:cNvSpPr/>
            <p:nvPr/>
          </p:nvSpPr>
          <p:spPr>
            <a:xfrm>
              <a:off x="981143" y="1970218"/>
              <a:ext cx="469137" cy="448827"/>
            </a:xfrm>
            <a:custGeom>
              <a:rect b="b" l="l" r="r" t="t"/>
              <a:pathLst>
                <a:path extrusionOk="0" h="12110" w="12658">
                  <a:moveTo>
                    <a:pt x="6323" y="0"/>
                  </a:moveTo>
                  <a:cubicBezTo>
                    <a:pt x="2835" y="0"/>
                    <a:pt x="1" y="2715"/>
                    <a:pt x="1" y="6061"/>
                  </a:cubicBezTo>
                  <a:cubicBezTo>
                    <a:pt x="1" y="9406"/>
                    <a:pt x="2835" y="12109"/>
                    <a:pt x="6323" y="12109"/>
                  </a:cubicBezTo>
                  <a:cubicBezTo>
                    <a:pt x="9824" y="12109"/>
                    <a:pt x="12657" y="9406"/>
                    <a:pt x="12657" y="6061"/>
                  </a:cubicBezTo>
                  <a:cubicBezTo>
                    <a:pt x="12657" y="2715"/>
                    <a:pt x="9824" y="0"/>
                    <a:pt x="6323" y="0"/>
                  </a:cubicBezTo>
                  <a:close/>
                </a:path>
              </a:pathLst>
            </a:custGeom>
            <a:solidFill>
              <a:srgbClr val="B3998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7" name="Google Shape;13687;p48"/>
            <p:cNvSpPr/>
            <p:nvPr/>
          </p:nvSpPr>
          <p:spPr>
            <a:xfrm>
              <a:off x="1131624" y="2106578"/>
              <a:ext cx="326595" cy="312474"/>
            </a:xfrm>
            <a:custGeom>
              <a:rect b="b" l="l" r="r" t="t"/>
              <a:pathLst>
                <a:path extrusionOk="0" h="8431" w="8812">
                  <a:moveTo>
                    <a:pt x="4406" y="0"/>
                  </a:moveTo>
                  <a:cubicBezTo>
                    <a:pt x="1977" y="0"/>
                    <a:pt x="1" y="1894"/>
                    <a:pt x="1" y="4215"/>
                  </a:cubicBezTo>
                  <a:cubicBezTo>
                    <a:pt x="1" y="6549"/>
                    <a:pt x="1977" y="8430"/>
                    <a:pt x="4406" y="8430"/>
                  </a:cubicBezTo>
                  <a:cubicBezTo>
                    <a:pt x="6835" y="8430"/>
                    <a:pt x="8812" y="6549"/>
                    <a:pt x="8812" y="4215"/>
                  </a:cubicBezTo>
                  <a:cubicBezTo>
                    <a:pt x="8812" y="1894"/>
                    <a:pt x="6835" y="0"/>
                    <a:pt x="4406" y="0"/>
                  </a:cubicBezTo>
                  <a:close/>
                </a:path>
              </a:pathLst>
            </a:custGeom>
            <a:solidFill>
              <a:srgbClr val="E5D0C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8" name="Google Shape;13688;p48"/>
            <p:cNvSpPr/>
            <p:nvPr/>
          </p:nvSpPr>
          <p:spPr>
            <a:xfrm>
              <a:off x="2116160" y="2432263"/>
              <a:ext cx="112114" cy="64044"/>
            </a:xfrm>
            <a:custGeom>
              <a:rect b="b" l="l" r="r" t="t"/>
              <a:pathLst>
                <a:path extrusionOk="0" h="1728" w="3025">
                  <a:moveTo>
                    <a:pt x="907" y="0"/>
                  </a:moveTo>
                  <a:cubicBezTo>
                    <a:pt x="417" y="0"/>
                    <a:pt x="12" y="377"/>
                    <a:pt x="1" y="869"/>
                  </a:cubicBezTo>
                  <a:cubicBezTo>
                    <a:pt x="12" y="1343"/>
                    <a:pt x="406" y="1728"/>
                    <a:pt x="886" y="1728"/>
                  </a:cubicBezTo>
                  <a:cubicBezTo>
                    <a:pt x="901" y="1728"/>
                    <a:pt x="915" y="1727"/>
                    <a:pt x="929" y="1727"/>
                  </a:cubicBezTo>
                  <a:lnTo>
                    <a:pt x="2096" y="1727"/>
                  </a:lnTo>
                  <a:cubicBezTo>
                    <a:pt x="2111" y="1727"/>
                    <a:pt x="2125" y="1728"/>
                    <a:pt x="2139" y="1728"/>
                  </a:cubicBezTo>
                  <a:cubicBezTo>
                    <a:pt x="2620" y="1728"/>
                    <a:pt x="3013" y="1343"/>
                    <a:pt x="3025" y="869"/>
                  </a:cubicBezTo>
                  <a:cubicBezTo>
                    <a:pt x="3013" y="377"/>
                    <a:pt x="2609" y="0"/>
                    <a:pt x="2119" y="0"/>
                  </a:cubicBezTo>
                  <a:cubicBezTo>
                    <a:pt x="2111" y="0"/>
                    <a:pt x="2104" y="0"/>
                    <a:pt x="2096" y="0"/>
                  </a:cubicBezTo>
                  <a:lnTo>
                    <a:pt x="929" y="0"/>
                  </a:lnTo>
                  <a:cubicBezTo>
                    <a:pt x="922" y="0"/>
                    <a:pt x="914" y="0"/>
                    <a:pt x="907" y="0"/>
                  </a:cubicBezTo>
                  <a:close/>
                </a:path>
              </a:pathLst>
            </a:custGeom>
            <a:solidFill>
              <a:srgbClr val="CC613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9" name="Google Shape;13689;p48"/>
            <p:cNvSpPr/>
            <p:nvPr/>
          </p:nvSpPr>
          <p:spPr>
            <a:xfrm>
              <a:off x="1836399" y="2308838"/>
              <a:ext cx="357468" cy="373738"/>
            </a:xfrm>
            <a:custGeom>
              <a:rect b="b" l="l" r="r" t="t"/>
              <a:pathLst>
                <a:path extrusionOk="0" h="10084" w="9645">
                  <a:moveTo>
                    <a:pt x="4583" y="1"/>
                  </a:moveTo>
                  <a:cubicBezTo>
                    <a:pt x="4290" y="1"/>
                    <a:pt x="4191" y="354"/>
                    <a:pt x="4191" y="354"/>
                  </a:cubicBezTo>
                  <a:cubicBezTo>
                    <a:pt x="4191" y="890"/>
                    <a:pt x="3798" y="1413"/>
                    <a:pt x="3513" y="1854"/>
                  </a:cubicBezTo>
                  <a:cubicBezTo>
                    <a:pt x="3036" y="2628"/>
                    <a:pt x="2405" y="3140"/>
                    <a:pt x="1691" y="3711"/>
                  </a:cubicBezTo>
                  <a:cubicBezTo>
                    <a:pt x="1024" y="4235"/>
                    <a:pt x="465" y="4854"/>
                    <a:pt x="238" y="5640"/>
                  </a:cubicBezTo>
                  <a:cubicBezTo>
                    <a:pt x="0" y="6414"/>
                    <a:pt x="36" y="7247"/>
                    <a:pt x="345" y="7986"/>
                  </a:cubicBezTo>
                  <a:cubicBezTo>
                    <a:pt x="607" y="8617"/>
                    <a:pt x="1119" y="9105"/>
                    <a:pt x="1679" y="9522"/>
                  </a:cubicBezTo>
                  <a:cubicBezTo>
                    <a:pt x="2286" y="9992"/>
                    <a:pt x="4634" y="10084"/>
                    <a:pt x="6421" y="10084"/>
                  </a:cubicBezTo>
                  <a:cubicBezTo>
                    <a:pt x="7575" y="10084"/>
                    <a:pt x="8495" y="10045"/>
                    <a:pt x="8561" y="10045"/>
                  </a:cubicBezTo>
                  <a:cubicBezTo>
                    <a:pt x="9144" y="10045"/>
                    <a:pt x="9644" y="9676"/>
                    <a:pt x="9644" y="9212"/>
                  </a:cubicBezTo>
                  <a:lnTo>
                    <a:pt x="9644" y="4366"/>
                  </a:lnTo>
                  <a:cubicBezTo>
                    <a:pt x="9644" y="3914"/>
                    <a:pt x="9144" y="3533"/>
                    <a:pt x="8561" y="3533"/>
                  </a:cubicBezTo>
                  <a:lnTo>
                    <a:pt x="4691" y="3437"/>
                  </a:lnTo>
                  <a:cubicBezTo>
                    <a:pt x="4763" y="3437"/>
                    <a:pt x="4965" y="2842"/>
                    <a:pt x="4989" y="2783"/>
                  </a:cubicBezTo>
                  <a:cubicBezTo>
                    <a:pt x="5310" y="2009"/>
                    <a:pt x="5834" y="961"/>
                    <a:pt x="5084" y="258"/>
                  </a:cubicBezTo>
                  <a:cubicBezTo>
                    <a:pt x="4875" y="67"/>
                    <a:pt x="4711" y="1"/>
                    <a:pt x="4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0" name="Google Shape;13690;p48"/>
            <p:cNvSpPr/>
            <p:nvPr/>
          </p:nvSpPr>
          <p:spPr>
            <a:xfrm>
              <a:off x="353646" y="1745164"/>
              <a:ext cx="622205" cy="1158388"/>
            </a:xfrm>
            <a:custGeom>
              <a:rect b="b" l="l" r="r" t="t"/>
              <a:pathLst>
                <a:path extrusionOk="0" h="31255" w="16788">
                  <a:moveTo>
                    <a:pt x="1346" y="0"/>
                  </a:moveTo>
                  <a:cubicBezTo>
                    <a:pt x="595" y="0"/>
                    <a:pt x="0" y="560"/>
                    <a:pt x="0" y="1262"/>
                  </a:cubicBezTo>
                  <a:lnTo>
                    <a:pt x="0" y="30004"/>
                  </a:lnTo>
                  <a:cubicBezTo>
                    <a:pt x="0" y="30695"/>
                    <a:pt x="607" y="31254"/>
                    <a:pt x="1346" y="31254"/>
                  </a:cubicBezTo>
                  <a:lnTo>
                    <a:pt x="15431" y="31254"/>
                  </a:lnTo>
                  <a:cubicBezTo>
                    <a:pt x="16181" y="31254"/>
                    <a:pt x="16788" y="30695"/>
                    <a:pt x="16788" y="30004"/>
                  </a:cubicBezTo>
                  <a:lnTo>
                    <a:pt x="16788" y="1262"/>
                  </a:lnTo>
                  <a:cubicBezTo>
                    <a:pt x="16788" y="560"/>
                    <a:pt x="16169" y="0"/>
                    <a:pt x="15431" y="0"/>
                  </a:cubicBezTo>
                  <a:close/>
                </a:path>
              </a:pathLst>
            </a:custGeom>
            <a:solidFill>
              <a:srgbClr val="E5D0C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1" name="Google Shape;13691;p48"/>
            <p:cNvSpPr/>
            <p:nvPr/>
          </p:nvSpPr>
          <p:spPr>
            <a:xfrm>
              <a:off x="353646" y="1745164"/>
              <a:ext cx="622205" cy="1158388"/>
            </a:xfrm>
            <a:custGeom>
              <a:rect b="b" l="l" r="r" t="t"/>
              <a:pathLst>
                <a:path extrusionOk="0" h="31255" w="16788">
                  <a:moveTo>
                    <a:pt x="16788" y="30004"/>
                  </a:moveTo>
                  <a:cubicBezTo>
                    <a:pt x="16788" y="30695"/>
                    <a:pt x="16181" y="31254"/>
                    <a:pt x="15431" y="31254"/>
                  </a:cubicBezTo>
                  <a:lnTo>
                    <a:pt x="1346" y="31254"/>
                  </a:lnTo>
                  <a:cubicBezTo>
                    <a:pt x="607" y="31254"/>
                    <a:pt x="0" y="30695"/>
                    <a:pt x="0" y="30004"/>
                  </a:cubicBezTo>
                  <a:lnTo>
                    <a:pt x="0" y="1262"/>
                  </a:lnTo>
                  <a:cubicBezTo>
                    <a:pt x="0" y="560"/>
                    <a:pt x="595" y="0"/>
                    <a:pt x="1346" y="0"/>
                  </a:cubicBezTo>
                  <a:lnTo>
                    <a:pt x="15431" y="0"/>
                  </a:lnTo>
                  <a:cubicBezTo>
                    <a:pt x="16169" y="0"/>
                    <a:pt x="16788" y="560"/>
                    <a:pt x="16788" y="126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2" name="Google Shape;13692;p48"/>
            <p:cNvSpPr/>
            <p:nvPr/>
          </p:nvSpPr>
          <p:spPr>
            <a:xfrm>
              <a:off x="453794" y="1840493"/>
              <a:ext cx="150956" cy="139466"/>
            </a:xfrm>
            <a:custGeom>
              <a:rect b="b" l="l" r="r" t="t"/>
              <a:pathLst>
                <a:path extrusionOk="0" h="3763" w="4073">
                  <a:moveTo>
                    <a:pt x="2037" y="0"/>
                  </a:moveTo>
                  <a:cubicBezTo>
                    <a:pt x="918" y="0"/>
                    <a:pt x="1" y="845"/>
                    <a:pt x="1" y="1881"/>
                  </a:cubicBezTo>
                  <a:cubicBezTo>
                    <a:pt x="1" y="2917"/>
                    <a:pt x="918" y="3762"/>
                    <a:pt x="2037" y="3762"/>
                  </a:cubicBezTo>
                  <a:cubicBezTo>
                    <a:pt x="3156" y="3762"/>
                    <a:pt x="4073" y="2917"/>
                    <a:pt x="4073" y="1881"/>
                  </a:cubicBezTo>
                  <a:cubicBezTo>
                    <a:pt x="4073" y="845"/>
                    <a:pt x="3168" y="0"/>
                    <a:pt x="2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3" name="Google Shape;13693;p48"/>
            <p:cNvSpPr/>
            <p:nvPr/>
          </p:nvSpPr>
          <p:spPr>
            <a:xfrm>
              <a:off x="467470" y="2088046"/>
              <a:ext cx="80129" cy="67268"/>
            </a:xfrm>
            <a:custGeom>
              <a:rect b="b" l="l" r="r" t="t"/>
              <a:pathLst>
                <a:path extrusionOk="0" h="1815" w="2162">
                  <a:moveTo>
                    <a:pt x="1238" y="0"/>
                  </a:moveTo>
                  <a:cubicBezTo>
                    <a:pt x="1230" y="0"/>
                    <a:pt x="1223" y="0"/>
                    <a:pt x="1215" y="0"/>
                  </a:cubicBezTo>
                  <a:cubicBezTo>
                    <a:pt x="394" y="0"/>
                    <a:pt x="1" y="1012"/>
                    <a:pt x="596" y="1572"/>
                  </a:cubicBezTo>
                  <a:cubicBezTo>
                    <a:pt x="779" y="1740"/>
                    <a:pt x="994" y="1815"/>
                    <a:pt x="1205" y="1815"/>
                  </a:cubicBezTo>
                  <a:cubicBezTo>
                    <a:pt x="1696" y="1815"/>
                    <a:pt x="2162" y="1409"/>
                    <a:pt x="2120" y="834"/>
                  </a:cubicBezTo>
                  <a:cubicBezTo>
                    <a:pt x="2097" y="365"/>
                    <a:pt x="1704" y="0"/>
                    <a:pt x="12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4" name="Google Shape;13694;p48"/>
            <p:cNvSpPr/>
            <p:nvPr/>
          </p:nvSpPr>
          <p:spPr>
            <a:xfrm>
              <a:off x="768469" y="1913288"/>
              <a:ext cx="725906" cy="1445660"/>
            </a:xfrm>
            <a:custGeom>
              <a:rect b="b" l="l" r="r" t="t"/>
              <a:pathLst>
                <a:path extrusionOk="0" h="39006" w="19586">
                  <a:moveTo>
                    <a:pt x="1250" y="1"/>
                  </a:moveTo>
                  <a:cubicBezTo>
                    <a:pt x="619" y="1"/>
                    <a:pt x="0" y="667"/>
                    <a:pt x="0" y="1406"/>
                  </a:cubicBezTo>
                  <a:lnTo>
                    <a:pt x="0" y="37839"/>
                  </a:lnTo>
                  <a:cubicBezTo>
                    <a:pt x="0" y="38577"/>
                    <a:pt x="619" y="39005"/>
                    <a:pt x="1250" y="39005"/>
                  </a:cubicBezTo>
                  <a:lnTo>
                    <a:pt x="18371" y="39005"/>
                  </a:lnTo>
                  <a:cubicBezTo>
                    <a:pt x="19002" y="39005"/>
                    <a:pt x="19586" y="38577"/>
                    <a:pt x="19586" y="37839"/>
                  </a:cubicBezTo>
                  <a:lnTo>
                    <a:pt x="19586" y="1406"/>
                  </a:lnTo>
                  <a:cubicBezTo>
                    <a:pt x="19586" y="667"/>
                    <a:pt x="19002" y="1"/>
                    <a:pt x="18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5" name="Google Shape;13695;p48"/>
            <p:cNvSpPr/>
            <p:nvPr/>
          </p:nvSpPr>
          <p:spPr>
            <a:xfrm>
              <a:off x="771990" y="1917698"/>
              <a:ext cx="719754" cy="1447439"/>
            </a:xfrm>
            <a:custGeom>
              <a:rect b="b" l="l" r="r" t="t"/>
              <a:pathLst>
                <a:path extrusionOk="0" h="39054" w="19420">
                  <a:moveTo>
                    <a:pt x="1155" y="39053"/>
                  </a:moveTo>
                  <a:lnTo>
                    <a:pt x="9478" y="39053"/>
                  </a:lnTo>
                  <a:cubicBezTo>
                    <a:pt x="11014" y="38053"/>
                    <a:pt x="12442" y="36898"/>
                    <a:pt x="13740" y="35600"/>
                  </a:cubicBezTo>
                  <a:cubicBezTo>
                    <a:pt x="16919" y="32409"/>
                    <a:pt x="18955" y="28433"/>
                    <a:pt x="19419" y="24123"/>
                  </a:cubicBezTo>
                  <a:lnTo>
                    <a:pt x="19419" y="1287"/>
                  </a:lnTo>
                  <a:cubicBezTo>
                    <a:pt x="19419" y="548"/>
                    <a:pt x="18907" y="1"/>
                    <a:pt x="18276" y="1"/>
                  </a:cubicBezTo>
                  <a:lnTo>
                    <a:pt x="1155" y="1"/>
                  </a:lnTo>
                  <a:cubicBezTo>
                    <a:pt x="524" y="1"/>
                    <a:pt x="0" y="548"/>
                    <a:pt x="0" y="1287"/>
                  </a:cubicBezTo>
                  <a:lnTo>
                    <a:pt x="0" y="37720"/>
                  </a:lnTo>
                  <a:cubicBezTo>
                    <a:pt x="0" y="38458"/>
                    <a:pt x="524" y="39053"/>
                    <a:pt x="1155" y="390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6" name="Google Shape;13696;p48"/>
            <p:cNvSpPr/>
            <p:nvPr/>
          </p:nvSpPr>
          <p:spPr>
            <a:xfrm>
              <a:off x="763613" y="1678077"/>
              <a:ext cx="728130" cy="827865"/>
            </a:xfrm>
            <a:custGeom>
              <a:rect b="b" l="l" r="r" t="t"/>
              <a:pathLst>
                <a:path extrusionOk="0" h="22337" w="19646">
                  <a:moveTo>
                    <a:pt x="9823" y="1"/>
                  </a:moveTo>
                  <a:cubicBezTo>
                    <a:pt x="4405" y="1"/>
                    <a:pt x="0" y="5001"/>
                    <a:pt x="0" y="11169"/>
                  </a:cubicBezTo>
                  <a:cubicBezTo>
                    <a:pt x="0" y="17336"/>
                    <a:pt x="4405" y="22337"/>
                    <a:pt x="9823" y="22337"/>
                  </a:cubicBezTo>
                  <a:cubicBezTo>
                    <a:pt x="15252" y="22337"/>
                    <a:pt x="19645" y="17336"/>
                    <a:pt x="19645" y="11169"/>
                  </a:cubicBezTo>
                  <a:cubicBezTo>
                    <a:pt x="19645" y="5001"/>
                    <a:pt x="15252" y="1"/>
                    <a:pt x="9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7" name="Google Shape;13697;p48"/>
            <p:cNvSpPr/>
            <p:nvPr/>
          </p:nvSpPr>
          <p:spPr>
            <a:xfrm>
              <a:off x="763613" y="1678077"/>
              <a:ext cx="728130" cy="461169"/>
            </a:xfrm>
            <a:custGeom>
              <a:rect b="b" l="l" r="r" t="t"/>
              <a:pathLst>
                <a:path extrusionOk="0" h="12443" w="19646">
                  <a:moveTo>
                    <a:pt x="9823" y="1"/>
                  </a:moveTo>
                  <a:cubicBezTo>
                    <a:pt x="4405" y="1"/>
                    <a:pt x="0" y="5001"/>
                    <a:pt x="0" y="11169"/>
                  </a:cubicBezTo>
                  <a:cubicBezTo>
                    <a:pt x="0" y="11597"/>
                    <a:pt x="24" y="12014"/>
                    <a:pt x="72" y="12443"/>
                  </a:cubicBezTo>
                  <a:lnTo>
                    <a:pt x="19586" y="12443"/>
                  </a:lnTo>
                  <a:cubicBezTo>
                    <a:pt x="19622" y="12026"/>
                    <a:pt x="19645" y="11597"/>
                    <a:pt x="19645" y="11169"/>
                  </a:cubicBezTo>
                  <a:cubicBezTo>
                    <a:pt x="19645" y="5001"/>
                    <a:pt x="15252" y="1"/>
                    <a:pt x="9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8" name="Google Shape;13698;p48"/>
            <p:cNvSpPr/>
            <p:nvPr/>
          </p:nvSpPr>
          <p:spPr>
            <a:xfrm>
              <a:off x="767277" y="2911978"/>
              <a:ext cx="469125" cy="550166"/>
            </a:xfrm>
            <a:custGeom>
              <a:rect b="b" l="l" r="r" t="t"/>
              <a:pathLst>
                <a:path extrusionOk="0" h="18479" w="10336">
                  <a:moveTo>
                    <a:pt x="1" y="0"/>
                  </a:moveTo>
                  <a:lnTo>
                    <a:pt x="168" y="17538"/>
                  </a:lnTo>
                  <a:lnTo>
                    <a:pt x="7788" y="18479"/>
                  </a:lnTo>
                  <a:cubicBezTo>
                    <a:pt x="7788" y="18479"/>
                    <a:pt x="10336" y="14717"/>
                    <a:pt x="8978" y="7359"/>
                  </a:cubicBezTo>
                  <a:cubicBezTo>
                    <a:pt x="7621" y="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9" name="Google Shape;13699;p48"/>
            <p:cNvSpPr/>
            <p:nvPr/>
          </p:nvSpPr>
          <p:spPr>
            <a:xfrm rot="-170517">
              <a:off x="1029622" y="1156496"/>
              <a:ext cx="818112" cy="770452"/>
            </a:xfrm>
            <a:custGeom>
              <a:rect b="b" l="l" r="r" t="t"/>
              <a:pathLst>
                <a:path extrusionOk="0" h="20789" w="22075">
                  <a:moveTo>
                    <a:pt x="11073" y="0"/>
                  </a:moveTo>
                  <a:cubicBezTo>
                    <a:pt x="4989" y="0"/>
                    <a:pt x="60" y="4703"/>
                    <a:pt x="60" y="10490"/>
                  </a:cubicBezTo>
                  <a:lnTo>
                    <a:pt x="60" y="10776"/>
                  </a:lnTo>
                  <a:cubicBezTo>
                    <a:pt x="1" y="10799"/>
                    <a:pt x="643" y="11347"/>
                    <a:pt x="1679" y="12169"/>
                  </a:cubicBezTo>
                  <a:cubicBezTo>
                    <a:pt x="2394" y="12740"/>
                    <a:pt x="3310" y="13466"/>
                    <a:pt x="4311" y="14228"/>
                  </a:cubicBezTo>
                  <a:cubicBezTo>
                    <a:pt x="6513" y="15931"/>
                    <a:pt x="9109" y="17884"/>
                    <a:pt x="10930" y="19217"/>
                  </a:cubicBezTo>
                  <a:cubicBezTo>
                    <a:pt x="12202" y="20157"/>
                    <a:pt x="13103" y="20788"/>
                    <a:pt x="13188" y="20788"/>
                  </a:cubicBezTo>
                  <a:cubicBezTo>
                    <a:pt x="13194" y="20788"/>
                    <a:pt x="13196" y="20784"/>
                    <a:pt x="13193" y="20777"/>
                  </a:cubicBezTo>
                  <a:cubicBezTo>
                    <a:pt x="13467" y="20717"/>
                    <a:pt x="13728" y="20658"/>
                    <a:pt x="13990" y="20598"/>
                  </a:cubicBezTo>
                  <a:lnTo>
                    <a:pt x="14288" y="20515"/>
                  </a:lnTo>
                  <a:cubicBezTo>
                    <a:pt x="14907" y="20324"/>
                    <a:pt x="15514" y="20098"/>
                    <a:pt x="16098" y="19800"/>
                  </a:cubicBezTo>
                  <a:cubicBezTo>
                    <a:pt x="19646" y="18062"/>
                    <a:pt x="22075" y="14550"/>
                    <a:pt x="22075" y="10490"/>
                  </a:cubicBezTo>
                  <a:cubicBezTo>
                    <a:pt x="22075" y="9335"/>
                    <a:pt x="21884" y="8204"/>
                    <a:pt x="21503" y="7120"/>
                  </a:cubicBezTo>
                  <a:cubicBezTo>
                    <a:pt x="21182" y="6227"/>
                    <a:pt x="20753" y="5394"/>
                    <a:pt x="20205" y="4620"/>
                  </a:cubicBezTo>
                  <a:cubicBezTo>
                    <a:pt x="18229" y="1834"/>
                    <a:pt x="14871" y="0"/>
                    <a:pt x="1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0" name="Google Shape;13700;p48"/>
            <p:cNvSpPr/>
            <p:nvPr/>
          </p:nvSpPr>
          <p:spPr>
            <a:xfrm>
              <a:off x="954234" y="1569701"/>
              <a:ext cx="625763" cy="448901"/>
            </a:xfrm>
            <a:custGeom>
              <a:rect b="b" l="l" r="r" t="t"/>
              <a:pathLst>
                <a:path extrusionOk="0" h="12112" w="16884">
                  <a:moveTo>
                    <a:pt x="1911" y="1"/>
                  </a:moveTo>
                  <a:cubicBezTo>
                    <a:pt x="1653" y="1"/>
                    <a:pt x="1399" y="119"/>
                    <a:pt x="1239" y="341"/>
                  </a:cubicBezTo>
                  <a:lnTo>
                    <a:pt x="274" y="1591"/>
                  </a:lnTo>
                  <a:cubicBezTo>
                    <a:pt x="1" y="1901"/>
                    <a:pt x="60" y="2377"/>
                    <a:pt x="393" y="2615"/>
                  </a:cubicBezTo>
                  <a:lnTo>
                    <a:pt x="1679" y="3460"/>
                  </a:lnTo>
                  <a:lnTo>
                    <a:pt x="10466" y="9271"/>
                  </a:lnTo>
                  <a:lnTo>
                    <a:pt x="10669" y="9390"/>
                  </a:lnTo>
                  <a:lnTo>
                    <a:pt x="14300" y="11795"/>
                  </a:lnTo>
                  <a:lnTo>
                    <a:pt x="14502" y="11938"/>
                  </a:lnTo>
                  <a:lnTo>
                    <a:pt x="14562" y="11973"/>
                  </a:lnTo>
                  <a:lnTo>
                    <a:pt x="14598" y="11997"/>
                  </a:lnTo>
                  <a:cubicBezTo>
                    <a:pt x="14731" y="12075"/>
                    <a:pt x="14878" y="12112"/>
                    <a:pt x="15024" y="12112"/>
                  </a:cubicBezTo>
                  <a:cubicBezTo>
                    <a:pt x="15281" y="12112"/>
                    <a:pt x="15533" y="11996"/>
                    <a:pt x="15693" y="11783"/>
                  </a:cubicBezTo>
                  <a:lnTo>
                    <a:pt x="16657" y="10533"/>
                  </a:lnTo>
                  <a:cubicBezTo>
                    <a:pt x="16860" y="10295"/>
                    <a:pt x="16884" y="9961"/>
                    <a:pt x="16729" y="9699"/>
                  </a:cubicBezTo>
                  <a:cubicBezTo>
                    <a:pt x="16669" y="9616"/>
                    <a:pt x="16610" y="9544"/>
                    <a:pt x="16526" y="9497"/>
                  </a:cubicBezTo>
                  <a:lnTo>
                    <a:pt x="16324" y="9354"/>
                  </a:lnTo>
                  <a:lnTo>
                    <a:pt x="12669" y="6937"/>
                  </a:lnTo>
                  <a:lnTo>
                    <a:pt x="11752" y="6342"/>
                  </a:lnTo>
                  <a:lnTo>
                    <a:pt x="7097" y="3258"/>
                  </a:lnTo>
                  <a:lnTo>
                    <a:pt x="3703" y="1020"/>
                  </a:lnTo>
                  <a:lnTo>
                    <a:pt x="2334" y="115"/>
                  </a:lnTo>
                  <a:cubicBezTo>
                    <a:pt x="2202" y="38"/>
                    <a:pt x="2056" y="1"/>
                    <a:pt x="1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1" name="Google Shape;13701;p48"/>
            <p:cNvSpPr/>
            <p:nvPr/>
          </p:nvSpPr>
          <p:spPr>
            <a:xfrm>
              <a:off x="725208" y="2832080"/>
              <a:ext cx="811965" cy="26502"/>
            </a:xfrm>
            <a:custGeom>
              <a:rect b="b" l="l" r="r" t="t"/>
              <a:pathLst>
                <a:path extrusionOk="0" h="3227" w="21908">
                  <a:moveTo>
                    <a:pt x="1358" y="0"/>
                  </a:moveTo>
                  <a:cubicBezTo>
                    <a:pt x="607" y="0"/>
                    <a:pt x="0" y="560"/>
                    <a:pt x="0" y="1250"/>
                  </a:cubicBezTo>
                  <a:lnTo>
                    <a:pt x="0" y="1977"/>
                  </a:lnTo>
                  <a:cubicBezTo>
                    <a:pt x="0" y="2667"/>
                    <a:pt x="619" y="3227"/>
                    <a:pt x="1358" y="3227"/>
                  </a:cubicBezTo>
                  <a:lnTo>
                    <a:pt x="20562" y="3227"/>
                  </a:lnTo>
                  <a:cubicBezTo>
                    <a:pt x="21301" y="3227"/>
                    <a:pt x="21908" y="2667"/>
                    <a:pt x="21908" y="1977"/>
                  </a:cubicBezTo>
                  <a:lnTo>
                    <a:pt x="21908" y="1250"/>
                  </a:lnTo>
                  <a:cubicBezTo>
                    <a:pt x="21908" y="560"/>
                    <a:pt x="21301" y="0"/>
                    <a:pt x="205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2" name="Google Shape;13702;p48"/>
            <p:cNvSpPr/>
            <p:nvPr/>
          </p:nvSpPr>
          <p:spPr>
            <a:xfrm>
              <a:off x="575179" y="2145866"/>
              <a:ext cx="416582" cy="840652"/>
            </a:xfrm>
            <a:custGeom>
              <a:rect b="b" l="l" r="r" t="t"/>
              <a:pathLst>
                <a:path extrusionOk="0" h="22682" w="11240">
                  <a:moveTo>
                    <a:pt x="3143" y="0"/>
                  </a:moveTo>
                  <a:cubicBezTo>
                    <a:pt x="2572" y="1119"/>
                    <a:pt x="2084" y="2286"/>
                    <a:pt x="1715" y="3489"/>
                  </a:cubicBezTo>
                  <a:cubicBezTo>
                    <a:pt x="0" y="9061"/>
                    <a:pt x="738" y="14931"/>
                    <a:pt x="3786" y="19991"/>
                  </a:cubicBezTo>
                  <a:cubicBezTo>
                    <a:pt x="4358" y="20931"/>
                    <a:pt x="5001" y="21836"/>
                    <a:pt x="5703" y="22682"/>
                  </a:cubicBezTo>
                  <a:cubicBezTo>
                    <a:pt x="7620" y="21205"/>
                    <a:pt x="9477" y="19657"/>
                    <a:pt x="11240" y="18014"/>
                  </a:cubicBezTo>
                  <a:cubicBezTo>
                    <a:pt x="8525" y="14466"/>
                    <a:pt x="7501" y="9859"/>
                    <a:pt x="8882" y="5358"/>
                  </a:cubicBezTo>
                  <a:cubicBezTo>
                    <a:pt x="9323" y="3929"/>
                    <a:pt x="9989" y="2572"/>
                    <a:pt x="10859" y="1346"/>
                  </a:cubicBezTo>
                  <a:cubicBezTo>
                    <a:pt x="8311" y="845"/>
                    <a:pt x="5703" y="500"/>
                    <a:pt x="3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3" name="Google Shape;13703;p48"/>
            <p:cNvSpPr/>
            <p:nvPr/>
          </p:nvSpPr>
          <p:spPr>
            <a:xfrm>
              <a:off x="582666" y="1899759"/>
              <a:ext cx="550304" cy="437449"/>
            </a:xfrm>
            <a:custGeom>
              <a:rect b="b" l="l" r="r" t="t"/>
              <a:pathLst>
                <a:path extrusionOk="0" h="11803" w="14848">
                  <a:moveTo>
                    <a:pt x="7615" y="1"/>
                  </a:moveTo>
                  <a:cubicBezTo>
                    <a:pt x="6512" y="1"/>
                    <a:pt x="5386" y="256"/>
                    <a:pt x="4346" y="794"/>
                  </a:cubicBezTo>
                  <a:cubicBezTo>
                    <a:pt x="1179" y="2413"/>
                    <a:pt x="1" y="6021"/>
                    <a:pt x="1703" y="8843"/>
                  </a:cubicBezTo>
                  <a:cubicBezTo>
                    <a:pt x="2837" y="10743"/>
                    <a:pt x="4983" y="11803"/>
                    <a:pt x="7228" y="11803"/>
                  </a:cubicBezTo>
                  <a:cubicBezTo>
                    <a:pt x="8331" y="11803"/>
                    <a:pt x="9459" y="11547"/>
                    <a:pt x="10502" y="11010"/>
                  </a:cubicBezTo>
                  <a:cubicBezTo>
                    <a:pt x="13657" y="9379"/>
                    <a:pt x="14848" y="5771"/>
                    <a:pt x="13145" y="2949"/>
                  </a:cubicBezTo>
                  <a:cubicBezTo>
                    <a:pt x="12004" y="1058"/>
                    <a:pt x="9857" y="1"/>
                    <a:pt x="76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4" name="Google Shape;13704;p48"/>
            <p:cNvSpPr/>
            <p:nvPr/>
          </p:nvSpPr>
          <p:spPr>
            <a:xfrm>
              <a:off x="653273" y="2063806"/>
              <a:ext cx="357023" cy="304320"/>
            </a:xfrm>
            <a:custGeom>
              <a:rect b="b" l="l" r="r" t="t"/>
              <a:pathLst>
                <a:path extrusionOk="0" h="8211" w="9633">
                  <a:moveTo>
                    <a:pt x="4979" y="0"/>
                  </a:moveTo>
                  <a:cubicBezTo>
                    <a:pt x="4728" y="0"/>
                    <a:pt x="4473" y="20"/>
                    <a:pt x="4215" y="59"/>
                  </a:cubicBezTo>
                  <a:cubicBezTo>
                    <a:pt x="1739" y="428"/>
                    <a:pt x="1" y="2536"/>
                    <a:pt x="334" y="4774"/>
                  </a:cubicBezTo>
                  <a:cubicBezTo>
                    <a:pt x="644" y="6786"/>
                    <a:pt x="2513" y="8211"/>
                    <a:pt x="4686" y="8211"/>
                  </a:cubicBezTo>
                  <a:cubicBezTo>
                    <a:pt x="4930" y="8211"/>
                    <a:pt x="5179" y="8193"/>
                    <a:pt x="5430" y="8155"/>
                  </a:cubicBezTo>
                  <a:cubicBezTo>
                    <a:pt x="7906" y="7774"/>
                    <a:pt x="9633" y="5667"/>
                    <a:pt x="9299" y="3429"/>
                  </a:cubicBezTo>
                  <a:cubicBezTo>
                    <a:pt x="9001" y="1423"/>
                    <a:pt x="7144" y="0"/>
                    <a:pt x="4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5" name="Google Shape;13705;p48"/>
            <p:cNvSpPr/>
            <p:nvPr/>
          </p:nvSpPr>
          <p:spPr>
            <a:xfrm>
              <a:off x="739781" y="2781187"/>
              <a:ext cx="353502" cy="352946"/>
            </a:xfrm>
            <a:custGeom>
              <a:rect b="b" l="l" r="r" t="t"/>
              <a:pathLst>
                <a:path extrusionOk="0" h="9523" w="9538">
                  <a:moveTo>
                    <a:pt x="4011" y="0"/>
                  </a:moveTo>
                  <a:cubicBezTo>
                    <a:pt x="3744" y="0"/>
                    <a:pt x="3474" y="27"/>
                    <a:pt x="3203" y="87"/>
                  </a:cubicBezTo>
                  <a:cubicBezTo>
                    <a:pt x="2369" y="278"/>
                    <a:pt x="1619" y="707"/>
                    <a:pt x="1036" y="1326"/>
                  </a:cubicBezTo>
                  <a:cubicBezTo>
                    <a:pt x="572" y="1838"/>
                    <a:pt x="369" y="2493"/>
                    <a:pt x="238" y="3147"/>
                  </a:cubicBezTo>
                  <a:cubicBezTo>
                    <a:pt x="0" y="4338"/>
                    <a:pt x="3001" y="8827"/>
                    <a:pt x="3096" y="8970"/>
                  </a:cubicBezTo>
                  <a:cubicBezTo>
                    <a:pt x="3297" y="9310"/>
                    <a:pt x="3676" y="9522"/>
                    <a:pt x="4039" y="9522"/>
                  </a:cubicBezTo>
                  <a:cubicBezTo>
                    <a:pt x="4170" y="9522"/>
                    <a:pt x="4300" y="9494"/>
                    <a:pt x="4417" y="9434"/>
                  </a:cubicBezTo>
                  <a:lnTo>
                    <a:pt x="8989" y="7076"/>
                  </a:lnTo>
                  <a:cubicBezTo>
                    <a:pt x="9430" y="6850"/>
                    <a:pt x="9537" y="6267"/>
                    <a:pt x="9263" y="5791"/>
                  </a:cubicBezTo>
                  <a:lnTo>
                    <a:pt x="9156" y="5600"/>
                  </a:lnTo>
                  <a:cubicBezTo>
                    <a:pt x="7965" y="3862"/>
                    <a:pt x="6787" y="2123"/>
                    <a:pt x="5715" y="314"/>
                  </a:cubicBezTo>
                  <a:cubicBezTo>
                    <a:pt x="5161" y="126"/>
                    <a:pt x="4591" y="0"/>
                    <a:pt x="40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6" name="Google Shape;13706;p48"/>
            <p:cNvSpPr/>
            <p:nvPr/>
          </p:nvSpPr>
          <p:spPr>
            <a:xfrm>
              <a:off x="942337" y="2785153"/>
              <a:ext cx="173897" cy="202102"/>
            </a:xfrm>
            <a:custGeom>
              <a:rect b="b" l="l" r="r" t="t"/>
              <a:pathLst>
                <a:path extrusionOk="0" h="5453" w="4692">
                  <a:moveTo>
                    <a:pt x="1023" y="0"/>
                  </a:moveTo>
                  <a:cubicBezTo>
                    <a:pt x="856" y="0"/>
                    <a:pt x="688" y="44"/>
                    <a:pt x="536" y="135"/>
                  </a:cubicBezTo>
                  <a:cubicBezTo>
                    <a:pt x="131" y="361"/>
                    <a:pt x="0" y="885"/>
                    <a:pt x="274" y="1266"/>
                  </a:cubicBezTo>
                  <a:lnTo>
                    <a:pt x="2929" y="5076"/>
                  </a:lnTo>
                  <a:cubicBezTo>
                    <a:pt x="3112" y="5321"/>
                    <a:pt x="3399" y="5453"/>
                    <a:pt x="3688" y="5453"/>
                  </a:cubicBezTo>
                  <a:cubicBezTo>
                    <a:pt x="3849" y="5453"/>
                    <a:pt x="4010" y="5412"/>
                    <a:pt x="4155" y="5326"/>
                  </a:cubicBezTo>
                  <a:cubicBezTo>
                    <a:pt x="4572" y="5088"/>
                    <a:pt x="4691" y="4564"/>
                    <a:pt x="4429" y="4183"/>
                  </a:cubicBezTo>
                  <a:lnTo>
                    <a:pt x="1774" y="373"/>
                  </a:lnTo>
                  <a:cubicBezTo>
                    <a:pt x="1593" y="132"/>
                    <a:pt x="1311" y="0"/>
                    <a:pt x="10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7" name="Google Shape;13707;p48"/>
            <p:cNvSpPr/>
            <p:nvPr/>
          </p:nvSpPr>
          <p:spPr>
            <a:xfrm>
              <a:off x="991299" y="2932076"/>
              <a:ext cx="181866" cy="204214"/>
            </a:xfrm>
            <a:custGeom>
              <a:rect b="b" l="l" r="r" t="t"/>
              <a:pathLst>
                <a:path extrusionOk="0" h="5510" w="4907">
                  <a:moveTo>
                    <a:pt x="1047" y="1"/>
                  </a:moveTo>
                  <a:cubicBezTo>
                    <a:pt x="868" y="1"/>
                    <a:pt x="687" y="49"/>
                    <a:pt x="525" y="148"/>
                  </a:cubicBezTo>
                  <a:cubicBezTo>
                    <a:pt x="108" y="398"/>
                    <a:pt x="1" y="946"/>
                    <a:pt x="275" y="1339"/>
                  </a:cubicBezTo>
                  <a:lnTo>
                    <a:pt x="3084" y="5137"/>
                  </a:lnTo>
                  <a:cubicBezTo>
                    <a:pt x="3277" y="5381"/>
                    <a:pt x="3566" y="5510"/>
                    <a:pt x="3860" y="5510"/>
                  </a:cubicBezTo>
                  <a:cubicBezTo>
                    <a:pt x="4039" y="5510"/>
                    <a:pt x="4220" y="5462"/>
                    <a:pt x="4382" y="5363"/>
                  </a:cubicBezTo>
                  <a:cubicBezTo>
                    <a:pt x="4799" y="5113"/>
                    <a:pt x="4906" y="4565"/>
                    <a:pt x="4632" y="4172"/>
                  </a:cubicBezTo>
                  <a:lnTo>
                    <a:pt x="1822" y="374"/>
                  </a:lnTo>
                  <a:cubicBezTo>
                    <a:pt x="1630" y="130"/>
                    <a:pt x="1341" y="1"/>
                    <a:pt x="10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8" name="Google Shape;13708;p48"/>
            <p:cNvSpPr/>
            <p:nvPr/>
          </p:nvSpPr>
          <p:spPr>
            <a:xfrm>
              <a:off x="262728" y="2227037"/>
              <a:ext cx="397606" cy="40213"/>
            </a:xfrm>
            <a:custGeom>
              <a:rect b="b" l="l" r="r" t="t"/>
              <a:pathLst>
                <a:path extrusionOk="0" h="1085" w="10728">
                  <a:moveTo>
                    <a:pt x="536" y="1"/>
                  </a:moveTo>
                  <a:cubicBezTo>
                    <a:pt x="239" y="1"/>
                    <a:pt x="0" y="251"/>
                    <a:pt x="0" y="537"/>
                  </a:cubicBezTo>
                  <a:cubicBezTo>
                    <a:pt x="0" y="834"/>
                    <a:pt x="239" y="1084"/>
                    <a:pt x="536" y="1084"/>
                  </a:cubicBezTo>
                  <a:lnTo>
                    <a:pt x="10192" y="1084"/>
                  </a:lnTo>
                  <a:cubicBezTo>
                    <a:pt x="10478" y="1084"/>
                    <a:pt x="10728" y="834"/>
                    <a:pt x="10728" y="537"/>
                  </a:cubicBezTo>
                  <a:cubicBezTo>
                    <a:pt x="10728" y="251"/>
                    <a:pt x="10478" y="1"/>
                    <a:pt x="10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9" name="Google Shape;13709;p48"/>
            <p:cNvSpPr/>
            <p:nvPr/>
          </p:nvSpPr>
          <p:spPr>
            <a:xfrm>
              <a:off x="298458" y="2139232"/>
              <a:ext cx="170376" cy="456758"/>
            </a:xfrm>
            <a:custGeom>
              <a:rect b="b" l="l" r="r" t="t"/>
              <a:pathLst>
                <a:path extrusionOk="0" h="12324" w="4597">
                  <a:moveTo>
                    <a:pt x="2299" y="1"/>
                  </a:moveTo>
                  <a:cubicBezTo>
                    <a:pt x="1037" y="1"/>
                    <a:pt x="13" y="1024"/>
                    <a:pt x="1" y="2287"/>
                  </a:cubicBezTo>
                  <a:lnTo>
                    <a:pt x="1" y="10026"/>
                  </a:lnTo>
                  <a:cubicBezTo>
                    <a:pt x="13" y="11288"/>
                    <a:pt x="1037" y="12312"/>
                    <a:pt x="2299" y="12324"/>
                  </a:cubicBezTo>
                  <a:cubicBezTo>
                    <a:pt x="3561" y="12312"/>
                    <a:pt x="4585" y="11300"/>
                    <a:pt x="4597" y="10038"/>
                  </a:cubicBezTo>
                  <a:lnTo>
                    <a:pt x="4597" y="2298"/>
                  </a:lnTo>
                  <a:cubicBezTo>
                    <a:pt x="4597" y="1024"/>
                    <a:pt x="3561" y="1"/>
                    <a:pt x="22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0" name="Google Shape;13710;p48"/>
            <p:cNvSpPr/>
            <p:nvPr/>
          </p:nvSpPr>
          <p:spPr>
            <a:xfrm rot="-170517">
              <a:off x="1314825" y="1301629"/>
              <a:ext cx="536600" cy="620468"/>
            </a:xfrm>
            <a:custGeom>
              <a:rect b="b" l="l" r="r" t="t"/>
              <a:pathLst>
                <a:path extrusionOk="0" h="16742" w="14479">
                  <a:moveTo>
                    <a:pt x="9681" y="0"/>
                  </a:moveTo>
                  <a:cubicBezTo>
                    <a:pt x="6239" y="0"/>
                    <a:pt x="2999" y="2084"/>
                    <a:pt x="1680" y="5466"/>
                  </a:cubicBezTo>
                  <a:cubicBezTo>
                    <a:pt x="1" y="9812"/>
                    <a:pt x="2084" y="14705"/>
                    <a:pt x="6394" y="16491"/>
                  </a:cubicBezTo>
                  <a:cubicBezTo>
                    <a:pt x="6621" y="16586"/>
                    <a:pt x="6859" y="16670"/>
                    <a:pt x="7097" y="16741"/>
                  </a:cubicBezTo>
                  <a:cubicBezTo>
                    <a:pt x="7049" y="16658"/>
                    <a:pt x="6978" y="16598"/>
                    <a:pt x="6894" y="16539"/>
                  </a:cubicBezTo>
                  <a:lnTo>
                    <a:pt x="6692" y="16408"/>
                  </a:lnTo>
                  <a:cubicBezTo>
                    <a:pt x="7311" y="16217"/>
                    <a:pt x="7918" y="15991"/>
                    <a:pt x="8502" y="15693"/>
                  </a:cubicBezTo>
                  <a:cubicBezTo>
                    <a:pt x="12050" y="13955"/>
                    <a:pt x="14479" y="10443"/>
                    <a:pt x="14479" y="6383"/>
                  </a:cubicBezTo>
                  <a:cubicBezTo>
                    <a:pt x="14479" y="5228"/>
                    <a:pt x="14276" y="4097"/>
                    <a:pt x="13895" y="3013"/>
                  </a:cubicBezTo>
                  <a:cubicBezTo>
                    <a:pt x="13574" y="2120"/>
                    <a:pt x="13145" y="1287"/>
                    <a:pt x="12598" y="513"/>
                  </a:cubicBezTo>
                  <a:cubicBezTo>
                    <a:pt x="11635" y="165"/>
                    <a:pt x="10650" y="0"/>
                    <a:pt x="96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1" name="Google Shape;13711;p48"/>
            <p:cNvSpPr/>
            <p:nvPr/>
          </p:nvSpPr>
          <p:spPr>
            <a:xfrm rot="-170517">
              <a:off x="1356695" y="1356296"/>
              <a:ext cx="495129" cy="525927"/>
            </a:xfrm>
            <a:custGeom>
              <a:rect b="b" l="l" r="r" t="t"/>
              <a:pathLst>
                <a:path extrusionOk="0" h="14191" w="13360">
                  <a:moveTo>
                    <a:pt x="8410" y="0"/>
                  </a:moveTo>
                  <a:cubicBezTo>
                    <a:pt x="5677" y="0"/>
                    <a:pt x="3014" y="1571"/>
                    <a:pt x="1834" y="4344"/>
                  </a:cubicBezTo>
                  <a:cubicBezTo>
                    <a:pt x="1" y="8654"/>
                    <a:pt x="2751" y="13536"/>
                    <a:pt x="7383" y="14190"/>
                  </a:cubicBezTo>
                  <a:cubicBezTo>
                    <a:pt x="10931" y="12452"/>
                    <a:pt x="13360" y="8940"/>
                    <a:pt x="13360" y="4880"/>
                  </a:cubicBezTo>
                  <a:cubicBezTo>
                    <a:pt x="13360" y="3725"/>
                    <a:pt x="13157" y="2594"/>
                    <a:pt x="12776" y="1510"/>
                  </a:cubicBezTo>
                  <a:cubicBezTo>
                    <a:pt x="11460" y="483"/>
                    <a:pt x="9924" y="0"/>
                    <a:pt x="8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2" name="Google Shape;13712;p48"/>
            <p:cNvSpPr/>
            <p:nvPr/>
          </p:nvSpPr>
          <p:spPr>
            <a:xfrm rot="-170517">
              <a:off x="1628451" y="1369332"/>
              <a:ext cx="223735" cy="506581"/>
            </a:xfrm>
            <a:custGeom>
              <a:rect b="b" l="l" r="r" t="t"/>
              <a:pathLst>
                <a:path extrusionOk="0" h="13669" w="6037">
                  <a:moveTo>
                    <a:pt x="3775" y="0"/>
                  </a:moveTo>
                  <a:lnTo>
                    <a:pt x="3775" y="0"/>
                  </a:lnTo>
                  <a:cubicBezTo>
                    <a:pt x="5191" y="4715"/>
                    <a:pt x="3370" y="9906"/>
                    <a:pt x="0" y="13656"/>
                  </a:cubicBezTo>
                  <a:lnTo>
                    <a:pt x="60" y="13668"/>
                  </a:lnTo>
                  <a:cubicBezTo>
                    <a:pt x="3608" y="11918"/>
                    <a:pt x="6037" y="8406"/>
                    <a:pt x="6037" y="4346"/>
                  </a:cubicBezTo>
                  <a:cubicBezTo>
                    <a:pt x="6037" y="3191"/>
                    <a:pt x="5834" y="2060"/>
                    <a:pt x="5453" y="976"/>
                  </a:cubicBezTo>
                  <a:cubicBezTo>
                    <a:pt x="4941" y="572"/>
                    <a:pt x="4370" y="250"/>
                    <a:pt x="37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3" name="Google Shape;13713;p48"/>
            <p:cNvSpPr/>
            <p:nvPr/>
          </p:nvSpPr>
          <p:spPr>
            <a:xfrm rot="-170517">
              <a:off x="1469190" y="1560213"/>
              <a:ext cx="228627" cy="63559"/>
            </a:xfrm>
            <a:custGeom>
              <a:rect b="b" l="l" r="r" t="t"/>
              <a:pathLst>
                <a:path extrusionOk="0" h="1715" w="6169">
                  <a:moveTo>
                    <a:pt x="858" y="0"/>
                  </a:moveTo>
                  <a:cubicBezTo>
                    <a:pt x="394" y="0"/>
                    <a:pt x="1" y="381"/>
                    <a:pt x="1" y="857"/>
                  </a:cubicBezTo>
                  <a:cubicBezTo>
                    <a:pt x="1" y="1322"/>
                    <a:pt x="394" y="1715"/>
                    <a:pt x="858" y="1715"/>
                  </a:cubicBezTo>
                  <a:lnTo>
                    <a:pt x="5311" y="1715"/>
                  </a:lnTo>
                  <a:cubicBezTo>
                    <a:pt x="5787" y="1715"/>
                    <a:pt x="6168" y="1322"/>
                    <a:pt x="6168" y="857"/>
                  </a:cubicBezTo>
                  <a:cubicBezTo>
                    <a:pt x="6168" y="381"/>
                    <a:pt x="5787" y="0"/>
                    <a:pt x="53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4" name="Google Shape;13714;p48"/>
            <p:cNvSpPr/>
            <p:nvPr/>
          </p:nvSpPr>
          <p:spPr>
            <a:xfrm rot="-170517">
              <a:off x="1595984" y="1476425"/>
              <a:ext cx="109922" cy="37987"/>
            </a:xfrm>
            <a:custGeom>
              <a:rect b="b" l="l" r="r" t="t"/>
              <a:pathLst>
                <a:path extrusionOk="0" h="1025" w="2966">
                  <a:moveTo>
                    <a:pt x="513" y="0"/>
                  </a:moveTo>
                  <a:cubicBezTo>
                    <a:pt x="227" y="0"/>
                    <a:pt x="1" y="226"/>
                    <a:pt x="1" y="512"/>
                  </a:cubicBezTo>
                  <a:cubicBezTo>
                    <a:pt x="1" y="786"/>
                    <a:pt x="227" y="1024"/>
                    <a:pt x="513" y="1024"/>
                  </a:cubicBezTo>
                  <a:lnTo>
                    <a:pt x="2453" y="1024"/>
                  </a:lnTo>
                  <a:cubicBezTo>
                    <a:pt x="2739" y="1024"/>
                    <a:pt x="2965" y="786"/>
                    <a:pt x="2965" y="512"/>
                  </a:cubicBezTo>
                  <a:cubicBezTo>
                    <a:pt x="2965" y="226"/>
                    <a:pt x="2739" y="0"/>
                    <a:pt x="2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5" name="Google Shape;13715;p48"/>
            <p:cNvSpPr/>
            <p:nvPr/>
          </p:nvSpPr>
          <p:spPr>
            <a:xfrm>
              <a:off x="2076475" y="1577900"/>
              <a:ext cx="26500" cy="2630645"/>
            </a:xfrm>
            <a:custGeom>
              <a:rect b="b" l="l" r="r" t="t"/>
              <a:pathLst>
                <a:path extrusionOk="0" h="69950" w="715">
                  <a:moveTo>
                    <a:pt x="357" y="1"/>
                  </a:moveTo>
                  <a:cubicBezTo>
                    <a:pt x="179" y="1"/>
                    <a:pt x="0" y="501"/>
                    <a:pt x="0" y="1108"/>
                  </a:cubicBezTo>
                  <a:lnTo>
                    <a:pt x="0" y="69950"/>
                  </a:lnTo>
                  <a:lnTo>
                    <a:pt x="715" y="69950"/>
                  </a:lnTo>
                  <a:lnTo>
                    <a:pt x="715" y="1108"/>
                  </a:lnTo>
                  <a:cubicBezTo>
                    <a:pt x="715" y="501"/>
                    <a:pt x="536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6" name="Google Shape;13716;p48"/>
            <p:cNvSpPr/>
            <p:nvPr/>
          </p:nvSpPr>
          <p:spPr>
            <a:xfrm>
              <a:off x="629441" y="2138787"/>
              <a:ext cx="232159" cy="232160"/>
            </a:xfrm>
            <a:custGeom>
              <a:rect b="b" l="l" r="r" t="t"/>
              <a:pathLst>
                <a:path extrusionOk="0" h="6264" w="6264">
                  <a:moveTo>
                    <a:pt x="3132" y="1"/>
                  </a:moveTo>
                  <a:cubicBezTo>
                    <a:pt x="1394" y="1"/>
                    <a:pt x="1" y="1406"/>
                    <a:pt x="1" y="3132"/>
                  </a:cubicBezTo>
                  <a:cubicBezTo>
                    <a:pt x="1" y="4858"/>
                    <a:pt x="1394" y="6263"/>
                    <a:pt x="3132" y="6263"/>
                  </a:cubicBezTo>
                  <a:cubicBezTo>
                    <a:pt x="4858" y="6263"/>
                    <a:pt x="6263" y="4858"/>
                    <a:pt x="6263" y="3132"/>
                  </a:cubicBezTo>
                  <a:cubicBezTo>
                    <a:pt x="6263" y="1406"/>
                    <a:pt x="4858" y="1"/>
                    <a:pt x="3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7" name="Google Shape;13717;p48"/>
            <p:cNvSpPr/>
            <p:nvPr/>
          </p:nvSpPr>
          <p:spPr>
            <a:xfrm>
              <a:off x="634296" y="2152575"/>
              <a:ext cx="217149" cy="198099"/>
            </a:xfrm>
            <a:custGeom>
              <a:rect b="b" l="l" r="r" t="t"/>
              <a:pathLst>
                <a:path extrusionOk="0" h="5345" w="5859">
                  <a:moveTo>
                    <a:pt x="634" y="0"/>
                  </a:moveTo>
                  <a:cubicBezTo>
                    <a:pt x="480" y="0"/>
                    <a:pt x="328" y="63"/>
                    <a:pt x="215" y="188"/>
                  </a:cubicBezTo>
                  <a:cubicBezTo>
                    <a:pt x="1" y="414"/>
                    <a:pt x="12" y="784"/>
                    <a:pt x="251" y="998"/>
                  </a:cubicBezTo>
                  <a:lnTo>
                    <a:pt x="4846" y="5201"/>
                  </a:lnTo>
                  <a:cubicBezTo>
                    <a:pt x="4953" y="5296"/>
                    <a:pt x="5092" y="5344"/>
                    <a:pt x="5231" y="5344"/>
                  </a:cubicBezTo>
                  <a:cubicBezTo>
                    <a:pt x="5387" y="5344"/>
                    <a:pt x="5543" y="5284"/>
                    <a:pt x="5656" y="5165"/>
                  </a:cubicBezTo>
                  <a:cubicBezTo>
                    <a:pt x="5858" y="4927"/>
                    <a:pt x="5847" y="4558"/>
                    <a:pt x="5620" y="4355"/>
                  </a:cubicBezTo>
                  <a:lnTo>
                    <a:pt x="1024" y="153"/>
                  </a:lnTo>
                  <a:cubicBezTo>
                    <a:pt x="912" y="51"/>
                    <a:pt x="772" y="0"/>
                    <a:pt x="6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8" name="Google Shape;13718;p48"/>
            <p:cNvSpPr/>
            <p:nvPr/>
          </p:nvSpPr>
          <p:spPr>
            <a:xfrm>
              <a:off x="804199" y="2215140"/>
              <a:ext cx="26055" cy="26500"/>
            </a:xfrm>
            <a:custGeom>
              <a:rect b="b" l="l" r="r" t="t"/>
              <a:pathLst>
                <a:path extrusionOk="0" h="715" w="703">
                  <a:moveTo>
                    <a:pt x="358" y="0"/>
                  </a:moveTo>
                  <a:cubicBezTo>
                    <a:pt x="155" y="0"/>
                    <a:pt x="0" y="167"/>
                    <a:pt x="0" y="358"/>
                  </a:cubicBezTo>
                  <a:cubicBezTo>
                    <a:pt x="0" y="560"/>
                    <a:pt x="155" y="715"/>
                    <a:pt x="358" y="715"/>
                  </a:cubicBezTo>
                  <a:cubicBezTo>
                    <a:pt x="548" y="715"/>
                    <a:pt x="703" y="560"/>
                    <a:pt x="703" y="358"/>
                  </a:cubicBezTo>
                  <a:cubicBezTo>
                    <a:pt x="703" y="167"/>
                    <a:pt x="548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9" name="Google Shape;13719;p48"/>
            <p:cNvSpPr/>
            <p:nvPr/>
          </p:nvSpPr>
          <p:spPr>
            <a:xfrm>
              <a:off x="775511" y="2171886"/>
              <a:ext cx="13268" cy="13268"/>
            </a:xfrm>
            <a:custGeom>
              <a:rect b="b" l="l" r="r" t="t"/>
              <a:pathLst>
                <a:path extrusionOk="0" h="358" w="358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74"/>
                    <a:pt x="84" y="358"/>
                    <a:pt x="179" y="358"/>
                  </a:cubicBezTo>
                  <a:cubicBezTo>
                    <a:pt x="286" y="358"/>
                    <a:pt x="358" y="274"/>
                    <a:pt x="358" y="179"/>
                  </a:cubicBezTo>
                  <a:cubicBezTo>
                    <a:pt x="358" y="72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0" name="Google Shape;13720;p48"/>
            <p:cNvSpPr/>
            <p:nvPr/>
          </p:nvSpPr>
          <p:spPr>
            <a:xfrm>
              <a:off x="662094" y="2252649"/>
              <a:ext cx="13268" cy="13713"/>
            </a:xfrm>
            <a:custGeom>
              <a:rect b="b" l="l" r="r" t="t"/>
              <a:pathLst>
                <a:path extrusionOk="0" h="370" w="358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cubicBezTo>
                    <a:pt x="1" y="286"/>
                    <a:pt x="84" y="370"/>
                    <a:pt x="179" y="370"/>
                  </a:cubicBezTo>
                  <a:cubicBezTo>
                    <a:pt x="274" y="370"/>
                    <a:pt x="358" y="286"/>
                    <a:pt x="358" y="179"/>
                  </a:cubicBezTo>
                  <a:cubicBezTo>
                    <a:pt x="358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1" name="Google Shape;13721;p48"/>
            <p:cNvSpPr/>
            <p:nvPr/>
          </p:nvSpPr>
          <p:spPr>
            <a:xfrm>
              <a:off x="683740" y="2473293"/>
              <a:ext cx="67528" cy="67565"/>
            </a:xfrm>
            <a:custGeom>
              <a:rect b="b" l="l" r="r" t="t"/>
              <a:pathLst>
                <a:path extrusionOk="0" h="1823" w="1822">
                  <a:moveTo>
                    <a:pt x="905" y="1"/>
                  </a:moveTo>
                  <a:cubicBezTo>
                    <a:pt x="405" y="1"/>
                    <a:pt x="0" y="405"/>
                    <a:pt x="0" y="905"/>
                  </a:cubicBezTo>
                  <a:cubicBezTo>
                    <a:pt x="0" y="1417"/>
                    <a:pt x="405" y="1822"/>
                    <a:pt x="905" y="1822"/>
                  </a:cubicBezTo>
                  <a:cubicBezTo>
                    <a:pt x="1417" y="1822"/>
                    <a:pt x="1822" y="1417"/>
                    <a:pt x="1822" y="905"/>
                  </a:cubicBezTo>
                  <a:cubicBezTo>
                    <a:pt x="1822" y="405"/>
                    <a:pt x="1417" y="1"/>
                    <a:pt x="9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2" name="Google Shape;13722;p48"/>
            <p:cNvSpPr/>
            <p:nvPr/>
          </p:nvSpPr>
          <p:spPr>
            <a:xfrm>
              <a:off x="713280" y="2617177"/>
              <a:ext cx="67565" cy="67528"/>
            </a:xfrm>
            <a:custGeom>
              <a:rect b="b" l="l" r="r" t="t"/>
              <a:pathLst>
                <a:path extrusionOk="0" h="1822" w="1823">
                  <a:moveTo>
                    <a:pt x="918" y="0"/>
                  </a:moveTo>
                  <a:cubicBezTo>
                    <a:pt x="406" y="0"/>
                    <a:pt x="1" y="405"/>
                    <a:pt x="1" y="917"/>
                  </a:cubicBezTo>
                  <a:cubicBezTo>
                    <a:pt x="1" y="1417"/>
                    <a:pt x="406" y="1822"/>
                    <a:pt x="918" y="1822"/>
                  </a:cubicBezTo>
                  <a:cubicBezTo>
                    <a:pt x="1418" y="1822"/>
                    <a:pt x="1822" y="1417"/>
                    <a:pt x="1822" y="917"/>
                  </a:cubicBezTo>
                  <a:cubicBezTo>
                    <a:pt x="1822" y="405"/>
                    <a:pt x="1418" y="0"/>
                    <a:pt x="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3" name="Google Shape;13723;p48"/>
            <p:cNvSpPr/>
            <p:nvPr/>
          </p:nvSpPr>
          <p:spPr>
            <a:xfrm rot="-170517">
              <a:off x="1171337" y="1310387"/>
              <a:ext cx="138607" cy="118594"/>
            </a:xfrm>
            <a:custGeom>
              <a:rect b="b" l="l" r="r" t="t"/>
              <a:pathLst>
                <a:path extrusionOk="0" h="3200" w="3740">
                  <a:moveTo>
                    <a:pt x="2132" y="1"/>
                  </a:moveTo>
                  <a:cubicBezTo>
                    <a:pt x="703" y="1"/>
                    <a:pt x="1" y="1727"/>
                    <a:pt x="1013" y="2727"/>
                  </a:cubicBezTo>
                  <a:cubicBezTo>
                    <a:pt x="1335" y="3054"/>
                    <a:pt x="1733" y="3199"/>
                    <a:pt x="2124" y="3199"/>
                  </a:cubicBezTo>
                  <a:cubicBezTo>
                    <a:pt x="2947" y="3199"/>
                    <a:pt x="3739" y="2556"/>
                    <a:pt x="3739" y="1596"/>
                  </a:cubicBezTo>
                  <a:cubicBezTo>
                    <a:pt x="3727" y="715"/>
                    <a:pt x="3013" y="1"/>
                    <a:pt x="21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4" name="Google Shape;13724;p48"/>
            <p:cNvSpPr/>
            <p:nvPr/>
          </p:nvSpPr>
          <p:spPr>
            <a:xfrm>
              <a:off x="1001009" y="1808247"/>
              <a:ext cx="68010" cy="68010"/>
            </a:xfrm>
            <a:custGeom>
              <a:rect b="b" l="l" r="r" t="t"/>
              <a:pathLst>
                <a:path extrusionOk="0" h="1835" w="1835">
                  <a:moveTo>
                    <a:pt x="917" y="1"/>
                  </a:moveTo>
                  <a:cubicBezTo>
                    <a:pt x="405" y="1"/>
                    <a:pt x="1" y="418"/>
                    <a:pt x="1" y="918"/>
                  </a:cubicBezTo>
                  <a:cubicBezTo>
                    <a:pt x="1" y="1430"/>
                    <a:pt x="405" y="1834"/>
                    <a:pt x="917" y="1834"/>
                  </a:cubicBezTo>
                  <a:cubicBezTo>
                    <a:pt x="1417" y="1834"/>
                    <a:pt x="1834" y="1430"/>
                    <a:pt x="1834" y="918"/>
                  </a:cubicBezTo>
                  <a:cubicBezTo>
                    <a:pt x="1834" y="418"/>
                    <a:pt x="1417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5" name="Google Shape;13725;p48"/>
            <p:cNvSpPr/>
            <p:nvPr/>
          </p:nvSpPr>
          <p:spPr>
            <a:xfrm>
              <a:off x="1151045" y="1960952"/>
              <a:ext cx="74607" cy="63599"/>
            </a:xfrm>
            <a:custGeom>
              <a:rect b="b" l="l" r="r" t="t"/>
              <a:pathLst>
                <a:path extrusionOk="0" h="1716" w="2013">
                  <a:moveTo>
                    <a:pt x="1156" y="0"/>
                  </a:moveTo>
                  <a:cubicBezTo>
                    <a:pt x="382" y="0"/>
                    <a:pt x="1" y="917"/>
                    <a:pt x="548" y="1465"/>
                  </a:cubicBezTo>
                  <a:cubicBezTo>
                    <a:pt x="721" y="1638"/>
                    <a:pt x="935" y="1715"/>
                    <a:pt x="1145" y="1715"/>
                  </a:cubicBezTo>
                  <a:cubicBezTo>
                    <a:pt x="1587" y="1715"/>
                    <a:pt x="2013" y="1374"/>
                    <a:pt x="2013" y="858"/>
                  </a:cubicBezTo>
                  <a:cubicBezTo>
                    <a:pt x="2013" y="381"/>
                    <a:pt x="1620" y="0"/>
                    <a:pt x="1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6" name="Google Shape;13726;p48"/>
            <p:cNvSpPr/>
            <p:nvPr/>
          </p:nvSpPr>
          <p:spPr>
            <a:xfrm>
              <a:off x="838631" y="2909281"/>
              <a:ext cx="52962" cy="52999"/>
            </a:xfrm>
            <a:custGeom>
              <a:rect b="b" l="l" r="r" t="t"/>
              <a:pathLst>
                <a:path extrusionOk="0" h="1430" w="1429">
                  <a:moveTo>
                    <a:pt x="715" y="1"/>
                  </a:moveTo>
                  <a:cubicBezTo>
                    <a:pt x="322" y="1"/>
                    <a:pt x="0" y="322"/>
                    <a:pt x="0" y="715"/>
                  </a:cubicBezTo>
                  <a:cubicBezTo>
                    <a:pt x="0" y="1108"/>
                    <a:pt x="322" y="1430"/>
                    <a:pt x="715" y="1430"/>
                  </a:cubicBezTo>
                  <a:cubicBezTo>
                    <a:pt x="1107" y="1430"/>
                    <a:pt x="1429" y="1108"/>
                    <a:pt x="1429" y="715"/>
                  </a:cubicBezTo>
                  <a:cubicBezTo>
                    <a:pt x="1429" y="322"/>
                    <a:pt x="1107" y="1"/>
                    <a:pt x="7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7" name="Google Shape;13727;p48"/>
            <p:cNvSpPr/>
            <p:nvPr/>
          </p:nvSpPr>
          <p:spPr>
            <a:xfrm>
              <a:off x="926881" y="2918140"/>
              <a:ext cx="83872" cy="83872"/>
            </a:xfrm>
            <a:custGeom>
              <a:rect b="b" l="l" r="r" t="t"/>
              <a:pathLst>
                <a:path extrusionOk="0" h="2263" w="2263">
                  <a:moveTo>
                    <a:pt x="1131" y="0"/>
                  </a:moveTo>
                  <a:cubicBezTo>
                    <a:pt x="500" y="0"/>
                    <a:pt x="0" y="512"/>
                    <a:pt x="0" y="1131"/>
                  </a:cubicBezTo>
                  <a:cubicBezTo>
                    <a:pt x="0" y="1750"/>
                    <a:pt x="500" y="2262"/>
                    <a:pt x="1131" y="2262"/>
                  </a:cubicBezTo>
                  <a:cubicBezTo>
                    <a:pt x="1751" y="2262"/>
                    <a:pt x="2263" y="1750"/>
                    <a:pt x="2263" y="1131"/>
                  </a:cubicBezTo>
                  <a:cubicBezTo>
                    <a:pt x="2263" y="512"/>
                    <a:pt x="1751" y="0"/>
                    <a:pt x="11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28" name="Google Shape;13728;p48"/>
            <p:cNvGrpSpPr/>
            <p:nvPr/>
          </p:nvGrpSpPr>
          <p:grpSpPr>
            <a:xfrm>
              <a:off x="2094672" y="1595742"/>
              <a:ext cx="1375440" cy="900505"/>
              <a:chOff x="4045391" y="1910950"/>
              <a:chExt cx="558237" cy="365509"/>
            </a:xfrm>
          </p:grpSpPr>
          <p:sp>
            <p:nvSpPr>
              <p:cNvPr id="13729" name="Google Shape;13729;p48"/>
              <p:cNvSpPr/>
              <p:nvPr/>
            </p:nvSpPr>
            <p:spPr>
              <a:xfrm>
                <a:off x="4045655" y="1910950"/>
                <a:ext cx="557708" cy="365498"/>
              </a:xfrm>
              <a:custGeom>
                <a:rect b="b" l="l" r="r" t="t"/>
                <a:pathLst>
                  <a:path extrusionOk="0" h="16574" w="25290">
                    <a:moveTo>
                      <a:pt x="429" y="0"/>
                    </a:moveTo>
                    <a:cubicBezTo>
                      <a:pt x="191" y="0"/>
                      <a:pt x="0" y="191"/>
                      <a:pt x="0" y="429"/>
                    </a:cubicBezTo>
                    <a:lnTo>
                      <a:pt x="0" y="16133"/>
                    </a:lnTo>
                    <a:cubicBezTo>
                      <a:pt x="0" y="16371"/>
                      <a:pt x="191" y="16574"/>
                      <a:pt x="429" y="16574"/>
                    </a:cubicBezTo>
                    <a:lnTo>
                      <a:pt x="24861" y="16574"/>
                    </a:lnTo>
                    <a:cubicBezTo>
                      <a:pt x="25099" y="16574"/>
                      <a:pt x="25289" y="16371"/>
                      <a:pt x="25289" y="16133"/>
                    </a:cubicBezTo>
                    <a:lnTo>
                      <a:pt x="25289" y="429"/>
                    </a:lnTo>
                    <a:cubicBezTo>
                      <a:pt x="25289" y="191"/>
                      <a:pt x="25099" y="0"/>
                      <a:pt x="248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0" name="Google Shape;13730;p48"/>
              <p:cNvSpPr/>
              <p:nvPr/>
            </p:nvSpPr>
            <p:spPr>
              <a:xfrm>
                <a:off x="4045391" y="1910950"/>
                <a:ext cx="557972" cy="28382"/>
              </a:xfrm>
              <a:custGeom>
                <a:rect b="b" l="l" r="r" t="t"/>
                <a:pathLst>
                  <a:path extrusionOk="0" h="1287" w="25302">
                    <a:moveTo>
                      <a:pt x="441" y="0"/>
                    </a:moveTo>
                    <a:cubicBezTo>
                      <a:pt x="203" y="0"/>
                      <a:pt x="1" y="203"/>
                      <a:pt x="1" y="441"/>
                    </a:cubicBezTo>
                    <a:lnTo>
                      <a:pt x="1" y="1286"/>
                    </a:lnTo>
                    <a:lnTo>
                      <a:pt x="25301" y="1286"/>
                    </a:lnTo>
                    <a:lnTo>
                      <a:pt x="25301" y="441"/>
                    </a:lnTo>
                    <a:cubicBezTo>
                      <a:pt x="25301" y="203"/>
                      <a:pt x="25099" y="0"/>
                      <a:pt x="248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1" name="Google Shape;13731;p48"/>
              <p:cNvSpPr/>
              <p:nvPr/>
            </p:nvSpPr>
            <p:spPr>
              <a:xfrm>
                <a:off x="4045391" y="2023333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1" y="0"/>
                    </a:moveTo>
                    <a:lnTo>
                      <a:pt x="1" y="1274"/>
                    </a:lnTo>
                    <a:lnTo>
                      <a:pt x="25301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2" name="Google Shape;13732;p48"/>
              <p:cNvSpPr/>
              <p:nvPr/>
            </p:nvSpPr>
            <p:spPr>
              <a:xfrm>
                <a:off x="4045391" y="1967142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1" y="0"/>
                    </a:moveTo>
                    <a:lnTo>
                      <a:pt x="1" y="1274"/>
                    </a:lnTo>
                    <a:lnTo>
                      <a:pt x="25301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3" name="Google Shape;13733;p48"/>
              <p:cNvSpPr/>
              <p:nvPr/>
            </p:nvSpPr>
            <p:spPr>
              <a:xfrm>
                <a:off x="4045655" y="2079525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0" y="0"/>
                    </a:moveTo>
                    <a:lnTo>
                      <a:pt x="0" y="846"/>
                    </a:lnTo>
                    <a:cubicBezTo>
                      <a:pt x="0" y="1084"/>
                      <a:pt x="191" y="1274"/>
                      <a:pt x="441" y="1274"/>
                    </a:cubicBezTo>
                    <a:lnTo>
                      <a:pt x="25289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4" name="Google Shape;13734;p48"/>
              <p:cNvSpPr/>
              <p:nvPr/>
            </p:nvSpPr>
            <p:spPr>
              <a:xfrm>
                <a:off x="4045391" y="2191908"/>
                <a:ext cx="557972" cy="28360"/>
              </a:xfrm>
              <a:custGeom>
                <a:rect b="b" l="l" r="r" t="t"/>
                <a:pathLst>
                  <a:path extrusionOk="0" h="1286" w="25302">
                    <a:moveTo>
                      <a:pt x="1" y="0"/>
                    </a:moveTo>
                    <a:lnTo>
                      <a:pt x="1" y="1286"/>
                    </a:lnTo>
                    <a:lnTo>
                      <a:pt x="25301" y="1286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5" name="Google Shape;13735;p48"/>
              <p:cNvSpPr/>
              <p:nvPr/>
            </p:nvSpPr>
            <p:spPr>
              <a:xfrm>
                <a:off x="4045655" y="2248342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0" y="1"/>
                    </a:moveTo>
                    <a:lnTo>
                      <a:pt x="0" y="834"/>
                    </a:lnTo>
                    <a:cubicBezTo>
                      <a:pt x="0" y="1072"/>
                      <a:pt x="191" y="1275"/>
                      <a:pt x="429" y="1275"/>
                    </a:cubicBezTo>
                    <a:lnTo>
                      <a:pt x="24861" y="1275"/>
                    </a:lnTo>
                    <a:cubicBezTo>
                      <a:pt x="25099" y="1275"/>
                      <a:pt x="25301" y="1072"/>
                      <a:pt x="25301" y="834"/>
                    </a:cubicBezTo>
                    <a:lnTo>
                      <a:pt x="253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6" name="Google Shape;13736;p48"/>
              <p:cNvSpPr/>
              <p:nvPr/>
            </p:nvSpPr>
            <p:spPr>
              <a:xfrm>
                <a:off x="4045391" y="2135716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1" y="0"/>
                    </a:moveTo>
                    <a:lnTo>
                      <a:pt x="1" y="1274"/>
                    </a:lnTo>
                    <a:lnTo>
                      <a:pt x="25301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7" name="Google Shape;13737;p48"/>
              <p:cNvSpPr/>
              <p:nvPr/>
            </p:nvSpPr>
            <p:spPr>
              <a:xfrm>
                <a:off x="4045655" y="1910950"/>
                <a:ext cx="259690" cy="196686"/>
              </a:xfrm>
              <a:custGeom>
                <a:rect b="b" l="l" r="r" t="t"/>
                <a:pathLst>
                  <a:path extrusionOk="0" h="8919" w="11776">
                    <a:moveTo>
                      <a:pt x="429" y="0"/>
                    </a:moveTo>
                    <a:cubicBezTo>
                      <a:pt x="191" y="0"/>
                      <a:pt x="0" y="191"/>
                      <a:pt x="0" y="429"/>
                    </a:cubicBezTo>
                    <a:lnTo>
                      <a:pt x="0" y="8490"/>
                    </a:lnTo>
                    <a:cubicBezTo>
                      <a:pt x="0" y="8728"/>
                      <a:pt x="191" y="8918"/>
                      <a:pt x="429" y="8918"/>
                    </a:cubicBezTo>
                    <a:lnTo>
                      <a:pt x="11335" y="8918"/>
                    </a:lnTo>
                    <a:cubicBezTo>
                      <a:pt x="11573" y="8918"/>
                      <a:pt x="11776" y="8728"/>
                      <a:pt x="11776" y="8490"/>
                    </a:cubicBezTo>
                    <a:lnTo>
                      <a:pt x="11776" y="429"/>
                    </a:lnTo>
                    <a:cubicBezTo>
                      <a:pt x="11776" y="191"/>
                      <a:pt x="11573" y="0"/>
                      <a:pt x="113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8" name="Google Shape;13738;p48"/>
              <p:cNvSpPr/>
              <p:nvPr/>
            </p:nvSpPr>
            <p:spPr>
              <a:xfrm>
                <a:off x="4060630" y="1932011"/>
                <a:ext cx="229236" cy="154522"/>
              </a:xfrm>
              <a:custGeom>
                <a:rect b="b" l="l" r="r" t="t"/>
                <a:pathLst>
                  <a:path extrusionOk="0" h="7007" w="10395">
                    <a:moveTo>
                      <a:pt x="2846" y="1"/>
                    </a:moveTo>
                    <a:cubicBezTo>
                      <a:pt x="2822" y="1"/>
                      <a:pt x="2798" y="16"/>
                      <a:pt x="2798" y="46"/>
                    </a:cubicBezTo>
                    <a:lnTo>
                      <a:pt x="2703" y="331"/>
                    </a:lnTo>
                    <a:lnTo>
                      <a:pt x="2405" y="331"/>
                    </a:lnTo>
                    <a:cubicBezTo>
                      <a:pt x="2369" y="331"/>
                      <a:pt x="2346" y="379"/>
                      <a:pt x="2381" y="403"/>
                    </a:cubicBezTo>
                    <a:lnTo>
                      <a:pt x="2631" y="581"/>
                    </a:lnTo>
                    <a:lnTo>
                      <a:pt x="2536" y="879"/>
                    </a:lnTo>
                    <a:cubicBezTo>
                      <a:pt x="2527" y="914"/>
                      <a:pt x="2544" y="936"/>
                      <a:pt x="2568" y="936"/>
                    </a:cubicBezTo>
                    <a:cubicBezTo>
                      <a:pt x="2577" y="936"/>
                      <a:pt x="2586" y="933"/>
                      <a:pt x="2596" y="927"/>
                    </a:cubicBezTo>
                    <a:lnTo>
                      <a:pt x="2846" y="748"/>
                    </a:lnTo>
                    <a:lnTo>
                      <a:pt x="3096" y="927"/>
                    </a:lnTo>
                    <a:cubicBezTo>
                      <a:pt x="3102" y="933"/>
                      <a:pt x="3110" y="936"/>
                      <a:pt x="3118" y="936"/>
                    </a:cubicBezTo>
                    <a:cubicBezTo>
                      <a:pt x="3141" y="936"/>
                      <a:pt x="3164" y="914"/>
                      <a:pt x="3155" y="879"/>
                    </a:cubicBezTo>
                    <a:lnTo>
                      <a:pt x="3060" y="581"/>
                    </a:lnTo>
                    <a:lnTo>
                      <a:pt x="3310" y="403"/>
                    </a:lnTo>
                    <a:cubicBezTo>
                      <a:pt x="3346" y="379"/>
                      <a:pt x="3322" y="331"/>
                      <a:pt x="3286" y="331"/>
                    </a:cubicBezTo>
                    <a:lnTo>
                      <a:pt x="2989" y="331"/>
                    </a:lnTo>
                    <a:lnTo>
                      <a:pt x="2893" y="46"/>
                    </a:lnTo>
                    <a:cubicBezTo>
                      <a:pt x="2893" y="16"/>
                      <a:pt x="2870" y="1"/>
                      <a:pt x="2846" y="1"/>
                    </a:cubicBezTo>
                    <a:close/>
                    <a:moveTo>
                      <a:pt x="5203" y="19"/>
                    </a:moveTo>
                    <a:cubicBezTo>
                      <a:pt x="5188" y="19"/>
                      <a:pt x="5173" y="28"/>
                      <a:pt x="5167" y="46"/>
                    </a:cubicBezTo>
                    <a:lnTo>
                      <a:pt x="5072" y="331"/>
                    </a:lnTo>
                    <a:lnTo>
                      <a:pt x="4763" y="331"/>
                    </a:lnTo>
                    <a:cubicBezTo>
                      <a:pt x="4715" y="331"/>
                      <a:pt x="4703" y="391"/>
                      <a:pt x="4739" y="403"/>
                    </a:cubicBezTo>
                    <a:lnTo>
                      <a:pt x="4989" y="581"/>
                    </a:lnTo>
                    <a:lnTo>
                      <a:pt x="4894" y="879"/>
                    </a:lnTo>
                    <a:cubicBezTo>
                      <a:pt x="4885" y="914"/>
                      <a:pt x="4902" y="936"/>
                      <a:pt x="4925" y="936"/>
                    </a:cubicBezTo>
                    <a:cubicBezTo>
                      <a:pt x="4934" y="936"/>
                      <a:pt x="4944" y="933"/>
                      <a:pt x="4953" y="927"/>
                    </a:cubicBezTo>
                    <a:lnTo>
                      <a:pt x="5203" y="748"/>
                    </a:lnTo>
                    <a:lnTo>
                      <a:pt x="5453" y="927"/>
                    </a:lnTo>
                    <a:cubicBezTo>
                      <a:pt x="5463" y="933"/>
                      <a:pt x="5472" y="936"/>
                      <a:pt x="5481" y="936"/>
                    </a:cubicBezTo>
                    <a:cubicBezTo>
                      <a:pt x="5505" y="936"/>
                      <a:pt x="5521" y="914"/>
                      <a:pt x="5513" y="879"/>
                    </a:cubicBezTo>
                    <a:lnTo>
                      <a:pt x="5417" y="581"/>
                    </a:lnTo>
                    <a:lnTo>
                      <a:pt x="5668" y="403"/>
                    </a:lnTo>
                    <a:cubicBezTo>
                      <a:pt x="5703" y="391"/>
                      <a:pt x="5691" y="331"/>
                      <a:pt x="5644" y="331"/>
                    </a:cubicBezTo>
                    <a:lnTo>
                      <a:pt x="5334" y="331"/>
                    </a:lnTo>
                    <a:lnTo>
                      <a:pt x="5239" y="46"/>
                    </a:lnTo>
                    <a:cubicBezTo>
                      <a:pt x="5233" y="28"/>
                      <a:pt x="5218" y="19"/>
                      <a:pt x="5203" y="19"/>
                    </a:cubicBezTo>
                    <a:close/>
                    <a:moveTo>
                      <a:pt x="7549" y="1"/>
                    </a:moveTo>
                    <a:cubicBezTo>
                      <a:pt x="7525" y="1"/>
                      <a:pt x="7501" y="16"/>
                      <a:pt x="7501" y="46"/>
                    </a:cubicBezTo>
                    <a:lnTo>
                      <a:pt x="7406" y="331"/>
                    </a:lnTo>
                    <a:lnTo>
                      <a:pt x="7108" y="331"/>
                    </a:lnTo>
                    <a:cubicBezTo>
                      <a:pt x="7061" y="331"/>
                      <a:pt x="7049" y="391"/>
                      <a:pt x="7084" y="403"/>
                    </a:cubicBezTo>
                    <a:lnTo>
                      <a:pt x="7334" y="581"/>
                    </a:lnTo>
                    <a:lnTo>
                      <a:pt x="7239" y="879"/>
                    </a:lnTo>
                    <a:cubicBezTo>
                      <a:pt x="7230" y="914"/>
                      <a:pt x="7247" y="936"/>
                      <a:pt x="7271" y="936"/>
                    </a:cubicBezTo>
                    <a:cubicBezTo>
                      <a:pt x="7280" y="936"/>
                      <a:pt x="7289" y="933"/>
                      <a:pt x="7299" y="927"/>
                    </a:cubicBezTo>
                    <a:lnTo>
                      <a:pt x="7549" y="748"/>
                    </a:lnTo>
                    <a:lnTo>
                      <a:pt x="7799" y="927"/>
                    </a:lnTo>
                    <a:cubicBezTo>
                      <a:pt x="7805" y="933"/>
                      <a:pt x="7813" y="936"/>
                      <a:pt x="7821" y="936"/>
                    </a:cubicBezTo>
                    <a:cubicBezTo>
                      <a:pt x="7844" y="936"/>
                      <a:pt x="7867" y="914"/>
                      <a:pt x="7858" y="879"/>
                    </a:cubicBezTo>
                    <a:lnTo>
                      <a:pt x="7763" y="581"/>
                    </a:lnTo>
                    <a:lnTo>
                      <a:pt x="8013" y="403"/>
                    </a:lnTo>
                    <a:cubicBezTo>
                      <a:pt x="8049" y="391"/>
                      <a:pt x="8025" y="331"/>
                      <a:pt x="7989" y="331"/>
                    </a:cubicBezTo>
                    <a:lnTo>
                      <a:pt x="7692" y="331"/>
                    </a:lnTo>
                    <a:lnTo>
                      <a:pt x="7596" y="46"/>
                    </a:lnTo>
                    <a:cubicBezTo>
                      <a:pt x="7596" y="16"/>
                      <a:pt x="7573" y="1"/>
                      <a:pt x="7549" y="1"/>
                    </a:cubicBezTo>
                    <a:close/>
                    <a:moveTo>
                      <a:pt x="9894" y="1"/>
                    </a:moveTo>
                    <a:cubicBezTo>
                      <a:pt x="9870" y="1"/>
                      <a:pt x="9847" y="16"/>
                      <a:pt x="9847" y="46"/>
                    </a:cubicBezTo>
                    <a:lnTo>
                      <a:pt x="9751" y="331"/>
                    </a:lnTo>
                    <a:lnTo>
                      <a:pt x="9454" y="331"/>
                    </a:lnTo>
                    <a:cubicBezTo>
                      <a:pt x="9418" y="331"/>
                      <a:pt x="9406" y="379"/>
                      <a:pt x="9430" y="403"/>
                    </a:cubicBezTo>
                    <a:lnTo>
                      <a:pt x="9680" y="581"/>
                    </a:lnTo>
                    <a:lnTo>
                      <a:pt x="9585" y="879"/>
                    </a:lnTo>
                    <a:cubicBezTo>
                      <a:pt x="9576" y="914"/>
                      <a:pt x="9599" y="936"/>
                      <a:pt x="9622" y="936"/>
                    </a:cubicBezTo>
                    <a:cubicBezTo>
                      <a:pt x="9630" y="936"/>
                      <a:pt x="9638" y="933"/>
                      <a:pt x="9644" y="927"/>
                    </a:cubicBezTo>
                    <a:lnTo>
                      <a:pt x="9894" y="748"/>
                    </a:lnTo>
                    <a:lnTo>
                      <a:pt x="10144" y="927"/>
                    </a:lnTo>
                    <a:cubicBezTo>
                      <a:pt x="10154" y="933"/>
                      <a:pt x="10163" y="936"/>
                      <a:pt x="10172" y="936"/>
                    </a:cubicBezTo>
                    <a:cubicBezTo>
                      <a:pt x="10196" y="936"/>
                      <a:pt x="10213" y="914"/>
                      <a:pt x="10204" y="879"/>
                    </a:cubicBezTo>
                    <a:lnTo>
                      <a:pt x="10120" y="581"/>
                    </a:lnTo>
                    <a:lnTo>
                      <a:pt x="10359" y="403"/>
                    </a:lnTo>
                    <a:cubicBezTo>
                      <a:pt x="10394" y="379"/>
                      <a:pt x="10382" y="331"/>
                      <a:pt x="10335" y="331"/>
                    </a:cubicBezTo>
                    <a:lnTo>
                      <a:pt x="10037" y="331"/>
                    </a:lnTo>
                    <a:lnTo>
                      <a:pt x="9942" y="46"/>
                    </a:lnTo>
                    <a:cubicBezTo>
                      <a:pt x="9942" y="16"/>
                      <a:pt x="9918" y="1"/>
                      <a:pt x="9894" y="1"/>
                    </a:cubicBezTo>
                    <a:close/>
                    <a:moveTo>
                      <a:pt x="500" y="19"/>
                    </a:moveTo>
                    <a:cubicBezTo>
                      <a:pt x="485" y="19"/>
                      <a:pt x="470" y="28"/>
                      <a:pt x="464" y="46"/>
                    </a:cubicBezTo>
                    <a:lnTo>
                      <a:pt x="369" y="331"/>
                    </a:lnTo>
                    <a:lnTo>
                      <a:pt x="60" y="331"/>
                    </a:lnTo>
                    <a:cubicBezTo>
                      <a:pt x="24" y="331"/>
                      <a:pt x="0" y="379"/>
                      <a:pt x="36" y="403"/>
                    </a:cubicBezTo>
                    <a:lnTo>
                      <a:pt x="286" y="593"/>
                    </a:lnTo>
                    <a:lnTo>
                      <a:pt x="191" y="891"/>
                    </a:lnTo>
                    <a:cubicBezTo>
                      <a:pt x="182" y="917"/>
                      <a:pt x="204" y="936"/>
                      <a:pt x="226" y="936"/>
                    </a:cubicBezTo>
                    <a:cubicBezTo>
                      <a:pt x="235" y="936"/>
                      <a:pt x="244" y="933"/>
                      <a:pt x="250" y="927"/>
                    </a:cubicBezTo>
                    <a:lnTo>
                      <a:pt x="500" y="748"/>
                    </a:lnTo>
                    <a:lnTo>
                      <a:pt x="750" y="927"/>
                    </a:lnTo>
                    <a:cubicBezTo>
                      <a:pt x="760" y="933"/>
                      <a:pt x="770" y="936"/>
                      <a:pt x="779" y="936"/>
                    </a:cubicBezTo>
                    <a:cubicBezTo>
                      <a:pt x="802" y="936"/>
                      <a:pt x="818" y="917"/>
                      <a:pt x="810" y="891"/>
                    </a:cubicBezTo>
                    <a:lnTo>
                      <a:pt x="715" y="593"/>
                    </a:lnTo>
                    <a:lnTo>
                      <a:pt x="965" y="403"/>
                    </a:lnTo>
                    <a:cubicBezTo>
                      <a:pt x="1000" y="379"/>
                      <a:pt x="976" y="331"/>
                      <a:pt x="941" y="331"/>
                    </a:cubicBezTo>
                    <a:lnTo>
                      <a:pt x="643" y="331"/>
                    </a:lnTo>
                    <a:lnTo>
                      <a:pt x="536" y="46"/>
                    </a:lnTo>
                    <a:cubicBezTo>
                      <a:pt x="530" y="28"/>
                      <a:pt x="515" y="19"/>
                      <a:pt x="500" y="19"/>
                    </a:cubicBezTo>
                    <a:close/>
                    <a:moveTo>
                      <a:pt x="4018" y="739"/>
                    </a:moveTo>
                    <a:cubicBezTo>
                      <a:pt x="3998" y="739"/>
                      <a:pt x="3977" y="754"/>
                      <a:pt x="3977" y="784"/>
                    </a:cubicBezTo>
                    <a:lnTo>
                      <a:pt x="3882" y="1069"/>
                    </a:lnTo>
                    <a:lnTo>
                      <a:pt x="3584" y="1069"/>
                    </a:lnTo>
                    <a:cubicBezTo>
                      <a:pt x="3536" y="1069"/>
                      <a:pt x="3524" y="1129"/>
                      <a:pt x="3560" y="1153"/>
                    </a:cubicBezTo>
                    <a:lnTo>
                      <a:pt x="3798" y="1331"/>
                    </a:lnTo>
                    <a:lnTo>
                      <a:pt x="3715" y="1629"/>
                    </a:lnTo>
                    <a:cubicBezTo>
                      <a:pt x="3705" y="1658"/>
                      <a:pt x="3728" y="1680"/>
                      <a:pt x="3756" y="1680"/>
                    </a:cubicBezTo>
                    <a:cubicBezTo>
                      <a:pt x="3762" y="1680"/>
                      <a:pt x="3768" y="1679"/>
                      <a:pt x="3774" y="1677"/>
                    </a:cubicBezTo>
                    <a:lnTo>
                      <a:pt x="4024" y="1498"/>
                    </a:lnTo>
                    <a:lnTo>
                      <a:pt x="4263" y="1677"/>
                    </a:lnTo>
                    <a:cubicBezTo>
                      <a:pt x="4269" y="1679"/>
                      <a:pt x="4276" y="1680"/>
                      <a:pt x="4282" y="1680"/>
                    </a:cubicBezTo>
                    <a:cubicBezTo>
                      <a:pt x="4313" y="1680"/>
                      <a:pt x="4344" y="1658"/>
                      <a:pt x="4334" y="1629"/>
                    </a:cubicBezTo>
                    <a:lnTo>
                      <a:pt x="4239" y="1331"/>
                    </a:lnTo>
                    <a:lnTo>
                      <a:pt x="4489" y="1153"/>
                    </a:lnTo>
                    <a:cubicBezTo>
                      <a:pt x="4525" y="1129"/>
                      <a:pt x="4501" y="1069"/>
                      <a:pt x="4465" y="1069"/>
                    </a:cubicBezTo>
                    <a:lnTo>
                      <a:pt x="4167" y="1069"/>
                    </a:lnTo>
                    <a:lnTo>
                      <a:pt x="4060" y="784"/>
                    </a:lnTo>
                    <a:cubicBezTo>
                      <a:pt x="4060" y="754"/>
                      <a:pt x="4039" y="739"/>
                      <a:pt x="4018" y="739"/>
                    </a:cubicBezTo>
                    <a:close/>
                    <a:moveTo>
                      <a:pt x="6376" y="748"/>
                    </a:moveTo>
                    <a:cubicBezTo>
                      <a:pt x="6355" y="748"/>
                      <a:pt x="6334" y="760"/>
                      <a:pt x="6334" y="784"/>
                    </a:cubicBezTo>
                    <a:lnTo>
                      <a:pt x="6239" y="1081"/>
                    </a:lnTo>
                    <a:lnTo>
                      <a:pt x="5941" y="1081"/>
                    </a:lnTo>
                    <a:cubicBezTo>
                      <a:pt x="5894" y="1081"/>
                      <a:pt x="5882" y="1129"/>
                      <a:pt x="5918" y="1153"/>
                    </a:cubicBezTo>
                    <a:lnTo>
                      <a:pt x="6156" y="1331"/>
                    </a:lnTo>
                    <a:lnTo>
                      <a:pt x="6072" y="1629"/>
                    </a:lnTo>
                    <a:cubicBezTo>
                      <a:pt x="6063" y="1658"/>
                      <a:pt x="6085" y="1680"/>
                      <a:pt x="6113" y="1680"/>
                    </a:cubicBezTo>
                    <a:cubicBezTo>
                      <a:pt x="6119" y="1680"/>
                      <a:pt x="6126" y="1679"/>
                      <a:pt x="6132" y="1677"/>
                    </a:cubicBezTo>
                    <a:lnTo>
                      <a:pt x="6382" y="1498"/>
                    </a:lnTo>
                    <a:lnTo>
                      <a:pt x="6632" y="1677"/>
                    </a:lnTo>
                    <a:cubicBezTo>
                      <a:pt x="6636" y="1679"/>
                      <a:pt x="6641" y="1680"/>
                      <a:pt x="6646" y="1680"/>
                    </a:cubicBezTo>
                    <a:cubicBezTo>
                      <a:pt x="6671" y="1680"/>
                      <a:pt x="6701" y="1658"/>
                      <a:pt x="6691" y="1629"/>
                    </a:cubicBezTo>
                    <a:lnTo>
                      <a:pt x="6596" y="1331"/>
                    </a:lnTo>
                    <a:lnTo>
                      <a:pt x="6846" y="1153"/>
                    </a:lnTo>
                    <a:cubicBezTo>
                      <a:pt x="6870" y="1129"/>
                      <a:pt x="6858" y="1069"/>
                      <a:pt x="6822" y="1069"/>
                    </a:cubicBezTo>
                    <a:lnTo>
                      <a:pt x="6513" y="1069"/>
                    </a:lnTo>
                    <a:lnTo>
                      <a:pt x="6418" y="784"/>
                    </a:lnTo>
                    <a:cubicBezTo>
                      <a:pt x="6418" y="760"/>
                      <a:pt x="6397" y="748"/>
                      <a:pt x="6376" y="748"/>
                    </a:cubicBezTo>
                    <a:close/>
                    <a:moveTo>
                      <a:pt x="8726" y="739"/>
                    </a:moveTo>
                    <a:cubicBezTo>
                      <a:pt x="8704" y="739"/>
                      <a:pt x="8680" y="754"/>
                      <a:pt x="8680" y="784"/>
                    </a:cubicBezTo>
                    <a:lnTo>
                      <a:pt x="8585" y="1069"/>
                    </a:lnTo>
                    <a:lnTo>
                      <a:pt x="8287" y="1069"/>
                    </a:lnTo>
                    <a:cubicBezTo>
                      <a:pt x="8239" y="1069"/>
                      <a:pt x="8227" y="1129"/>
                      <a:pt x="8263" y="1153"/>
                    </a:cubicBezTo>
                    <a:lnTo>
                      <a:pt x="8501" y="1331"/>
                    </a:lnTo>
                    <a:lnTo>
                      <a:pt x="8418" y="1629"/>
                    </a:lnTo>
                    <a:cubicBezTo>
                      <a:pt x="8408" y="1658"/>
                      <a:pt x="8431" y="1680"/>
                      <a:pt x="8459" y="1680"/>
                    </a:cubicBezTo>
                    <a:cubicBezTo>
                      <a:pt x="8465" y="1680"/>
                      <a:pt x="8471" y="1679"/>
                      <a:pt x="8477" y="1677"/>
                    </a:cubicBezTo>
                    <a:lnTo>
                      <a:pt x="8727" y="1498"/>
                    </a:lnTo>
                    <a:lnTo>
                      <a:pt x="8966" y="1677"/>
                    </a:lnTo>
                    <a:cubicBezTo>
                      <a:pt x="8972" y="1679"/>
                      <a:pt x="8979" y="1680"/>
                      <a:pt x="8985" y="1680"/>
                    </a:cubicBezTo>
                    <a:cubicBezTo>
                      <a:pt x="9016" y="1680"/>
                      <a:pt x="9047" y="1658"/>
                      <a:pt x="9037" y="1629"/>
                    </a:cubicBezTo>
                    <a:lnTo>
                      <a:pt x="8942" y="1331"/>
                    </a:lnTo>
                    <a:lnTo>
                      <a:pt x="9192" y="1153"/>
                    </a:lnTo>
                    <a:cubicBezTo>
                      <a:pt x="9216" y="1129"/>
                      <a:pt x="9204" y="1069"/>
                      <a:pt x="9168" y="1069"/>
                    </a:cubicBezTo>
                    <a:lnTo>
                      <a:pt x="8870" y="1069"/>
                    </a:lnTo>
                    <a:lnTo>
                      <a:pt x="8763" y="784"/>
                    </a:lnTo>
                    <a:cubicBezTo>
                      <a:pt x="8769" y="754"/>
                      <a:pt x="8748" y="739"/>
                      <a:pt x="8726" y="739"/>
                    </a:cubicBezTo>
                    <a:close/>
                    <a:moveTo>
                      <a:pt x="1672" y="743"/>
                    </a:moveTo>
                    <a:cubicBezTo>
                      <a:pt x="1649" y="743"/>
                      <a:pt x="1625" y="759"/>
                      <a:pt x="1631" y="784"/>
                    </a:cubicBezTo>
                    <a:lnTo>
                      <a:pt x="1536" y="1081"/>
                    </a:lnTo>
                    <a:lnTo>
                      <a:pt x="1238" y="1081"/>
                    </a:lnTo>
                    <a:cubicBezTo>
                      <a:pt x="1191" y="1081"/>
                      <a:pt x="1179" y="1129"/>
                      <a:pt x="1215" y="1153"/>
                    </a:cubicBezTo>
                    <a:lnTo>
                      <a:pt x="1453" y="1331"/>
                    </a:lnTo>
                    <a:lnTo>
                      <a:pt x="1357" y="1629"/>
                    </a:lnTo>
                    <a:cubicBezTo>
                      <a:pt x="1348" y="1657"/>
                      <a:pt x="1375" y="1684"/>
                      <a:pt x="1404" y="1684"/>
                    </a:cubicBezTo>
                    <a:cubicBezTo>
                      <a:pt x="1412" y="1684"/>
                      <a:pt x="1421" y="1682"/>
                      <a:pt x="1429" y="1677"/>
                    </a:cubicBezTo>
                    <a:lnTo>
                      <a:pt x="1679" y="1498"/>
                    </a:lnTo>
                    <a:lnTo>
                      <a:pt x="1917" y="1677"/>
                    </a:lnTo>
                    <a:cubicBezTo>
                      <a:pt x="1925" y="1682"/>
                      <a:pt x="1934" y="1684"/>
                      <a:pt x="1942" y="1684"/>
                    </a:cubicBezTo>
                    <a:cubicBezTo>
                      <a:pt x="1971" y="1684"/>
                      <a:pt x="1998" y="1657"/>
                      <a:pt x="1988" y="1629"/>
                    </a:cubicBezTo>
                    <a:lnTo>
                      <a:pt x="1893" y="1331"/>
                    </a:lnTo>
                    <a:lnTo>
                      <a:pt x="2143" y="1153"/>
                    </a:lnTo>
                    <a:cubicBezTo>
                      <a:pt x="2179" y="1129"/>
                      <a:pt x="2155" y="1069"/>
                      <a:pt x="2119" y="1069"/>
                    </a:cubicBezTo>
                    <a:lnTo>
                      <a:pt x="1810" y="1069"/>
                    </a:lnTo>
                    <a:lnTo>
                      <a:pt x="1715" y="784"/>
                    </a:lnTo>
                    <a:cubicBezTo>
                      <a:pt x="1715" y="756"/>
                      <a:pt x="1693" y="743"/>
                      <a:pt x="1672" y="743"/>
                    </a:cubicBezTo>
                    <a:close/>
                    <a:moveTo>
                      <a:pt x="502" y="1524"/>
                    </a:moveTo>
                    <a:cubicBezTo>
                      <a:pt x="489" y="1524"/>
                      <a:pt x="474" y="1531"/>
                      <a:pt x="464" y="1546"/>
                    </a:cubicBezTo>
                    <a:lnTo>
                      <a:pt x="369" y="1843"/>
                    </a:lnTo>
                    <a:lnTo>
                      <a:pt x="60" y="1843"/>
                    </a:lnTo>
                    <a:cubicBezTo>
                      <a:pt x="24" y="1843"/>
                      <a:pt x="12" y="1891"/>
                      <a:pt x="36" y="1915"/>
                    </a:cubicBezTo>
                    <a:lnTo>
                      <a:pt x="286" y="2105"/>
                    </a:lnTo>
                    <a:lnTo>
                      <a:pt x="191" y="2403"/>
                    </a:lnTo>
                    <a:cubicBezTo>
                      <a:pt x="182" y="2429"/>
                      <a:pt x="204" y="2448"/>
                      <a:pt x="231" y="2448"/>
                    </a:cubicBezTo>
                    <a:cubicBezTo>
                      <a:pt x="241" y="2448"/>
                      <a:pt x="252" y="2445"/>
                      <a:pt x="262" y="2439"/>
                    </a:cubicBezTo>
                    <a:lnTo>
                      <a:pt x="500" y="2260"/>
                    </a:lnTo>
                    <a:lnTo>
                      <a:pt x="750" y="2451"/>
                    </a:lnTo>
                    <a:cubicBezTo>
                      <a:pt x="760" y="2457"/>
                      <a:pt x="770" y="2460"/>
                      <a:pt x="779" y="2460"/>
                    </a:cubicBezTo>
                    <a:cubicBezTo>
                      <a:pt x="802" y="2460"/>
                      <a:pt x="818" y="2441"/>
                      <a:pt x="810" y="2415"/>
                    </a:cubicBezTo>
                    <a:lnTo>
                      <a:pt x="726" y="2117"/>
                    </a:lnTo>
                    <a:lnTo>
                      <a:pt x="965" y="1927"/>
                    </a:lnTo>
                    <a:cubicBezTo>
                      <a:pt x="1000" y="1903"/>
                      <a:pt x="976" y="1855"/>
                      <a:pt x="941" y="1855"/>
                    </a:cubicBezTo>
                    <a:lnTo>
                      <a:pt x="643" y="1855"/>
                    </a:lnTo>
                    <a:lnTo>
                      <a:pt x="536" y="1558"/>
                    </a:lnTo>
                    <a:cubicBezTo>
                      <a:pt x="536" y="1537"/>
                      <a:pt x="520" y="1524"/>
                      <a:pt x="502" y="1524"/>
                    </a:cubicBezTo>
                    <a:close/>
                    <a:moveTo>
                      <a:pt x="2854" y="1507"/>
                    </a:moveTo>
                    <a:cubicBezTo>
                      <a:pt x="2835" y="1507"/>
                      <a:pt x="2815" y="1519"/>
                      <a:pt x="2810" y="1546"/>
                    </a:cubicBezTo>
                    <a:lnTo>
                      <a:pt x="2715" y="1843"/>
                    </a:lnTo>
                    <a:lnTo>
                      <a:pt x="2417" y="1843"/>
                    </a:lnTo>
                    <a:cubicBezTo>
                      <a:pt x="2369" y="1843"/>
                      <a:pt x="2358" y="1891"/>
                      <a:pt x="2393" y="1915"/>
                    </a:cubicBezTo>
                    <a:lnTo>
                      <a:pt x="2631" y="2093"/>
                    </a:lnTo>
                    <a:lnTo>
                      <a:pt x="2536" y="2391"/>
                    </a:lnTo>
                    <a:cubicBezTo>
                      <a:pt x="2527" y="2419"/>
                      <a:pt x="2553" y="2446"/>
                      <a:pt x="2582" y="2446"/>
                    </a:cubicBezTo>
                    <a:cubicBezTo>
                      <a:pt x="2591" y="2446"/>
                      <a:pt x="2600" y="2444"/>
                      <a:pt x="2608" y="2439"/>
                    </a:cubicBezTo>
                    <a:lnTo>
                      <a:pt x="2858" y="2260"/>
                    </a:lnTo>
                    <a:lnTo>
                      <a:pt x="3096" y="2451"/>
                    </a:lnTo>
                    <a:cubicBezTo>
                      <a:pt x="3106" y="2457"/>
                      <a:pt x="3117" y="2460"/>
                      <a:pt x="3127" y="2460"/>
                    </a:cubicBezTo>
                    <a:cubicBezTo>
                      <a:pt x="3153" y="2460"/>
                      <a:pt x="3176" y="2441"/>
                      <a:pt x="3167" y="2415"/>
                    </a:cubicBezTo>
                    <a:lnTo>
                      <a:pt x="3072" y="2117"/>
                    </a:lnTo>
                    <a:lnTo>
                      <a:pt x="3310" y="1927"/>
                    </a:lnTo>
                    <a:cubicBezTo>
                      <a:pt x="3346" y="1903"/>
                      <a:pt x="3322" y="1855"/>
                      <a:pt x="3286" y="1855"/>
                    </a:cubicBezTo>
                    <a:lnTo>
                      <a:pt x="2989" y="1855"/>
                    </a:lnTo>
                    <a:lnTo>
                      <a:pt x="2893" y="1558"/>
                    </a:lnTo>
                    <a:cubicBezTo>
                      <a:pt x="2900" y="1525"/>
                      <a:pt x="2878" y="1507"/>
                      <a:pt x="2854" y="1507"/>
                    </a:cubicBezTo>
                    <a:close/>
                    <a:moveTo>
                      <a:pt x="5202" y="1515"/>
                    </a:moveTo>
                    <a:cubicBezTo>
                      <a:pt x="5187" y="1515"/>
                      <a:pt x="5173" y="1525"/>
                      <a:pt x="5167" y="1546"/>
                    </a:cubicBezTo>
                    <a:lnTo>
                      <a:pt x="5072" y="1843"/>
                    </a:lnTo>
                    <a:lnTo>
                      <a:pt x="4763" y="1843"/>
                    </a:lnTo>
                    <a:cubicBezTo>
                      <a:pt x="4727" y="1843"/>
                      <a:pt x="4703" y="1891"/>
                      <a:pt x="4739" y="1915"/>
                    </a:cubicBezTo>
                    <a:lnTo>
                      <a:pt x="4989" y="2093"/>
                    </a:lnTo>
                    <a:lnTo>
                      <a:pt x="4894" y="2391"/>
                    </a:lnTo>
                    <a:cubicBezTo>
                      <a:pt x="4884" y="2419"/>
                      <a:pt x="4904" y="2446"/>
                      <a:pt x="4930" y="2446"/>
                    </a:cubicBezTo>
                    <a:cubicBezTo>
                      <a:pt x="4937" y="2446"/>
                      <a:pt x="4945" y="2444"/>
                      <a:pt x="4953" y="2439"/>
                    </a:cubicBezTo>
                    <a:lnTo>
                      <a:pt x="5203" y="2260"/>
                    </a:lnTo>
                    <a:lnTo>
                      <a:pt x="5453" y="2451"/>
                    </a:lnTo>
                    <a:cubicBezTo>
                      <a:pt x="5463" y="2457"/>
                      <a:pt x="5473" y="2460"/>
                      <a:pt x="5482" y="2460"/>
                    </a:cubicBezTo>
                    <a:cubicBezTo>
                      <a:pt x="5505" y="2460"/>
                      <a:pt x="5521" y="2441"/>
                      <a:pt x="5513" y="2415"/>
                    </a:cubicBezTo>
                    <a:lnTo>
                      <a:pt x="5417" y="2117"/>
                    </a:lnTo>
                    <a:lnTo>
                      <a:pt x="5668" y="1927"/>
                    </a:lnTo>
                    <a:cubicBezTo>
                      <a:pt x="5703" y="1903"/>
                      <a:pt x="5679" y="1855"/>
                      <a:pt x="5644" y="1855"/>
                    </a:cubicBezTo>
                    <a:lnTo>
                      <a:pt x="5334" y="1855"/>
                    </a:lnTo>
                    <a:lnTo>
                      <a:pt x="5239" y="1558"/>
                    </a:lnTo>
                    <a:cubicBezTo>
                      <a:pt x="5239" y="1531"/>
                      <a:pt x="5220" y="1515"/>
                      <a:pt x="5202" y="1515"/>
                    </a:cubicBezTo>
                    <a:close/>
                    <a:moveTo>
                      <a:pt x="7550" y="1507"/>
                    </a:moveTo>
                    <a:cubicBezTo>
                      <a:pt x="7529" y="1507"/>
                      <a:pt x="7506" y="1519"/>
                      <a:pt x="7501" y="1546"/>
                    </a:cubicBezTo>
                    <a:lnTo>
                      <a:pt x="7406" y="1843"/>
                    </a:lnTo>
                    <a:lnTo>
                      <a:pt x="7108" y="1843"/>
                    </a:lnTo>
                    <a:cubicBezTo>
                      <a:pt x="7072" y="1843"/>
                      <a:pt x="7049" y="1891"/>
                      <a:pt x="7084" y="1915"/>
                    </a:cubicBezTo>
                    <a:lnTo>
                      <a:pt x="7334" y="2093"/>
                    </a:lnTo>
                    <a:lnTo>
                      <a:pt x="7239" y="2391"/>
                    </a:lnTo>
                    <a:cubicBezTo>
                      <a:pt x="7230" y="2419"/>
                      <a:pt x="7249" y="2446"/>
                      <a:pt x="7275" y="2446"/>
                    </a:cubicBezTo>
                    <a:cubicBezTo>
                      <a:pt x="7283" y="2446"/>
                      <a:pt x="7291" y="2444"/>
                      <a:pt x="7299" y="2439"/>
                    </a:cubicBezTo>
                    <a:lnTo>
                      <a:pt x="7549" y="2260"/>
                    </a:lnTo>
                    <a:lnTo>
                      <a:pt x="7799" y="2451"/>
                    </a:lnTo>
                    <a:cubicBezTo>
                      <a:pt x="7809" y="2457"/>
                      <a:pt x="7820" y="2460"/>
                      <a:pt x="7830" y="2460"/>
                    </a:cubicBezTo>
                    <a:cubicBezTo>
                      <a:pt x="7856" y="2460"/>
                      <a:pt x="7879" y="2441"/>
                      <a:pt x="7870" y="2415"/>
                    </a:cubicBezTo>
                    <a:lnTo>
                      <a:pt x="7775" y="2117"/>
                    </a:lnTo>
                    <a:lnTo>
                      <a:pt x="8013" y="1927"/>
                    </a:lnTo>
                    <a:cubicBezTo>
                      <a:pt x="8037" y="1903"/>
                      <a:pt x="8025" y="1855"/>
                      <a:pt x="7989" y="1855"/>
                    </a:cubicBezTo>
                    <a:lnTo>
                      <a:pt x="7692" y="1855"/>
                    </a:lnTo>
                    <a:lnTo>
                      <a:pt x="7596" y="1558"/>
                    </a:lnTo>
                    <a:cubicBezTo>
                      <a:pt x="7603" y="1525"/>
                      <a:pt x="7577" y="1507"/>
                      <a:pt x="7550" y="1507"/>
                    </a:cubicBezTo>
                    <a:close/>
                    <a:moveTo>
                      <a:pt x="9903" y="1507"/>
                    </a:moveTo>
                    <a:cubicBezTo>
                      <a:pt x="9884" y="1507"/>
                      <a:pt x="9864" y="1519"/>
                      <a:pt x="9859" y="1546"/>
                    </a:cubicBezTo>
                    <a:lnTo>
                      <a:pt x="9763" y="1843"/>
                    </a:lnTo>
                    <a:lnTo>
                      <a:pt x="9466" y="1843"/>
                    </a:lnTo>
                    <a:cubicBezTo>
                      <a:pt x="9430" y="1843"/>
                      <a:pt x="9406" y="1891"/>
                      <a:pt x="9442" y="1915"/>
                    </a:cubicBezTo>
                    <a:lnTo>
                      <a:pt x="9692" y="2093"/>
                    </a:lnTo>
                    <a:lnTo>
                      <a:pt x="9597" y="2391"/>
                    </a:lnTo>
                    <a:cubicBezTo>
                      <a:pt x="9587" y="2419"/>
                      <a:pt x="9607" y="2446"/>
                      <a:pt x="9632" y="2446"/>
                    </a:cubicBezTo>
                    <a:cubicBezTo>
                      <a:pt x="9640" y="2446"/>
                      <a:pt x="9648" y="2444"/>
                      <a:pt x="9656" y="2439"/>
                    </a:cubicBezTo>
                    <a:lnTo>
                      <a:pt x="9906" y="2260"/>
                    </a:lnTo>
                    <a:lnTo>
                      <a:pt x="10156" y="2451"/>
                    </a:lnTo>
                    <a:cubicBezTo>
                      <a:pt x="10163" y="2457"/>
                      <a:pt x="10171" y="2460"/>
                      <a:pt x="10180" y="2460"/>
                    </a:cubicBezTo>
                    <a:cubicBezTo>
                      <a:pt x="10202" y="2460"/>
                      <a:pt x="10224" y="2441"/>
                      <a:pt x="10216" y="2415"/>
                    </a:cubicBezTo>
                    <a:lnTo>
                      <a:pt x="10120" y="2117"/>
                    </a:lnTo>
                    <a:lnTo>
                      <a:pt x="10359" y="1927"/>
                    </a:lnTo>
                    <a:cubicBezTo>
                      <a:pt x="10394" y="1903"/>
                      <a:pt x="10382" y="1855"/>
                      <a:pt x="10335" y="1855"/>
                    </a:cubicBezTo>
                    <a:lnTo>
                      <a:pt x="10037" y="1855"/>
                    </a:lnTo>
                    <a:lnTo>
                      <a:pt x="9942" y="1558"/>
                    </a:lnTo>
                    <a:cubicBezTo>
                      <a:pt x="9948" y="1525"/>
                      <a:pt x="9926" y="1507"/>
                      <a:pt x="9903" y="1507"/>
                    </a:cubicBezTo>
                    <a:close/>
                    <a:moveTo>
                      <a:pt x="1672" y="2249"/>
                    </a:moveTo>
                    <a:cubicBezTo>
                      <a:pt x="1654" y="2249"/>
                      <a:pt x="1636" y="2259"/>
                      <a:pt x="1631" y="2284"/>
                    </a:cubicBezTo>
                    <a:lnTo>
                      <a:pt x="1536" y="2582"/>
                    </a:lnTo>
                    <a:lnTo>
                      <a:pt x="1238" y="2582"/>
                    </a:lnTo>
                    <a:cubicBezTo>
                      <a:pt x="1203" y="2582"/>
                      <a:pt x="1179" y="2629"/>
                      <a:pt x="1215" y="2653"/>
                    </a:cubicBezTo>
                    <a:lnTo>
                      <a:pt x="1453" y="2843"/>
                    </a:lnTo>
                    <a:lnTo>
                      <a:pt x="1369" y="3141"/>
                    </a:lnTo>
                    <a:cubicBezTo>
                      <a:pt x="1361" y="3167"/>
                      <a:pt x="1377" y="3186"/>
                      <a:pt x="1400" y="3186"/>
                    </a:cubicBezTo>
                    <a:cubicBezTo>
                      <a:pt x="1409" y="3186"/>
                      <a:pt x="1419" y="3184"/>
                      <a:pt x="1429" y="3177"/>
                    </a:cubicBezTo>
                    <a:lnTo>
                      <a:pt x="1679" y="3010"/>
                    </a:lnTo>
                    <a:lnTo>
                      <a:pt x="1917" y="3201"/>
                    </a:lnTo>
                    <a:cubicBezTo>
                      <a:pt x="1925" y="3206"/>
                      <a:pt x="1934" y="3208"/>
                      <a:pt x="1942" y="3208"/>
                    </a:cubicBezTo>
                    <a:cubicBezTo>
                      <a:pt x="1971" y="3208"/>
                      <a:pt x="1998" y="3181"/>
                      <a:pt x="1988" y="3153"/>
                    </a:cubicBezTo>
                    <a:lnTo>
                      <a:pt x="1893" y="2855"/>
                    </a:lnTo>
                    <a:lnTo>
                      <a:pt x="2143" y="2677"/>
                    </a:lnTo>
                    <a:cubicBezTo>
                      <a:pt x="2167" y="2653"/>
                      <a:pt x="2155" y="2605"/>
                      <a:pt x="2119" y="2593"/>
                    </a:cubicBezTo>
                    <a:lnTo>
                      <a:pt x="1810" y="2593"/>
                    </a:lnTo>
                    <a:lnTo>
                      <a:pt x="1715" y="2296"/>
                    </a:lnTo>
                    <a:cubicBezTo>
                      <a:pt x="1722" y="2268"/>
                      <a:pt x="1696" y="2249"/>
                      <a:pt x="1672" y="2249"/>
                    </a:cubicBezTo>
                    <a:close/>
                    <a:moveTo>
                      <a:pt x="4017" y="2249"/>
                    </a:moveTo>
                    <a:cubicBezTo>
                      <a:pt x="3999" y="2249"/>
                      <a:pt x="3982" y="2259"/>
                      <a:pt x="3977" y="2284"/>
                    </a:cubicBezTo>
                    <a:lnTo>
                      <a:pt x="3882" y="2582"/>
                    </a:lnTo>
                    <a:lnTo>
                      <a:pt x="3584" y="2582"/>
                    </a:lnTo>
                    <a:cubicBezTo>
                      <a:pt x="3548" y="2582"/>
                      <a:pt x="3536" y="2629"/>
                      <a:pt x="3560" y="2653"/>
                    </a:cubicBezTo>
                    <a:lnTo>
                      <a:pt x="3810" y="2843"/>
                    </a:lnTo>
                    <a:lnTo>
                      <a:pt x="3715" y="3141"/>
                    </a:lnTo>
                    <a:cubicBezTo>
                      <a:pt x="3706" y="3167"/>
                      <a:pt x="3729" y="3186"/>
                      <a:pt x="3751" y="3186"/>
                    </a:cubicBezTo>
                    <a:cubicBezTo>
                      <a:pt x="3759" y="3186"/>
                      <a:pt x="3768" y="3184"/>
                      <a:pt x="3774" y="3177"/>
                    </a:cubicBezTo>
                    <a:lnTo>
                      <a:pt x="4024" y="3010"/>
                    </a:lnTo>
                    <a:lnTo>
                      <a:pt x="4274" y="3201"/>
                    </a:lnTo>
                    <a:cubicBezTo>
                      <a:pt x="4283" y="3206"/>
                      <a:pt x="4291" y="3208"/>
                      <a:pt x="4298" y="3208"/>
                    </a:cubicBezTo>
                    <a:cubicBezTo>
                      <a:pt x="4324" y="3208"/>
                      <a:pt x="4343" y="3181"/>
                      <a:pt x="4334" y="3153"/>
                    </a:cubicBezTo>
                    <a:lnTo>
                      <a:pt x="4251" y="2855"/>
                    </a:lnTo>
                    <a:lnTo>
                      <a:pt x="4489" y="2677"/>
                    </a:lnTo>
                    <a:cubicBezTo>
                      <a:pt x="4513" y="2653"/>
                      <a:pt x="4501" y="2593"/>
                      <a:pt x="4465" y="2593"/>
                    </a:cubicBezTo>
                    <a:lnTo>
                      <a:pt x="4167" y="2593"/>
                    </a:lnTo>
                    <a:lnTo>
                      <a:pt x="4060" y="2296"/>
                    </a:lnTo>
                    <a:cubicBezTo>
                      <a:pt x="4067" y="2268"/>
                      <a:pt x="4042" y="2249"/>
                      <a:pt x="4017" y="2249"/>
                    </a:cubicBezTo>
                    <a:close/>
                    <a:moveTo>
                      <a:pt x="6377" y="2255"/>
                    </a:moveTo>
                    <a:cubicBezTo>
                      <a:pt x="6359" y="2255"/>
                      <a:pt x="6340" y="2268"/>
                      <a:pt x="6334" y="2296"/>
                    </a:cubicBezTo>
                    <a:lnTo>
                      <a:pt x="6239" y="2593"/>
                    </a:lnTo>
                    <a:lnTo>
                      <a:pt x="5941" y="2593"/>
                    </a:lnTo>
                    <a:cubicBezTo>
                      <a:pt x="5894" y="2593"/>
                      <a:pt x="5882" y="2641"/>
                      <a:pt x="5918" y="2665"/>
                    </a:cubicBezTo>
                    <a:lnTo>
                      <a:pt x="6156" y="2843"/>
                    </a:lnTo>
                    <a:lnTo>
                      <a:pt x="6072" y="3141"/>
                    </a:lnTo>
                    <a:cubicBezTo>
                      <a:pt x="6064" y="3167"/>
                      <a:pt x="6080" y="3186"/>
                      <a:pt x="6103" y="3186"/>
                    </a:cubicBezTo>
                    <a:cubicBezTo>
                      <a:pt x="6112" y="3186"/>
                      <a:pt x="6122" y="3184"/>
                      <a:pt x="6132" y="3177"/>
                    </a:cubicBezTo>
                    <a:lnTo>
                      <a:pt x="6382" y="3010"/>
                    </a:lnTo>
                    <a:lnTo>
                      <a:pt x="6632" y="3201"/>
                    </a:lnTo>
                    <a:cubicBezTo>
                      <a:pt x="6637" y="3206"/>
                      <a:pt x="6644" y="3208"/>
                      <a:pt x="6651" y="3208"/>
                    </a:cubicBezTo>
                    <a:cubicBezTo>
                      <a:pt x="6674" y="3208"/>
                      <a:pt x="6701" y="3181"/>
                      <a:pt x="6691" y="3153"/>
                    </a:cubicBezTo>
                    <a:lnTo>
                      <a:pt x="6596" y="2855"/>
                    </a:lnTo>
                    <a:lnTo>
                      <a:pt x="6846" y="2677"/>
                    </a:lnTo>
                    <a:cubicBezTo>
                      <a:pt x="6870" y="2653"/>
                      <a:pt x="6858" y="2605"/>
                      <a:pt x="6822" y="2593"/>
                    </a:cubicBezTo>
                    <a:lnTo>
                      <a:pt x="6513" y="2593"/>
                    </a:lnTo>
                    <a:lnTo>
                      <a:pt x="6418" y="2296"/>
                    </a:lnTo>
                    <a:cubicBezTo>
                      <a:pt x="6418" y="2271"/>
                      <a:pt x="6398" y="2255"/>
                      <a:pt x="6377" y="2255"/>
                    </a:cubicBezTo>
                    <a:close/>
                    <a:moveTo>
                      <a:pt x="8720" y="2249"/>
                    </a:moveTo>
                    <a:cubicBezTo>
                      <a:pt x="8702" y="2249"/>
                      <a:pt x="8685" y="2259"/>
                      <a:pt x="8680" y="2284"/>
                    </a:cubicBezTo>
                    <a:lnTo>
                      <a:pt x="8585" y="2582"/>
                    </a:lnTo>
                    <a:lnTo>
                      <a:pt x="8287" y="2582"/>
                    </a:lnTo>
                    <a:cubicBezTo>
                      <a:pt x="8251" y="2582"/>
                      <a:pt x="8239" y="2629"/>
                      <a:pt x="8263" y="2653"/>
                    </a:cubicBezTo>
                    <a:lnTo>
                      <a:pt x="8513" y="2843"/>
                    </a:lnTo>
                    <a:lnTo>
                      <a:pt x="8418" y="3141"/>
                    </a:lnTo>
                    <a:cubicBezTo>
                      <a:pt x="8409" y="3167"/>
                      <a:pt x="8432" y="3186"/>
                      <a:pt x="8454" y="3186"/>
                    </a:cubicBezTo>
                    <a:cubicBezTo>
                      <a:pt x="8462" y="3186"/>
                      <a:pt x="8471" y="3184"/>
                      <a:pt x="8477" y="3177"/>
                    </a:cubicBezTo>
                    <a:lnTo>
                      <a:pt x="8727" y="3010"/>
                    </a:lnTo>
                    <a:lnTo>
                      <a:pt x="8977" y="3201"/>
                    </a:lnTo>
                    <a:cubicBezTo>
                      <a:pt x="8985" y="3206"/>
                      <a:pt x="8994" y="3208"/>
                      <a:pt x="9001" y="3208"/>
                    </a:cubicBezTo>
                    <a:cubicBezTo>
                      <a:pt x="9027" y="3208"/>
                      <a:pt x="9046" y="3181"/>
                      <a:pt x="9037" y="3153"/>
                    </a:cubicBezTo>
                    <a:lnTo>
                      <a:pt x="8954" y="2855"/>
                    </a:lnTo>
                    <a:lnTo>
                      <a:pt x="9192" y="2677"/>
                    </a:lnTo>
                    <a:cubicBezTo>
                      <a:pt x="9216" y="2653"/>
                      <a:pt x="9204" y="2605"/>
                      <a:pt x="9168" y="2593"/>
                    </a:cubicBezTo>
                    <a:lnTo>
                      <a:pt x="8870" y="2593"/>
                    </a:lnTo>
                    <a:lnTo>
                      <a:pt x="8763" y="2296"/>
                    </a:lnTo>
                    <a:cubicBezTo>
                      <a:pt x="8770" y="2268"/>
                      <a:pt x="8745" y="2249"/>
                      <a:pt x="8720" y="2249"/>
                    </a:cubicBezTo>
                    <a:close/>
                    <a:moveTo>
                      <a:pt x="500" y="3043"/>
                    </a:moveTo>
                    <a:cubicBezTo>
                      <a:pt x="485" y="3043"/>
                      <a:pt x="470" y="3052"/>
                      <a:pt x="464" y="3070"/>
                    </a:cubicBezTo>
                    <a:lnTo>
                      <a:pt x="369" y="3355"/>
                    </a:lnTo>
                    <a:lnTo>
                      <a:pt x="60" y="3355"/>
                    </a:lnTo>
                    <a:cubicBezTo>
                      <a:pt x="24" y="3355"/>
                      <a:pt x="12" y="3403"/>
                      <a:pt x="36" y="3427"/>
                    </a:cubicBezTo>
                    <a:lnTo>
                      <a:pt x="286" y="3617"/>
                    </a:lnTo>
                    <a:lnTo>
                      <a:pt x="191" y="3915"/>
                    </a:lnTo>
                    <a:cubicBezTo>
                      <a:pt x="181" y="3944"/>
                      <a:pt x="211" y="3966"/>
                      <a:pt x="242" y="3966"/>
                    </a:cubicBezTo>
                    <a:cubicBezTo>
                      <a:pt x="249" y="3966"/>
                      <a:pt x="256" y="3965"/>
                      <a:pt x="262" y="3963"/>
                    </a:cubicBezTo>
                    <a:lnTo>
                      <a:pt x="500" y="3784"/>
                    </a:lnTo>
                    <a:lnTo>
                      <a:pt x="750" y="3963"/>
                    </a:lnTo>
                    <a:cubicBezTo>
                      <a:pt x="758" y="3968"/>
                      <a:pt x="766" y="3970"/>
                      <a:pt x="774" y="3970"/>
                    </a:cubicBezTo>
                    <a:cubicBezTo>
                      <a:pt x="800" y="3970"/>
                      <a:pt x="819" y="3943"/>
                      <a:pt x="810" y="3915"/>
                    </a:cubicBezTo>
                    <a:lnTo>
                      <a:pt x="715" y="3617"/>
                    </a:lnTo>
                    <a:lnTo>
                      <a:pt x="965" y="3439"/>
                    </a:lnTo>
                    <a:cubicBezTo>
                      <a:pt x="1000" y="3415"/>
                      <a:pt x="976" y="3367"/>
                      <a:pt x="941" y="3367"/>
                    </a:cubicBezTo>
                    <a:lnTo>
                      <a:pt x="643" y="3367"/>
                    </a:lnTo>
                    <a:lnTo>
                      <a:pt x="536" y="3070"/>
                    </a:lnTo>
                    <a:cubicBezTo>
                      <a:pt x="530" y="3052"/>
                      <a:pt x="515" y="3043"/>
                      <a:pt x="500" y="3043"/>
                    </a:cubicBezTo>
                    <a:close/>
                    <a:moveTo>
                      <a:pt x="2846" y="3025"/>
                    </a:moveTo>
                    <a:cubicBezTo>
                      <a:pt x="2822" y="3025"/>
                      <a:pt x="2798" y="3040"/>
                      <a:pt x="2798" y="3070"/>
                    </a:cubicBezTo>
                    <a:lnTo>
                      <a:pt x="2703" y="3355"/>
                    </a:lnTo>
                    <a:lnTo>
                      <a:pt x="2405" y="3355"/>
                    </a:lnTo>
                    <a:cubicBezTo>
                      <a:pt x="2369" y="3367"/>
                      <a:pt x="2346" y="3415"/>
                      <a:pt x="2381" y="3439"/>
                    </a:cubicBezTo>
                    <a:lnTo>
                      <a:pt x="2631" y="3617"/>
                    </a:lnTo>
                    <a:lnTo>
                      <a:pt x="2536" y="3915"/>
                    </a:lnTo>
                    <a:cubicBezTo>
                      <a:pt x="2527" y="3943"/>
                      <a:pt x="2546" y="3970"/>
                      <a:pt x="2572" y="3970"/>
                    </a:cubicBezTo>
                    <a:cubicBezTo>
                      <a:pt x="2580" y="3970"/>
                      <a:pt x="2588" y="3968"/>
                      <a:pt x="2596" y="3963"/>
                    </a:cubicBezTo>
                    <a:lnTo>
                      <a:pt x="2846" y="3784"/>
                    </a:lnTo>
                    <a:lnTo>
                      <a:pt x="3096" y="3963"/>
                    </a:lnTo>
                    <a:cubicBezTo>
                      <a:pt x="3101" y="3968"/>
                      <a:pt x="3108" y="3970"/>
                      <a:pt x="3115" y="3970"/>
                    </a:cubicBezTo>
                    <a:cubicBezTo>
                      <a:pt x="3138" y="3970"/>
                      <a:pt x="3165" y="3943"/>
                      <a:pt x="3155" y="3915"/>
                    </a:cubicBezTo>
                    <a:lnTo>
                      <a:pt x="3060" y="3617"/>
                    </a:lnTo>
                    <a:lnTo>
                      <a:pt x="3310" y="3439"/>
                    </a:lnTo>
                    <a:cubicBezTo>
                      <a:pt x="3346" y="3415"/>
                      <a:pt x="3322" y="3367"/>
                      <a:pt x="3286" y="3355"/>
                    </a:cubicBezTo>
                    <a:lnTo>
                      <a:pt x="2989" y="3355"/>
                    </a:lnTo>
                    <a:lnTo>
                      <a:pt x="2893" y="3070"/>
                    </a:lnTo>
                    <a:cubicBezTo>
                      <a:pt x="2893" y="3040"/>
                      <a:pt x="2870" y="3025"/>
                      <a:pt x="2846" y="3025"/>
                    </a:cubicBezTo>
                    <a:close/>
                    <a:moveTo>
                      <a:pt x="5203" y="3043"/>
                    </a:moveTo>
                    <a:cubicBezTo>
                      <a:pt x="5188" y="3043"/>
                      <a:pt x="5173" y="3052"/>
                      <a:pt x="5167" y="3070"/>
                    </a:cubicBezTo>
                    <a:lnTo>
                      <a:pt x="5072" y="3355"/>
                    </a:lnTo>
                    <a:lnTo>
                      <a:pt x="4763" y="3355"/>
                    </a:lnTo>
                    <a:cubicBezTo>
                      <a:pt x="4715" y="3355"/>
                      <a:pt x="4703" y="3415"/>
                      <a:pt x="4739" y="3439"/>
                    </a:cubicBezTo>
                    <a:lnTo>
                      <a:pt x="4989" y="3617"/>
                    </a:lnTo>
                    <a:lnTo>
                      <a:pt x="4894" y="3915"/>
                    </a:lnTo>
                    <a:cubicBezTo>
                      <a:pt x="4884" y="3943"/>
                      <a:pt x="4904" y="3970"/>
                      <a:pt x="4930" y="3970"/>
                    </a:cubicBezTo>
                    <a:cubicBezTo>
                      <a:pt x="4937" y="3970"/>
                      <a:pt x="4945" y="3968"/>
                      <a:pt x="4953" y="3963"/>
                    </a:cubicBezTo>
                    <a:lnTo>
                      <a:pt x="5203" y="3784"/>
                    </a:lnTo>
                    <a:lnTo>
                      <a:pt x="5453" y="3963"/>
                    </a:lnTo>
                    <a:cubicBezTo>
                      <a:pt x="5461" y="3968"/>
                      <a:pt x="5469" y="3970"/>
                      <a:pt x="5477" y="3970"/>
                    </a:cubicBezTo>
                    <a:cubicBezTo>
                      <a:pt x="5503" y="3970"/>
                      <a:pt x="5522" y="3943"/>
                      <a:pt x="5513" y="3915"/>
                    </a:cubicBezTo>
                    <a:lnTo>
                      <a:pt x="5417" y="3617"/>
                    </a:lnTo>
                    <a:lnTo>
                      <a:pt x="5668" y="3439"/>
                    </a:lnTo>
                    <a:cubicBezTo>
                      <a:pt x="5703" y="3415"/>
                      <a:pt x="5691" y="3355"/>
                      <a:pt x="5644" y="3355"/>
                    </a:cubicBezTo>
                    <a:lnTo>
                      <a:pt x="5334" y="3355"/>
                    </a:lnTo>
                    <a:lnTo>
                      <a:pt x="5239" y="3070"/>
                    </a:lnTo>
                    <a:cubicBezTo>
                      <a:pt x="5233" y="3052"/>
                      <a:pt x="5218" y="3043"/>
                      <a:pt x="5203" y="3043"/>
                    </a:cubicBezTo>
                    <a:close/>
                    <a:moveTo>
                      <a:pt x="7549" y="3025"/>
                    </a:moveTo>
                    <a:cubicBezTo>
                      <a:pt x="7525" y="3025"/>
                      <a:pt x="7501" y="3040"/>
                      <a:pt x="7501" y="3070"/>
                    </a:cubicBezTo>
                    <a:lnTo>
                      <a:pt x="7406" y="3355"/>
                    </a:lnTo>
                    <a:lnTo>
                      <a:pt x="7108" y="3355"/>
                    </a:lnTo>
                    <a:cubicBezTo>
                      <a:pt x="7061" y="3355"/>
                      <a:pt x="7049" y="3415"/>
                      <a:pt x="7084" y="3427"/>
                    </a:cubicBezTo>
                    <a:lnTo>
                      <a:pt x="7334" y="3617"/>
                    </a:lnTo>
                    <a:lnTo>
                      <a:pt x="7239" y="3915"/>
                    </a:lnTo>
                    <a:cubicBezTo>
                      <a:pt x="7229" y="3944"/>
                      <a:pt x="7252" y="3966"/>
                      <a:pt x="7280" y="3966"/>
                    </a:cubicBezTo>
                    <a:cubicBezTo>
                      <a:pt x="7286" y="3966"/>
                      <a:pt x="7292" y="3965"/>
                      <a:pt x="7299" y="3963"/>
                    </a:cubicBezTo>
                    <a:lnTo>
                      <a:pt x="7549" y="3784"/>
                    </a:lnTo>
                    <a:lnTo>
                      <a:pt x="7799" y="3963"/>
                    </a:lnTo>
                    <a:cubicBezTo>
                      <a:pt x="7804" y="3968"/>
                      <a:pt x="7811" y="3970"/>
                      <a:pt x="7818" y="3970"/>
                    </a:cubicBezTo>
                    <a:cubicBezTo>
                      <a:pt x="7841" y="3970"/>
                      <a:pt x="7867" y="3943"/>
                      <a:pt x="7858" y="3915"/>
                    </a:cubicBezTo>
                    <a:lnTo>
                      <a:pt x="7763" y="3617"/>
                    </a:lnTo>
                    <a:lnTo>
                      <a:pt x="8013" y="3439"/>
                    </a:lnTo>
                    <a:cubicBezTo>
                      <a:pt x="8049" y="3415"/>
                      <a:pt x="8025" y="3355"/>
                      <a:pt x="7989" y="3355"/>
                    </a:cubicBezTo>
                    <a:lnTo>
                      <a:pt x="7692" y="3355"/>
                    </a:lnTo>
                    <a:lnTo>
                      <a:pt x="7596" y="3070"/>
                    </a:lnTo>
                    <a:cubicBezTo>
                      <a:pt x="7596" y="3040"/>
                      <a:pt x="7573" y="3025"/>
                      <a:pt x="7549" y="3025"/>
                    </a:cubicBezTo>
                    <a:close/>
                    <a:moveTo>
                      <a:pt x="9894" y="3025"/>
                    </a:moveTo>
                    <a:cubicBezTo>
                      <a:pt x="9870" y="3025"/>
                      <a:pt x="9847" y="3040"/>
                      <a:pt x="9847" y="3070"/>
                    </a:cubicBezTo>
                    <a:lnTo>
                      <a:pt x="9751" y="3355"/>
                    </a:lnTo>
                    <a:lnTo>
                      <a:pt x="9454" y="3355"/>
                    </a:lnTo>
                    <a:cubicBezTo>
                      <a:pt x="9418" y="3367"/>
                      <a:pt x="9406" y="3415"/>
                      <a:pt x="9430" y="3439"/>
                    </a:cubicBezTo>
                    <a:lnTo>
                      <a:pt x="9680" y="3617"/>
                    </a:lnTo>
                    <a:lnTo>
                      <a:pt x="9585" y="3915"/>
                    </a:lnTo>
                    <a:cubicBezTo>
                      <a:pt x="9575" y="3943"/>
                      <a:pt x="9602" y="3970"/>
                      <a:pt x="9625" y="3970"/>
                    </a:cubicBezTo>
                    <a:cubicBezTo>
                      <a:pt x="9632" y="3970"/>
                      <a:pt x="9639" y="3968"/>
                      <a:pt x="9644" y="3963"/>
                    </a:cubicBezTo>
                    <a:lnTo>
                      <a:pt x="9894" y="3784"/>
                    </a:lnTo>
                    <a:lnTo>
                      <a:pt x="10144" y="3963"/>
                    </a:lnTo>
                    <a:cubicBezTo>
                      <a:pt x="10152" y="3968"/>
                      <a:pt x="10160" y="3970"/>
                      <a:pt x="10168" y="3970"/>
                    </a:cubicBezTo>
                    <a:cubicBezTo>
                      <a:pt x="10194" y="3970"/>
                      <a:pt x="10213" y="3943"/>
                      <a:pt x="10204" y="3915"/>
                    </a:cubicBezTo>
                    <a:lnTo>
                      <a:pt x="10120" y="3617"/>
                    </a:lnTo>
                    <a:lnTo>
                      <a:pt x="10359" y="3439"/>
                    </a:lnTo>
                    <a:cubicBezTo>
                      <a:pt x="10394" y="3415"/>
                      <a:pt x="10382" y="3367"/>
                      <a:pt x="10335" y="3355"/>
                    </a:cubicBezTo>
                    <a:lnTo>
                      <a:pt x="10037" y="3355"/>
                    </a:lnTo>
                    <a:lnTo>
                      <a:pt x="9942" y="3070"/>
                    </a:lnTo>
                    <a:cubicBezTo>
                      <a:pt x="9942" y="3040"/>
                      <a:pt x="9918" y="3025"/>
                      <a:pt x="9894" y="3025"/>
                    </a:cubicBezTo>
                    <a:close/>
                    <a:moveTo>
                      <a:pt x="4018" y="3766"/>
                    </a:moveTo>
                    <a:cubicBezTo>
                      <a:pt x="3998" y="3766"/>
                      <a:pt x="3977" y="3784"/>
                      <a:pt x="3977" y="3820"/>
                    </a:cubicBezTo>
                    <a:lnTo>
                      <a:pt x="3882" y="4106"/>
                    </a:lnTo>
                    <a:lnTo>
                      <a:pt x="3584" y="4106"/>
                    </a:lnTo>
                    <a:cubicBezTo>
                      <a:pt x="3536" y="4106"/>
                      <a:pt x="3524" y="4153"/>
                      <a:pt x="3560" y="4177"/>
                    </a:cubicBezTo>
                    <a:lnTo>
                      <a:pt x="3798" y="4356"/>
                    </a:lnTo>
                    <a:lnTo>
                      <a:pt x="3715" y="4653"/>
                    </a:lnTo>
                    <a:cubicBezTo>
                      <a:pt x="3706" y="4681"/>
                      <a:pt x="3725" y="4709"/>
                      <a:pt x="3751" y="4709"/>
                    </a:cubicBezTo>
                    <a:cubicBezTo>
                      <a:pt x="3758" y="4709"/>
                      <a:pt x="3766" y="4706"/>
                      <a:pt x="3774" y="4701"/>
                    </a:cubicBezTo>
                    <a:lnTo>
                      <a:pt x="4024" y="4522"/>
                    </a:lnTo>
                    <a:lnTo>
                      <a:pt x="4263" y="4701"/>
                    </a:lnTo>
                    <a:cubicBezTo>
                      <a:pt x="4271" y="4706"/>
                      <a:pt x="4279" y="4709"/>
                      <a:pt x="4288" y="4709"/>
                    </a:cubicBezTo>
                    <a:cubicBezTo>
                      <a:pt x="4317" y="4709"/>
                      <a:pt x="4343" y="4681"/>
                      <a:pt x="4334" y="4653"/>
                    </a:cubicBezTo>
                    <a:lnTo>
                      <a:pt x="4239" y="4356"/>
                    </a:lnTo>
                    <a:lnTo>
                      <a:pt x="4489" y="4177"/>
                    </a:lnTo>
                    <a:cubicBezTo>
                      <a:pt x="4513" y="4153"/>
                      <a:pt x="4501" y="4106"/>
                      <a:pt x="4465" y="4106"/>
                    </a:cubicBezTo>
                    <a:lnTo>
                      <a:pt x="4167" y="4106"/>
                    </a:lnTo>
                    <a:lnTo>
                      <a:pt x="4060" y="3820"/>
                    </a:lnTo>
                    <a:cubicBezTo>
                      <a:pt x="4060" y="3784"/>
                      <a:pt x="4039" y="3766"/>
                      <a:pt x="4018" y="3766"/>
                    </a:cubicBezTo>
                    <a:close/>
                    <a:moveTo>
                      <a:pt x="6376" y="3775"/>
                    </a:moveTo>
                    <a:cubicBezTo>
                      <a:pt x="6355" y="3775"/>
                      <a:pt x="6334" y="3790"/>
                      <a:pt x="6334" y="3820"/>
                    </a:cubicBezTo>
                    <a:lnTo>
                      <a:pt x="6239" y="4106"/>
                    </a:lnTo>
                    <a:lnTo>
                      <a:pt x="5941" y="4106"/>
                    </a:lnTo>
                    <a:cubicBezTo>
                      <a:pt x="5894" y="4106"/>
                      <a:pt x="5870" y="4165"/>
                      <a:pt x="5918" y="4177"/>
                    </a:cubicBezTo>
                    <a:lnTo>
                      <a:pt x="6156" y="4356"/>
                    </a:lnTo>
                    <a:lnTo>
                      <a:pt x="6072" y="4653"/>
                    </a:lnTo>
                    <a:cubicBezTo>
                      <a:pt x="6063" y="4681"/>
                      <a:pt x="6082" y="4709"/>
                      <a:pt x="6108" y="4709"/>
                    </a:cubicBezTo>
                    <a:cubicBezTo>
                      <a:pt x="6116" y="4709"/>
                      <a:pt x="6124" y="4706"/>
                      <a:pt x="6132" y="4701"/>
                    </a:cubicBezTo>
                    <a:lnTo>
                      <a:pt x="6382" y="4522"/>
                    </a:lnTo>
                    <a:lnTo>
                      <a:pt x="6632" y="4701"/>
                    </a:lnTo>
                    <a:cubicBezTo>
                      <a:pt x="6637" y="4706"/>
                      <a:pt x="6644" y="4709"/>
                      <a:pt x="6651" y="4709"/>
                    </a:cubicBezTo>
                    <a:cubicBezTo>
                      <a:pt x="6674" y="4709"/>
                      <a:pt x="6701" y="4681"/>
                      <a:pt x="6691" y="4653"/>
                    </a:cubicBezTo>
                    <a:lnTo>
                      <a:pt x="6596" y="4356"/>
                    </a:lnTo>
                    <a:lnTo>
                      <a:pt x="6846" y="4177"/>
                    </a:lnTo>
                    <a:cubicBezTo>
                      <a:pt x="6882" y="4153"/>
                      <a:pt x="6858" y="4106"/>
                      <a:pt x="6822" y="4106"/>
                    </a:cubicBezTo>
                    <a:lnTo>
                      <a:pt x="6513" y="4106"/>
                    </a:lnTo>
                    <a:lnTo>
                      <a:pt x="6418" y="3820"/>
                    </a:lnTo>
                    <a:cubicBezTo>
                      <a:pt x="6418" y="3790"/>
                      <a:pt x="6397" y="3775"/>
                      <a:pt x="6376" y="3775"/>
                    </a:cubicBezTo>
                    <a:close/>
                    <a:moveTo>
                      <a:pt x="8726" y="3766"/>
                    </a:moveTo>
                    <a:cubicBezTo>
                      <a:pt x="8704" y="3766"/>
                      <a:pt x="8680" y="3784"/>
                      <a:pt x="8680" y="3820"/>
                    </a:cubicBezTo>
                    <a:lnTo>
                      <a:pt x="8585" y="4106"/>
                    </a:lnTo>
                    <a:lnTo>
                      <a:pt x="8287" y="4106"/>
                    </a:lnTo>
                    <a:cubicBezTo>
                      <a:pt x="8239" y="4106"/>
                      <a:pt x="8227" y="4153"/>
                      <a:pt x="8263" y="4177"/>
                    </a:cubicBezTo>
                    <a:lnTo>
                      <a:pt x="8501" y="4356"/>
                    </a:lnTo>
                    <a:lnTo>
                      <a:pt x="8418" y="4653"/>
                    </a:lnTo>
                    <a:cubicBezTo>
                      <a:pt x="8409" y="4681"/>
                      <a:pt x="8428" y="4709"/>
                      <a:pt x="8454" y="4709"/>
                    </a:cubicBezTo>
                    <a:cubicBezTo>
                      <a:pt x="8461" y="4709"/>
                      <a:pt x="8469" y="4706"/>
                      <a:pt x="8477" y="4701"/>
                    </a:cubicBezTo>
                    <a:lnTo>
                      <a:pt x="8727" y="4522"/>
                    </a:lnTo>
                    <a:lnTo>
                      <a:pt x="8966" y="4701"/>
                    </a:lnTo>
                    <a:cubicBezTo>
                      <a:pt x="8974" y="4706"/>
                      <a:pt x="8982" y="4709"/>
                      <a:pt x="8991" y="4709"/>
                    </a:cubicBezTo>
                    <a:cubicBezTo>
                      <a:pt x="9020" y="4709"/>
                      <a:pt x="9046" y="4681"/>
                      <a:pt x="9037" y="4653"/>
                    </a:cubicBezTo>
                    <a:lnTo>
                      <a:pt x="8942" y="4356"/>
                    </a:lnTo>
                    <a:lnTo>
                      <a:pt x="9192" y="4177"/>
                    </a:lnTo>
                    <a:cubicBezTo>
                      <a:pt x="9216" y="4153"/>
                      <a:pt x="9204" y="4106"/>
                      <a:pt x="9168" y="4106"/>
                    </a:cubicBezTo>
                    <a:lnTo>
                      <a:pt x="8870" y="4106"/>
                    </a:lnTo>
                    <a:lnTo>
                      <a:pt x="8763" y="3820"/>
                    </a:lnTo>
                    <a:cubicBezTo>
                      <a:pt x="8769" y="3784"/>
                      <a:pt x="8748" y="3766"/>
                      <a:pt x="8726" y="3766"/>
                    </a:cubicBezTo>
                    <a:close/>
                    <a:moveTo>
                      <a:pt x="1668" y="3775"/>
                    </a:moveTo>
                    <a:cubicBezTo>
                      <a:pt x="1646" y="3775"/>
                      <a:pt x="1625" y="3790"/>
                      <a:pt x="1631" y="3820"/>
                    </a:cubicBezTo>
                    <a:lnTo>
                      <a:pt x="1536" y="4106"/>
                    </a:lnTo>
                    <a:lnTo>
                      <a:pt x="1238" y="4106"/>
                    </a:lnTo>
                    <a:cubicBezTo>
                      <a:pt x="1191" y="4106"/>
                      <a:pt x="1179" y="4153"/>
                      <a:pt x="1215" y="4177"/>
                    </a:cubicBezTo>
                    <a:lnTo>
                      <a:pt x="1453" y="4367"/>
                    </a:lnTo>
                    <a:lnTo>
                      <a:pt x="1357" y="4665"/>
                    </a:lnTo>
                    <a:cubicBezTo>
                      <a:pt x="1349" y="4691"/>
                      <a:pt x="1371" y="4710"/>
                      <a:pt x="1398" y="4710"/>
                    </a:cubicBezTo>
                    <a:cubicBezTo>
                      <a:pt x="1408" y="4710"/>
                      <a:pt x="1419" y="4708"/>
                      <a:pt x="1429" y="4701"/>
                    </a:cubicBezTo>
                    <a:lnTo>
                      <a:pt x="1679" y="4534"/>
                    </a:lnTo>
                    <a:lnTo>
                      <a:pt x="1917" y="4701"/>
                    </a:lnTo>
                    <a:cubicBezTo>
                      <a:pt x="1927" y="4708"/>
                      <a:pt x="1938" y="4710"/>
                      <a:pt x="1948" y="4710"/>
                    </a:cubicBezTo>
                    <a:cubicBezTo>
                      <a:pt x="1975" y="4710"/>
                      <a:pt x="1997" y="4691"/>
                      <a:pt x="1988" y="4665"/>
                    </a:cubicBezTo>
                    <a:lnTo>
                      <a:pt x="1893" y="4367"/>
                    </a:lnTo>
                    <a:lnTo>
                      <a:pt x="2143" y="4177"/>
                    </a:lnTo>
                    <a:cubicBezTo>
                      <a:pt x="2167" y="4153"/>
                      <a:pt x="2155" y="4106"/>
                      <a:pt x="2119" y="4106"/>
                    </a:cubicBezTo>
                    <a:lnTo>
                      <a:pt x="1810" y="4106"/>
                    </a:lnTo>
                    <a:lnTo>
                      <a:pt x="1715" y="3820"/>
                    </a:lnTo>
                    <a:cubicBezTo>
                      <a:pt x="1715" y="3790"/>
                      <a:pt x="1691" y="3775"/>
                      <a:pt x="1668" y="3775"/>
                    </a:cubicBezTo>
                    <a:close/>
                    <a:moveTo>
                      <a:pt x="500" y="4555"/>
                    </a:moveTo>
                    <a:cubicBezTo>
                      <a:pt x="485" y="4555"/>
                      <a:pt x="470" y="4564"/>
                      <a:pt x="464" y="4582"/>
                    </a:cubicBezTo>
                    <a:lnTo>
                      <a:pt x="369" y="4879"/>
                    </a:lnTo>
                    <a:lnTo>
                      <a:pt x="60" y="4879"/>
                    </a:lnTo>
                    <a:cubicBezTo>
                      <a:pt x="24" y="4879"/>
                      <a:pt x="0" y="4927"/>
                      <a:pt x="36" y="4951"/>
                    </a:cubicBezTo>
                    <a:lnTo>
                      <a:pt x="286" y="5129"/>
                    </a:lnTo>
                    <a:lnTo>
                      <a:pt x="191" y="5427"/>
                    </a:lnTo>
                    <a:cubicBezTo>
                      <a:pt x="181" y="5455"/>
                      <a:pt x="208" y="5482"/>
                      <a:pt x="231" y="5482"/>
                    </a:cubicBezTo>
                    <a:cubicBezTo>
                      <a:pt x="238" y="5482"/>
                      <a:pt x="245" y="5480"/>
                      <a:pt x="250" y="5475"/>
                    </a:cubicBezTo>
                    <a:lnTo>
                      <a:pt x="500" y="5296"/>
                    </a:lnTo>
                    <a:lnTo>
                      <a:pt x="750" y="5475"/>
                    </a:lnTo>
                    <a:cubicBezTo>
                      <a:pt x="758" y="5480"/>
                      <a:pt x="766" y="5482"/>
                      <a:pt x="774" y="5482"/>
                    </a:cubicBezTo>
                    <a:cubicBezTo>
                      <a:pt x="800" y="5482"/>
                      <a:pt x="819" y="5455"/>
                      <a:pt x="810" y="5427"/>
                    </a:cubicBezTo>
                    <a:lnTo>
                      <a:pt x="715" y="5129"/>
                    </a:lnTo>
                    <a:lnTo>
                      <a:pt x="965" y="4951"/>
                    </a:lnTo>
                    <a:cubicBezTo>
                      <a:pt x="1000" y="4927"/>
                      <a:pt x="976" y="4879"/>
                      <a:pt x="941" y="4879"/>
                    </a:cubicBezTo>
                    <a:lnTo>
                      <a:pt x="643" y="4879"/>
                    </a:lnTo>
                    <a:lnTo>
                      <a:pt x="536" y="4582"/>
                    </a:lnTo>
                    <a:cubicBezTo>
                      <a:pt x="530" y="4564"/>
                      <a:pt x="515" y="4555"/>
                      <a:pt x="500" y="4555"/>
                    </a:cubicBezTo>
                    <a:close/>
                    <a:moveTo>
                      <a:pt x="2846" y="4537"/>
                    </a:moveTo>
                    <a:cubicBezTo>
                      <a:pt x="2822" y="4537"/>
                      <a:pt x="2798" y="4552"/>
                      <a:pt x="2798" y="4582"/>
                    </a:cubicBezTo>
                    <a:lnTo>
                      <a:pt x="2703" y="4879"/>
                    </a:lnTo>
                    <a:lnTo>
                      <a:pt x="2405" y="4879"/>
                    </a:lnTo>
                    <a:cubicBezTo>
                      <a:pt x="2369" y="4879"/>
                      <a:pt x="2346" y="4927"/>
                      <a:pt x="2381" y="4951"/>
                    </a:cubicBezTo>
                    <a:lnTo>
                      <a:pt x="2631" y="5129"/>
                    </a:lnTo>
                    <a:lnTo>
                      <a:pt x="2536" y="5427"/>
                    </a:lnTo>
                    <a:cubicBezTo>
                      <a:pt x="2527" y="5455"/>
                      <a:pt x="2546" y="5482"/>
                      <a:pt x="2572" y="5482"/>
                    </a:cubicBezTo>
                    <a:cubicBezTo>
                      <a:pt x="2580" y="5482"/>
                      <a:pt x="2588" y="5480"/>
                      <a:pt x="2596" y="5475"/>
                    </a:cubicBezTo>
                    <a:lnTo>
                      <a:pt x="2846" y="5296"/>
                    </a:lnTo>
                    <a:lnTo>
                      <a:pt x="3096" y="5475"/>
                    </a:lnTo>
                    <a:cubicBezTo>
                      <a:pt x="3101" y="5480"/>
                      <a:pt x="3108" y="5482"/>
                      <a:pt x="3115" y="5482"/>
                    </a:cubicBezTo>
                    <a:cubicBezTo>
                      <a:pt x="3138" y="5482"/>
                      <a:pt x="3165" y="5455"/>
                      <a:pt x="3155" y="5427"/>
                    </a:cubicBezTo>
                    <a:lnTo>
                      <a:pt x="3060" y="5129"/>
                    </a:lnTo>
                    <a:lnTo>
                      <a:pt x="3310" y="4951"/>
                    </a:lnTo>
                    <a:cubicBezTo>
                      <a:pt x="3346" y="4927"/>
                      <a:pt x="3322" y="4879"/>
                      <a:pt x="3286" y="4879"/>
                    </a:cubicBezTo>
                    <a:lnTo>
                      <a:pt x="2989" y="4879"/>
                    </a:lnTo>
                    <a:lnTo>
                      <a:pt x="2893" y="4582"/>
                    </a:lnTo>
                    <a:cubicBezTo>
                      <a:pt x="2893" y="4552"/>
                      <a:pt x="2870" y="4537"/>
                      <a:pt x="2846" y="4537"/>
                    </a:cubicBezTo>
                    <a:close/>
                    <a:moveTo>
                      <a:pt x="5203" y="4555"/>
                    </a:moveTo>
                    <a:cubicBezTo>
                      <a:pt x="5188" y="4555"/>
                      <a:pt x="5173" y="4564"/>
                      <a:pt x="5167" y="4582"/>
                    </a:cubicBezTo>
                    <a:lnTo>
                      <a:pt x="5072" y="4879"/>
                    </a:lnTo>
                    <a:lnTo>
                      <a:pt x="4763" y="4879"/>
                    </a:lnTo>
                    <a:cubicBezTo>
                      <a:pt x="4758" y="4878"/>
                      <a:pt x="4754" y="4878"/>
                      <a:pt x="4751" y="4878"/>
                    </a:cubicBezTo>
                    <a:cubicBezTo>
                      <a:pt x="4713" y="4878"/>
                      <a:pt x="4706" y="4929"/>
                      <a:pt x="4739" y="4951"/>
                    </a:cubicBezTo>
                    <a:lnTo>
                      <a:pt x="4989" y="5129"/>
                    </a:lnTo>
                    <a:lnTo>
                      <a:pt x="4894" y="5427"/>
                    </a:lnTo>
                    <a:cubicBezTo>
                      <a:pt x="4884" y="5455"/>
                      <a:pt x="4904" y="5482"/>
                      <a:pt x="4930" y="5482"/>
                    </a:cubicBezTo>
                    <a:cubicBezTo>
                      <a:pt x="4937" y="5482"/>
                      <a:pt x="4945" y="5480"/>
                      <a:pt x="4953" y="5475"/>
                    </a:cubicBezTo>
                    <a:lnTo>
                      <a:pt x="5203" y="5296"/>
                    </a:lnTo>
                    <a:lnTo>
                      <a:pt x="5453" y="5475"/>
                    </a:lnTo>
                    <a:cubicBezTo>
                      <a:pt x="5461" y="5480"/>
                      <a:pt x="5469" y="5482"/>
                      <a:pt x="5477" y="5482"/>
                    </a:cubicBezTo>
                    <a:cubicBezTo>
                      <a:pt x="5503" y="5482"/>
                      <a:pt x="5522" y="5455"/>
                      <a:pt x="5513" y="5427"/>
                    </a:cubicBezTo>
                    <a:lnTo>
                      <a:pt x="5417" y="5129"/>
                    </a:lnTo>
                    <a:lnTo>
                      <a:pt x="5668" y="4951"/>
                    </a:lnTo>
                    <a:cubicBezTo>
                      <a:pt x="5700" y="4929"/>
                      <a:pt x="5693" y="4878"/>
                      <a:pt x="5656" y="4878"/>
                    </a:cubicBezTo>
                    <a:cubicBezTo>
                      <a:pt x="5652" y="4878"/>
                      <a:pt x="5648" y="4878"/>
                      <a:pt x="5644" y="4879"/>
                    </a:cubicBezTo>
                    <a:lnTo>
                      <a:pt x="5334" y="4879"/>
                    </a:lnTo>
                    <a:lnTo>
                      <a:pt x="5239" y="4582"/>
                    </a:lnTo>
                    <a:cubicBezTo>
                      <a:pt x="5233" y="4564"/>
                      <a:pt x="5218" y="4555"/>
                      <a:pt x="5203" y="4555"/>
                    </a:cubicBezTo>
                    <a:close/>
                    <a:moveTo>
                      <a:pt x="7549" y="4537"/>
                    </a:moveTo>
                    <a:cubicBezTo>
                      <a:pt x="7525" y="4537"/>
                      <a:pt x="7501" y="4552"/>
                      <a:pt x="7501" y="4582"/>
                    </a:cubicBezTo>
                    <a:lnTo>
                      <a:pt x="7406" y="4879"/>
                    </a:lnTo>
                    <a:lnTo>
                      <a:pt x="7108" y="4879"/>
                    </a:lnTo>
                    <a:cubicBezTo>
                      <a:pt x="7104" y="4878"/>
                      <a:pt x="7100" y="4878"/>
                      <a:pt x="7096" y="4878"/>
                    </a:cubicBezTo>
                    <a:cubicBezTo>
                      <a:pt x="7059" y="4878"/>
                      <a:pt x="7052" y="4929"/>
                      <a:pt x="7084" y="4951"/>
                    </a:cubicBezTo>
                    <a:lnTo>
                      <a:pt x="7334" y="5129"/>
                    </a:lnTo>
                    <a:lnTo>
                      <a:pt x="7239" y="5427"/>
                    </a:lnTo>
                    <a:cubicBezTo>
                      <a:pt x="7230" y="5455"/>
                      <a:pt x="7249" y="5482"/>
                      <a:pt x="7275" y="5482"/>
                    </a:cubicBezTo>
                    <a:cubicBezTo>
                      <a:pt x="7283" y="5482"/>
                      <a:pt x="7291" y="5480"/>
                      <a:pt x="7299" y="5475"/>
                    </a:cubicBezTo>
                    <a:lnTo>
                      <a:pt x="7549" y="5296"/>
                    </a:lnTo>
                    <a:lnTo>
                      <a:pt x="7799" y="5475"/>
                    </a:lnTo>
                    <a:cubicBezTo>
                      <a:pt x="7804" y="5480"/>
                      <a:pt x="7811" y="5482"/>
                      <a:pt x="7818" y="5482"/>
                    </a:cubicBezTo>
                    <a:cubicBezTo>
                      <a:pt x="7841" y="5482"/>
                      <a:pt x="7867" y="5455"/>
                      <a:pt x="7858" y="5427"/>
                    </a:cubicBezTo>
                    <a:lnTo>
                      <a:pt x="7763" y="5129"/>
                    </a:lnTo>
                    <a:lnTo>
                      <a:pt x="8013" y="4951"/>
                    </a:lnTo>
                    <a:cubicBezTo>
                      <a:pt x="8046" y="4929"/>
                      <a:pt x="8029" y="4878"/>
                      <a:pt x="7998" y="4878"/>
                    </a:cubicBezTo>
                    <a:cubicBezTo>
                      <a:pt x="7996" y="4878"/>
                      <a:pt x="7992" y="4878"/>
                      <a:pt x="7989" y="4879"/>
                    </a:cubicBezTo>
                    <a:lnTo>
                      <a:pt x="7692" y="4879"/>
                    </a:lnTo>
                    <a:lnTo>
                      <a:pt x="7596" y="4582"/>
                    </a:lnTo>
                    <a:cubicBezTo>
                      <a:pt x="7596" y="4552"/>
                      <a:pt x="7573" y="4537"/>
                      <a:pt x="7549" y="4537"/>
                    </a:cubicBezTo>
                    <a:close/>
                    <a:moveTo>
                      <a:pt x="9894" y="4537"/>
                    </a:moveTo>
                    <a:cubicBezTo>
                      <a:pt x="9870" y="4537"/>
                      <a:pt x="9847" y="4552"/>
                      <a:pt x="9847" y="4582"/>
                    </a:cubicBezTo>
                    <a:lnTo>
                      <a:pt x="9751" y="4879"/>
                    </a:lnTo>
                    <a:lnTo>
                      <a:pt x="9454" y="4879"/>
                    </a:lnTo>
                    <a:cubicBezTo>
                      <a:pt x="9418" y="4879"/>
                      <a:pt x="9406" y="4927"/>
                      <a:pt x="9430" y="4951"/>
                    </a:cubicBezTo>
                    <a:lnTo>
                      <a:pt x="9680" y="5129"/>
                    </a:lnTo>
                    <a:lnTo>
                      <a:pt x="9585" y="5427"/>
                    </a:lnTo>
                    <a:cubicBezTo>
                      <a:pt x="9575" y="5455"/>
                      <a:pt x="9602" y="5482"/>
                      <a:pt x="9625" y="5482"/>
                    </a:cubicBezTo>
                    <a:cubicBezTo>
                      <a:pt x="9632" y="5482"/>
                      <a:pt x="9639" y="5480"/>
                      <a:pt x="9644" y="5475"/>
                    </a:cubicBezTo>
                    <a:lnTo>
                      <a:pt x="9894" y="5296"/>
                    </a:lnTo>
                    <a:lnTo>
                      <a:pt x="10144" y="5475"/>
                    </a:lnTo>
                    <a:cubicBezTo>
                      <a:pt x="10152" y="5480"/>
                      <a:pt x="10160" y="5482"/>
                      <a:pt x="10168" y="5482"/>
                    </a:cubicBezTo>
                    <a:cubicBezTo>
                      <a:pt x="10194" y="5482"/>
                      <a:pt x="10213" y="5455"/>
                      <a:pt x="10204" y="5427"/>
                    </a:cubicBezTo>
                    <a:lnTo>
                      <a:pt x="10120" y="5129"/>
                    </a:lnTo>
                    <a:lnTo>
                      <a:pt x="10359" y="4951"/>
                    </a:lnTo>
                    <a:cubicBezTo>
                      <a:pt x="10394" y="4927"/>
                      <a:pt x="10382" y="4879"/>
                      <a:pt x="10335" y="4879"/>
                    </a:cubicBezTo>
                    <a:lnTo>
                      <a:pt x="10037" y="4879"/>
                    </a:lnTo>
                    <a:lnTo>
                      <a:pt x="9942" y="4582"/>
                    </a:lnTo>
                    <a:cubicBezTo>
                      <a:pt x="9942" y="4552"/>
                      <a:pt x="9918" y="4537"/>
                      <a:pt x="9894" y="4537"/>
                    </a:cubicBezTo>
                    <a:close/>
                    <a:moveTo>
                      <a:pt x="4018" y="5287"/>
                    </a:moveTo>
                    <a:cubicBezTo>
                      <a:pt x="3998" y="5287"/>
                      <a:pt x="3977" y="5302"/>
                      <a:pt x="3977" y="5332"/>
                    </a:cubicBezTo>
                    <a:lnTo>
                      <a:pt x="3882" y="5618"/>
                    </a:lnTo>
                    <a:lnTo>
                      <a:pt x="3584" y="5618"/>
                    </a:lnTo>
                    <a:cubicBezTo>
                      <a:pt x="3536" y="5618"/>
                      <a:pt x="3524" y="5665"/>
                      <a:pt x="3560" y="5689"/>
                    </a:cubicBezTo>
                    <a:lnTo>
                      <a:pt x="3798" y="5868"/>
                    </a:lnTo>
                    <a:lnTo>
                      <a:pt x="3715" y="6165"/>
                    </a:lnTo>
                    <a:cubicBezTo>
                      <a:pt x="3706" y="6200"/>
                      <a:pt x="3723" y="6222"/>
                      <a:pt x="3747" y="6222"/>
                    </a:cubicBezTo>
                    <a:cubicBezTo>
                      <a:pt x="3755" y="6222"/>
                      <a:pt x="3765" y="6219"/>
                      <a:pt x="3774" y="6213"/>
                    </a:cubicBezTo>
                    <a:lnTo>
                      <a:pt x="4024" y="6034"/>
                    </a:lnTo>
                    <a:lnTo>
                      <a:pt x="4263" y="6213"/>
                    </a:lnTo>
                    <a:cubicBezTo>
                      <a:pt x="4272" y="6219"/>
                      <a:pt x="4283" y="6222"/>
                      <a:pt x="4292" y="6222"/>
                    </a:cubicBezTo>
                    <a:cubicBezTo>
                      <a:pt x="4320" y="6222"/>
                      <a:pt x="4343" y="6200"/>
                      <a:pt x="4334" y="6165"/>
                    </a:cubicBezTo>
                    <a:lnTo>
                      <a:pt x="4239" y="5868"/>
                    </a:lnTo>
                    <a:lnTo>
                      <a:pt x="4489" y="5689"/>
                    </a:lnTo>
                    <a:cubicBezTo>
                      <a:pt x="4525" y="5665"/>
                      <a:pt x="4501" y="5618"/>
                      <a:pt x="4465" y="5618"/>
                    </a:cubicBezTo>
                    <a:lnTo>
                      <a:pt x="4167" y="5618"/>
                    </a:lnTo>
                    <a:lnTo>
                      <a:pt x="4060" y="5332"/>
                    </a:lnTo>
                    <a:cubicBezTo>
                      <a:pt x="4060" y="5302"/>
                      <a:pt x="4039" y="5287"/>
                      <a:pt x="4018" y="5287"/>
                    </a:cubicBezTo>
                    <a:close/>
                    <a:moveTo>
                      <a:pt x="6379" y="5292"/>
                    </a:moveTo>
                    <a:cubicBezTo>
                      <a:pt x="6357" y="5292"/>
                      <a:pt x="6334" y="5307"/>
                      <a:pt x="6334" y="5332"/>
                    </a:cubicBezTo>
                    <a:lnTo>
                      <a:pt x="6239" y="5618"/>
                    </a:lnTo>
                    <a:lnTo>
                      <a:pt x="5941" y="5618"/>
                    </a:lnTo>
                    <a:cubicBezTo>
                      <a:pt x="5894" y="5618"/>
                      <a:pt x="5882" y="5677"/>
                      <a:pt x="5918" y="5701"/>
                    </a:cubicBezTo>
                    <a:lnTo>
                      <a:pt x="6156" y="5868"/>
                    </a:lnTo>
                    <a:lnTo>
                      <a:pt x="6072" y="6165"/>
                    </a:lnTo>
                    <a:cubicBezTo>
                      <a:pt x="6064" y="6200"/>
                      <a:pt x="6080" y="6222"/>
                      <a:pt x="6104" y="6222"/>
                    </a:cubicBezTo>
                    <a:cubicBezTo>
                      <a:pt x="6113" y="6222"/>
                      <a:pt x="6122" y="6219"/>
                      <a:pt x="6132" y="6213"/>
                    </a:cubicBezTo>
                    <a:lnTo>
                      <a:pt x="6382" y="6034"/>
                    </a:lnTo>
                    <a:lnTo>
                      <a:pt x="6632" y="6213"/>
                    </a:lnTo>
                    <a:cubicBezTo>
                      <a:pt x="6638" y="6219"/>
                      <a:pt x="6646" y="6222"/>
                      <a:pt x="6655" y="6222"/>
                    </a:cubicBezTo>
                    <a:cubicBezTo>
                      <a:pt x="6677" y="6222"/>
                      <a:pt x="6700" y="6200"/>
                      <a:pt x="6691" y="6165"/>
                    </a:cubicBezTo>
                    <a:lnTo>
                      <a:pt x="6596" y="5868"/>
                    </a:lnTo>
                    <a:lnTo>
                      <a:pt x="6846" y="5689"/>
                    </a:lnTo>
                    <a:cubicBezTo>
                      <a:pt x="6870" y="5665"/>
                      <a:pt x="6858" y="5618"/>
                      <a:pt x="6822" y="5618"/>
                    </a:cubicBezTo>
                    <a:lnTo>
                      <a:pt x="6513" y="5618"/>
                    </a:lnTo>
                    <a:lnTo>
                      <a:pt x="6418" y="5332"/>
                    </a:lnTo>
                    <a:cubicBezTo>
                      <a:pt x="6418" y="5304"/>
                      <a:pt x="6399" y="5292"/>
                      <a:pt x="6379" y="5292"/>
                    </a:cubicBezTo>
                    <a:close/>
                    <a:moveTo>
                      <a:pt x="8726" y="5287"/>
                    </a:moveTo>
                    <a:cubicBezTo>
                      <a:pt x="8704" y="5287"/>
                      <a:pt x="8680" y="5302"/>
                      <a:pt x="8680" y="5332"/>
                    </a:cubicBezTo>
                    <a:lnTo>
                      <a:pt x="8585" y="5618"/>
                    </a:lnTo>
                    <a:lnTo>
                      <a:pt x="8287" y="5618"/>
                    </a:lnTo>
                    <a:cubicBezTo>
                      <a:pt x="8239" y="5618"/>
                      <a:pt x="8227" y="5665"/>
                      <a:pt x="8263" y="5689"/>
                    </a:cubicBezTo>
                    <a:lnTo>
                      <a:pt x="8501" y="5868"/>
                    </a:lnTo>
                    <a:lnTo>
                      <a:pt x="8418" y="6165"/>
                    </a:lnTo>
                    <a:cubicBezTo>
                      <a:pt x="8409" y="6200"/>
                      <a:pt x="8426" y="6222"/>
                      <a:pt x="8450" y="6222"/>
                    </a:cubicBezTo>
                    <a:cubicBezTo>
                      <a:pt x="8458" y="6222"/>
                      <a:pt x="8468" y="6219"/>
                      <a:pt x="8477" y="6213"/>
                    </a:cubicBezTo>
                    <a:lnTo>
                      <a:pt x="8727" y="6034"/>
                    </a:lnTo>
                    <a:lnTo>
                      <a:pt x="8966" y="6213"/>
                    </a:lnTo>
                    <a:cubicBezTo>
                      <a:pt x="8975" y="6219"/>
                      <a:pt x="8986" y="6222"/>
                      <a:pt x="8995" y="6222"/>
                    </a:cubicBezTo>
                    <a:cubicBezTo>
                      <a:pt x="9023" y="6222"/>
                      <a:pt x="9046" y="6200"/>
                      <a:pt x="9037" y="6165"/>
                    </a:cubicBezTo>
                    <a:lnTo>
                      <a:pt x="8942" y="5868"/>
                    </a:lnTo>
                    <a:lnTo>
                      <a:pt x="9192" y="5689"/>
                    </a:lnTo>
                    <a:cubicBezTo>
                      <a:pt x="9216" y="5665"/>
                      <a:pt x="9204" y="5618"/>
                      <a:pt x="9168" y="5618"/>
                    </a:cubicBezTo>
                    <a:lnTo>
                      <a:pt x="8870" y="5618"/>
                    </a:lnTo>
                    <a:lnTo>
                      <a:pt x="8763" y="5332"/>
                    </a:lnTo>
                    <a:cubicBezTo>
                      <a:pt x="8769" y="5302"/>
                      <a:pt x="8748" y="5287"/>
                      <a:pt x="8726" y="5287"/>
                    </a:cubicBezTo>
                    <a:close/>
                    <a:moveTo>
                      <a:pt x="1668" y="5287"/>
                    </a:moveTo>
                    <a:cubicBezTo>
                      <a:pt x="1646" y="5287"/>
                      <a:pt x="1625" y="5302"/>
                      <a:pt x="1631" y="5332"/>
                    </a:cubicBezTo>
                    <a:lnTo>
                      <a:pt x="1536" y="5618"/>
                    </a:lnTo>
                    <a:lnTo>
                      <a:pt x="1238" y="5618"/>
                    </a:lnTo>
                    <a:cubicBezTo>
                      <a:pt x="1191" y="5618"/>
                      <a:pt x="1179" y="5677"/>
                      <a:pt x="1215" y="5689"/>
                    </a:cubicBezTo>
                    <a:lnTo>
                      <a:pt x="1453" y="5880"/>
                    </a:lnTo>
                    <a:lnTo>
                      <a:pt x="1357" y="6177"/>
                    </a:lnTo>
                    <a:cubicBezTo>
                      <a:pt x="1348" y="6205"/>
                      <a:pt x="1375" y="6233"/>
                      <a:pt x="1404" y="6233"/>
                    </a:cubicBezTo>
                    <a:cubicBezTo>
                      <a:pt x="1412" y="6233"/>
                      <a:pt x="1421" y="6230"/>
                      <a:pt x="1429" y="6225"/>
                    </a:cubicBezTo>
                    <a:lnTo>
                      <a:pt x="1679" y="6046"/>
                    </a:lnTo>
                    <a:lnTo>
                      <a:pt x="1917" y="6225"/>
                    </a:lnTo>
                    <a:cubicBezTo>
                      <a:pt x="1925" y="6230"/>
                      <a:pt x="1934" y="6233"/>
                      <a:pt x="1942" y="6233"/>
                    </a:cubicBezTo>
                    <a:cubicBezTo>
                      <a:pt x="1971" y="6233"/>
                      <a:pt x="1998" y="6205"/>
                      <a:pt x="1988" y="6177"/>
                    </a:cubicBezTo>
                    <a:lnTo>
                      <a:pt x="1893" y="5880"/>
                    </a:lnTo>
                    <a:lnTo>
                      <a:pt x="2143" y="5689"/>
                    </a:lnTo>
                    <a:cubicBezTo>
                      <a:pt x="2179" y="5665"/>
                      <a:pt x="2155" y="5618"/>
                      <a:pt x="2119" y="5618"/>
                    </a:cubicBezTo>
                    <a:lnTo>
                      <a:pt x="1810" y="5618"/>
                    </a:lnTo>
                    <a:lnTo>
                      <a:pt x="1715" y="5332"/>
                    </a:lnTo>
                    <a:cubicBezTo>
                      <a:pt x="1715" y="5302"/>
                      <a:pt x="1691" y="5287"/>
                      <a:pt x="1668" y="5287"/>
                    </a:cubicBezTo>
                    <a:close/>
                    <a:moveTo>
                      <a:pt x="502" y="6072"/>
                    </a:moveTo>
                    <a:cubicBezTo>
                      <a:pt x="489" y="6072"/>
                      <a:pt x="474" y="6079"/>
                      <a:pt x="464" y="6094"/>
                    </a:cubicBezTo>
                    <a:lnTo>
                      <a:pt x="369" y="6392"/>
                    </a:lnTo>
                    <a:lnTo>
                      <a:pt x="60" y="6392"/>
                    </a:lnTo>
                    <a:cubicBezTo>
                      <a:pt x="24" y="6392"/>
                      <a:pt x="12" y="6439"/>
                      <a:pt x="36" y="6463"/>
                    </a:cubicBezTo>
                    <a:lnTo>
                      <a:pt x="286" y="6642"/>
                    </a:lnTo>
                    <a:lnTo>
                      <a:pt x="191" y="6939"/>
                    </a:lnTo>
                    <a:cubicBezTo>
                      <a:pt x="181" y="6967"/>
                      <a:pt x="208" y="6995"/>
                      <a:pt x="237" y="6995"/>
                    </a:cubicBezTo>
                    <a:cubicBezTo>
                      <a:pt x="245" y="6995"/>
                      <a:pt x="254" y="6992"/>
                      <a:pt x="262" y="6987"/>
                    </a:cubicBezTo>
                    <a:lnTo>
                      <a:pt x="500" y="6820"/>
                    </a:lnTo>
                    <a:lnTo>
                      <a:pt x="750" y="6999"/>
                    </a:lnTo>
                    <a:cubicBezTo>
                      <a:pt x="758" y="7004"/>
                      <a:pt x="766" y="7006"/>
                      <a:pt x="774" y="7006"/>
                    </a:cubicBezTo>
                    <a:cubicBezTo>
                      <a:pt x="800" y="7006"/>
                      <a:pt x="819" y="6979"/>
                      <a:pt x="810" y="6951"/>
                    </a:cubicBezTo>
                    <a:lnTo>
                      <a:pt x="715" y="6653"/>
                    </a:lnTo>
                    <a:lnTo>
                      <a:pt x="965" y="6475"/>
                    </a:lnTo>
                    <a:cubicBezTo>
                      <a:pt x="1000" y="6451"/>
                      <a:pt x="976" y="6403"/>
                      <a:pt x="941" y="6403"/>
                    </a:cubicBezTo>
                    <a:lnTo>
                      <a:pt x="643" y="6403"/>
                    </a:lnTo>
                    <a:lnTo>
                      <a:pt x="536" y="6106"/>
                    </a:lnTo>
                    <a:cubicBezTo>
                      <a:pt x="536" y="6085"/>
                      <a:pt x="520" y="6072"/>
                      <a:pt x="502" y="6072"/>
                    </a:cubicBezTo>
                    <a:close/>
                    <a:moveTo>
                      <a:pt x="2846" y="6052"/>
                    </a:moveTo>
                    <a:cubicBezTo>
                      <a:pt x="2822" y="6052"/>
                      <a:pt x="2798" y="6070"/>
                      <a:pt x="2798" y="6106"/>
                    </a:cubicBezTo>
                    <a:lnTo>
                      <a:pt x="2703" y="6403"/>
                    </a:lnTo>
                    <a:lnTo>
                      <a:pt x="2405" y="6403"/>
                    </a:lnTo>
                    <a:cubicBezTo>
                      <a:pt x="2369" y="6403"/>
                      <a:pt x="2346" y="6451"/>
                      <a:pt x="2381" y="6475"/>
                    </a:cubicBezTo>
                    <a:lnTo>
                      <a:pt x="2631" y="6653"/>
                    </a:lnTo>
                    <a:lnTo>
                      <a:pt x="2536" y="6951"/>
                    </a:lnTo>
                    <a:cubicBezTo>
                      <a:pt x="2527" y="6979"/>
                      <a:pt x="2546" y="7006"/>
                      <a:pt x="2572" y="7006"/>
                    </a:cubicBezTo>
                    <a:cubicBezTo>
                      <a:pt x="2580" y="7006"/>
                      <a:pt x="2588" y="7004"/>
                      <a:pt x="2596" y="6999"/>
                    </a:cubicBezTo>
                    <a:lnTo>
                      <a:pt x="2846" y="6820"/>
                    </a:lnTo>
                    <a:lnTo>
                      <a:pt x="3096" y="6999"/>
                    </a:lnTo>
                    <a:cubicBezTo>
                      <a:pt x="3101" y="7004"/>
                      <a:pt x="3108" y="7006"/>
                      <a:pt x="3115" y="7006"/>
                    </a:cubicBezTo>
                    <a:cubicBezTo>
                      <a:pt x="3138" y="7006"/>
                      <a:pt x="3165" y="6979"/>
                      <a:pt x="3155" y="6951"/>
                    </a:cubicBezTo>
                    <a:lnTo>
                      <a:pt x="3060" y="6653"/>
                    </a:lnTo>
                    <a:lnTo>
                      <a:pt x="3310" y="6475"/>
                    </a:lnTo>
                    <a:cubicBezTo>
                      <a:pt x="3346" y="6451"/>
                      <a:pt x="3322" y="6403"/>
                      <a:pt x="3286" y="6403"/>
                    </a:cubicBezTo>
                    <a:lnTo>
                      <a:pt x="2989" y="6403"/>
                    </a:lnTo>
                    <a:lnTo>
                      <a:pt x="2893" y="6106"/>
                    </a:lnTo>
                    <a:cubicBezTo>
                      <a:pt x="2893" y="6070"/>
                      <a:pt x="2870" y="6052"/>
                      <a:pt x="2846" y="6052"/>
                    </a:cubicBezTo>
                    <a:close/>
                    <a:moveTo>
                      <a:pt x="5203" y="6070"/>
                    </a:moveTo>
                    <a:cubicBezTo>
                      <a:pt x="5188" y="6070"/>
                      <a:pt x="5173" y="6082"/>
                      <a:pt x="5167" y="6106"/>
                    </a:cubicBezTo>
                    <a:lnTo>
                      <a:pt x="5072" y="6403"/>
                    </a:lnTo>
                    <a:lnTo>
                      <a:pt x="4763" y="6403"/>
                    </a:lnTo>
                    <a:cubicBezTo>
                      <a:pt x="4727" y="6403"/>
                      <a:pt x="4703" y="6451"/>
                      <a:pt x="4739" y="6475"/>
                    </a:cubicBezTo>
                    <a:lnTo>
                      <a:pt x="4989" y="6653"/>
                    </a:lnTo>
                    <a:lnTo>
                      <a:pt x="4894" y="6951"/>
                    </a:lnTo>
                    <a:cubicBezTo>
                      <a:pt x="4884" y="6979"/>
                      <a:pt x="4904" y="7006"/>
                      <a:pt x="4930" y="7006"/>
                    </a:cubicBezTo>
                    <a:cubicBezTo>
                      <a:pt x="4937" y="7006"/>
                      <a:pt x="4945" y="7004"/>
                      <a:pt x="4953" y="6999"/>
                    </a:cubicBezTo>
                    <a:lnTo>
                      <a:pt x="5203" y="6820"/>
                    </a:lnTo>
                    <a:lnTo>
                      <a:pt x="5453" y="6999"/>
                    </a:lnTo>
                    <a:cubicBezTo>
                      <a:pt x="5461" y="7004"/>
                      <a:pt x="5469" y="7006"/>
                      <a:pt x="5477" y="7006"/>
                    </a:cubicBezTo>
                    <a:cubicBezTo>
                      <a:pt x="5503" y="7006"/>
                      <a:pt x="5522" y="6979"/>
                      <a:pt x="5513" y="6951"/>
                    </a:cubicBezTo>
                    <a:lnTo>
                      <a:pt x="5417" y="6653"/>
                    </a:lnTo>
                    <a:lnTo>
                      <a:pt x="5668" y="6475"/>
                    </a:lnTo>
                    <a:cubicBezTo>
                      <a:pt x="5703" y="6451"/>
                      <a:pt x="5679" y="6403"/>
                      <a:pt x="5644" y="6403"/>
                    </a:cubicBezTo>
                    <a:lnTo>
                      <a:pt x="5334" y="6403"/>
                    </a:lnTo>
                    <a:lnTo>
                      <a:pt x="5239" y="6106"/>
                    </a:lnTo>
                    <a:cubicBezTo>
                      <a:pt x="5233" y="6082"/>
                      <a:pt x="5218" y="6070"/>
                      <a:pt x="5203" y="6070"/>
                    </a:cubicBezTo>
                    <a:close/>
                    <a:moveTo>
                      <a:pt x="7547" y="6055"/>
                    </a:moveTo>
                    <a:cubicBezTo>
                      <a:pt x="7526" y="6055"/>
                      <a:pt x="7506" y="6067"/>
                      <a:pt x="7501" y="6094"/>
                    </a:cubicBezTo>
                    <a:lnTo>
                      <a:pt x="7406" y="6392"/>
                    </a:lnTo>
                    <a:lnTo>
                      <a:pt x="7108" y="6392"/>
                    </a:lnTo>
                    <a:cubicBezTo>
                      <a:pt x="7072" y="6392"/>
                      <a:pt x="7049" y="6439"/>
                      <a:pt x="7084" y="6463"/>
                    </a:cubicBezTo>
                    <a:lnTo>
                      <a:pt x="7334" y="6642"/>
                    </a:lnTo>
                    <a:lnTo>
                      <a:pt x="7239" y="6939"/>
                    </a:lnTo>
                    <a:cubicBezTo>
                      <a:pt x="7230" y="6967"/>
                      <a:pt x="7249" y="6995"/>
                      <a:pt x="7275" y="6995"/>
                    </a:cubicBezTo>
                    <a:cubicBezTo>
                      <a:pt x="7283" y="6995"/>
                      <a:pt x="7291" y="6992"/>
                      <a:pt x="7299" y="6987"/>
                    </a:cubicBezTo>
                    <a:lnTo>
                      <a:pt x="7549" y="6808"/>
                    </a:lnTo>
                    <a:lnTo>
                      <a:pt x="7799" y="6999"/>
                    </a:lnTo>
                    <a:cubicBezTo>
                      <a:pt x="7804" y="7004"/>
                      <a:pt x="7811" y="7006"/>
                      <a:pt x="7818" y="7006"/>
                    </a:cubicBezTo>
                    <a:cubicBezTo>
                      <a:pt x="7841" y="7006"/>
                      <a:pt x="7867" y="6979"/>
                      <a:pt x="7858" y="6951"/>
                    </a:cubicBezTo>
                    <a:lnTo>
                      <a:pt x="7763" y="6653"/>
                    </a:lnTo>
                    <a:lnTo>
                      <a:pt x="8013" y="6475"/>
                    </a:lnTo>
                    <a:cubicBezTo>
                      <a:pt x="8037" y="6451"/>
                      <a:pt x="8025" y="6403"/>
                      <a:pt x="7989" y="6403"/>
                    </a:cubicBezTo>
                    <a:lnTo>
                      <a:pt x="7692" y="6403"/>
                    </a:lnTo>
                    <a:lnTo>
                      <a:pt x="7596" y="6106"/>
                    </a:lnTo>
                    <a:cubicBezTo>
                      <a:pt x="7596" y="6073"/>
                      <a:pt x="7571" y="6055"/>
                      <a:pt x="7547" y="6055"/>
                    </a:cubicBezTo>
                    <a:close/>
                    <a:moveTo>
                      <a:pt x="9894" y="6052"/>
                    </a:moveTo>
                    <a:cubicBezTo>
                      <a:pt x="9870" y="6052"/>
                      <a:pt x="9847" y="6070"/>
                      <a:pt x="9847" y="6106"/>
                    </a:cubicBezTo>
                    <a:lnTo>
                      <a:pt x="9751" y="6403"/>
                    </a:lnTo>
                    <a:lnTo>
                      <a:pt x="9454" y="6403"/>
                    </a:lnTo>
                    <a:cubicBezTo>
                      <a:pt x="9418" y="6403"/>
                      <a:pt x="9406" y="6451"/>
                      <a:pt x="9430" y="6475"/>
                    </a:cubicBezTo>
                    <a:lnTo>
                      <a:pt x="9680" y="6653"/>
                    </a:lnTo>
                    <a:lnTo>
                      <a:pt x="9585" y="6951"/>
                    </a:lnTo>
                    <a:cubicBezTo>
                      <a:pt x="9575" y="6979"/>
                      <a:pt x="9602" y="7006"/>
                      <a:pt x="9625" y="7006"/>
                    </a:cubicBezTo>
                    <a:cubicBezTo>
                      <a:pt x="9632" y="7006"/>
                      <a:pt x="9639" y="7004"/>
                      <a:pt x="9644" y="6999"/>
                    </a:cubicBezTo>
                    <a:lnTo>
                      <a:pt x="9894" y="6820"/>
                    </a:lnTo>
                    <a:lnTo>
                      <a:pt x="10144" y="6999"/>
                    </a:lnTo>
                    <a:cubicBezTo>
                      <a:pt x="10152" y="7004"/>
                      <a:pt x="10160" y="7006"/>
                      <a:pt x="10168" y="7006"/>
                    </a:cubicBezTo>
                    <a:cubicBezTo>
                      <a:pt x="10194" y="7006"/>
                      <a:pt x="10213" y="6979"/>
                      <a:pt x="10204" y="6951"/>
                    </a:cubicBezTo>
                    <a:lnTo>
                      <a:pt x="10120" y="6653"/>
                    </a:lnTo>
                    <a:lnTo>
                      <a:pt x="10359" y="6475"/>
                    </a:lnTo>
                    <a:cubicBezTo>
                      <a:pt x="10394" y="6451"/>
                      <a:pt x="10382" y="6403"/>
                      <a:pt x="10335" y="6403"/>
                    </a:cubicBezTo>
                    <a:lnTo>
                      <a:pt x="10037" y="6403"/>
                    </a:lnTo>
                    <a:lnTo>
                      <a:pt x="9942" y="6106"/>
                    </a:lnTo>
                    <a:cubicBezTo>
                      <a:pt x="9942" y="6070"/>
                      <a:pt x="9918" y="6052"/>
                      <a:pt x="9894" y="60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739" name="Google Shape;13739;p48"/>
            <p:cNvSpPr/>
            <p:nvPr/>
          </p:nvSpPr>
          <p:spPr>
            <a:xfrm flipH="1">
              <a:off x="826633" y="3944669"/>
              <a:ext cx="373211" cy="395193"/>
            </a:xfrm>
            <a:custGeom>
              <a:rect b="b" l="l" r="r" t="t"/>
              <a:pathLst>
                <a:path extrusionOk="0" h="10678" w="8847">
                  <a:moveTo>
                    <a:pt x="3537" y="1"/>
                  </a:moveTo>
                  <a:lnTo>
                    <a:pt x="3513" y="6478"/>
                  </a:lnTo>
                  <a:lnTo>
                    <a:pt x="3537" y="6704"/>
                  </a:lnTo>
                  <a:lnTo>
                    <a:pt x="3334" y="6704"/>
                  </a:lnTo>
                  <a:cubicBezTo>
                    <a:pt x="417" y="6847"/>
                    <a:pt x="1" y="8692"/>
                    <a:pt x="1" y="9692"/>
                  </a:cubicBezTo>
                  <a:cubicBezTo>
                    <a:pt x="1" y="9811"/>
                    <a:pt x="12" y="9907"/>
                    <a:pt x="12" y="9990"/>
                  </a:cubicBezTo>
                  <a:cubicBezTo>
                    <a:pt x="24" y="10109"/>
                    <a:pt x="36" y="10228"/>
                    <a:pt x="60" y="10347"/>
                  </a:cubicBezTo>
                  <a:cubicBezTo>
                    <a:pt x="1513" y="10567"/>
                    <a:pt x="2980" y="10678"/>
                    <a:pt x="4449" y="10678"/>
                  </a:cubicBezTo>
                  <a:cubicBezTo>
                    <a:pt x="5918" y="10678"/>
                    <a:pt x="7388" y="10567"/>
                    <a:pt x="8847" y="10347"/>
                  </a:cubicBezTo>
                  <a:lnTo>
                    <a:pt x="8835" y="9823"/>
                  </a:lnTo>
                  <a:lnTo>
                    <a:pt x="8835" y="9526"/>
                  </a:lnTo>
                  <a:lnTo>
                    <a:pt x="88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0" name="Google Shape;13740;p48"/>
            <p:cNvSpPr/>
            <p:nvPr/>
          </p:nvSpPr>
          <p:spPr>
            <a:xfrm flipH="1">
              <a:off x="827139" y="3944225"/>
              <a:ext cx="372704" cy="382868"/>
            </a:xfrm>
            <a:custGeom>
              <a:rect b="b" l="l" r="r" t="t"/>
              <a:pathLst>
                <a:path extrusionOk="0" h="10345" w="8835">
                  <a:moveTo>
                    <a:pt x="7275" y="1"/>
                  </a:moveTo>
                  <a:cubicBezTo>
                    <a:pt x="7240" y="1930"/>
                    <a:pt x="6739" y="7918"/>
                    <a:pt x="6620" y="9895"/>
                  </a:cubicBezTo>
                  <a:cubicBezTo>
                    <a:pt x="5989" y="9978"/>
                    <a:pt x="5346" y="10026"/>
                    <a:pt x="4715" y="10050"/>
                  </a:cubicBezTo>
                  <a:cubicBezTo>
                    <a:pt x="4488" y="10056"/>
                    <a:pt x="4261" y="10060"/>
                    <a:pt x="4034" y="10060"/>
                  </a:cubicBezTo>
                  <a:cubicBezTo>
                    <a:pt x="2681" y="10060"/>
                    <a:pt x="1336" y="9939"/>
                    <a:pt x="1" y="9704"/>
                  </a:cubicBezTo>
                  <a:lnTo>
                    <a:pt x="1" y="9704"/>
                  </a:lnTo>
                  <a:cubicBezTo>
                    <a:pt x="1" y="9823"/>
                    <a:pt x="12" y="9919"/>
                    <a:pt x="12" y="10002"/>
                  </a:cubicBezTo>
                  <a:cubicBezTo>
                    <a:pt x="1327" y="10231"/>
                    <a:pt x="2657" y="10345"/>
                    <a:pt x="3989" y="10345"/>
                  </a:cubicBezTo>
                  <a:cubicBezTo>
                    <a:pt x="4323" y="10345"/>
                    <a:pt x="4656" y="10338"/>
                    <a:pt x="4989" y="10323"/>
                  </a:cubicBezTo>
                  <a:cubicBezTo>
                    <a:pt x="5823" y="10288"/>
                    <a:pt x="6644" y="10204"/>
                    <a:pt x="7466" y="10085"/>
                  </a:cubicBezTo>
                  <a:cubicBezTo>
                    <a:pt x="7918" y="10014"/>
                    <a:pt x="8383" y="9954"/>
                    <a:pt x="8835" y="9835"/>
                  </a:cubicBezTo>
                  <a:lnTo>
                    <a:pt x="8823" y="9526"/>
                  </a:lnTo>
                  <a:cubicBezTo>
                    <a:pt x="8359" y="9645"/>
                    <a:pt x="7871" y="9728"/>
                    <a:pt x="7394" y="9788"/>
                  </a:cubicBezTo>
                  <a:cubicBezTo>
                    <a:pt x="7228" y="9823"/>
                    <a:pt x="7073" y="9835"/>
                    <a:pt x="6906" y="9859"/>
                  </a:cubicBezTo>
                  <a:cubicBezTo>
                    <a:pt x="7025" y="7883"/>
                    <a:pt x="7525" y="1918"/>
                    <a:pt x="7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1" name="Google Shape;13741;p48"/>
            <p:cNvSpPr/>
            <p:nvPr/>
          </p:nvSpPr>
          <p:spPr>
            <a:xfrm flipH="1">
              <a:off x="921337" y="4184392"/>
              <a:ext cx="137861" cy="60067"/>
            </a:xfrm>
            <a:custGeom>
              <a:rect b="b" l="l" r="r" t="t"/>
              <a:pathLst>
                <a:path extrusionOk="0" h="1623" w="3268">
                  <a:moveTo>
                    <a:pt x="179" y="1"/>
                  </a:moveTo>
                  <a:lnTo>
                    <a:pt x="203" y="239"/>
                  </a:lnTo>
                  <a:lnTo>
                    <a:pt x="0" y="239"/>
                  </a:lnTo>
                  <a:cubicBezTo>
                    <a:pt x="1048" y="608"/>
                    <a:pt x="2060" y="1072"/>
                    <a:pt x="3036" y="1620"/>
                  </a:cubicBezTo>
                  <a:cubicBezTo>
                    <a:pt x="3046" y="1622"/>
                    <a:pt x="3056" y="1622"/>
                    <a:pt x="3066" y="1622"/>
                  </a:cubicBezTo>
                  <a:cubicBezTo>
                    <a:pt x="3192" y="1622"/>
                    <a:pt x="3268" y="1481"/>
                    <a:pt x="3179" y="1382"/>
                  </a:cubicBezTo>
                  <a:cubicBezTo>
                    <a:pt x="2215" y="834"/>
                    <a:pt x="1215" y="382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2" name="Google Shape;13742;p48"/>
            <p:cNvSpPr/>
            <p:nvPr/>
          </p:nvSpPr>
          <p:spPr>
            <a:xfrm flipH="1">
              <a:off x="869828" y="4194866"/>
              <a:ext cx="99472" cy="92229"/>
            </a:xfrm>
            <a:custGeom>
              <a:rect b="b" l="l" r="r" t="t"/>
              <a:pathLst>
                <a:path extrusionOk="0" h="2492" w="2358">
                  <a:moveTo>
                    <a:pt x="1179" y="0"/>
                  </a:moveTo>
                  <a:cubicBezTo>
                    <a:pt x="879" y="0"/>
                    <a:pt x="578" y="116"/>
                    <a:pt x="346" y="349"/>
                  </a:cubicBezTo>
                  <a:cubicBezTo>
                    <a:pt x="131" y="575"/>
                    <a:pt x="1" y="873"/>
                    <a:pt x="1" y="1182"/>
                  </a:cubicBezTo>
                  <a:lnTo>
                    <a:pt x="1" y="1301"/>
                  </a:lnTo>
                  <a:cubicBezTo>
                    <a:pt x="1" y="1623"/>
                    <a:pt x="131" y="1920"/>
                    <a:pt x="346" y="2146"/>
                  </a:cubicBezTo>
                  <a:cubicBezTo>
                    <a:pt x="572" y="2361"/>
                    <a:pt x="870" y="2480"/>
                    <a:pt x="1179" y="2492"/>
                  </a:cubicBezTo>
                  <a:cubicBezTo>
                    <a:pt x="1489" y="2492"/>
                    <a:pt x="1786" y="2361"/>
                    <a:pt x="2013" y="2146"/>
                  </a:cubicBezTo>
                  <a:cubicBezTo>
                    <a:pt x="2227" y="1920"/>
                    <a:pt x="2358" y="1623"/>
                    <a:pt x="2358" y="1301"/>
                  </a:cubicBezTo>
                  <a:lnTo>
                    <a:pt x="2358" y="1182"/>
                  </a:lnTo>
                  <a:cubicBezTo>
                    <a:pt x="2358" y="873"/>
                    <a:pt x="2227" y="575"/>
                    <a:pt x="2013" y="349"/>
                  </a:cubicBezTo>
                  <a:cubicBezTo>
                    <a:pt x="1780" y="116"/>
                    <a:pt x="1480" y="0"/>
                    <a:pt x="1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3" name="Google Shape;13743;p48"/>
            <p:cNvSpPr/>
            <p:nvPr/>
          </p:nvSpPr>
          <p:spPr>
            <a:xfrm flipH="1">
              <a:off x="884382" y="4208524"/>
              <a:ext cx="70365" cy="65027"/>
            </a:xfrm>
            <a:custGeom>
              <a:rect b="b" l="l" r="r" t="t"/>
              <a:pathLst>
                <a:path extrusionOk="0" h="1757" w="1668">
                  <a:moveTo>
                    <a:pt x="836" y="0"/>
                  </a:moveTo>
                  <a:cubicBezTo>
                    <a:pt x="623" y="0"/>
                    <a:pt x="412" y="81"/>
                    <a:pt x="251" y="242"/>
                  </a:cubicBezTo>
                  <a:cubicBezTo>
                    <a:pt x="96" y="396"/>
                    <a:pt x="1" y="611"/>
                    <a:pt x="1" y="837"/>
                  </a:cubicBezTo>
                  <a:lnTo>
                    <a:pt x="1" y="920"/>
                  </a:lnTo>
                  <a:cubicBezTo>
                    <a:pt x="1" y="1146"/>
                    <a:pt x="96" y="1361"/>
                    <a:pt x="251" y="1516"/>
                  </a:cubicBezTo>
                  <a:cubicBezTo>
                    <a:pt x="412" y="1676"/>
                    <a:pt x="623" y="1757"/>
                    <a:pt x="836" y="1757"/>
                  </a:cubicBezTo>
                  <a:cubicBezTo>
                    <a:pt x="1049" y="1757"/>
                    <a:pt x="1263" y="1676"/>
                    <a:pt x="1430" y="1516"/>
                  </a:cubicBezTo>
                  <a:cubicBezTo>
                    <a:pt x="1584" y="1361"/>
                    <a:pt x="1668" y="1146"/>
                    <a:pt x="1668" y="920"/>
                  </a:cubicBezTo>
                  <a:lnTo>
                    <a:pt x="1668" y="837"/>
                  </a:lnTo>
                  <a:cubicBezTo>
                    <a:pt x="1668" y="611"/>
                    <a:pt x="1584" y="396"/>
                    <a:pt x="1430" y="242"/>
                  </a:cubicBezTo>
                  <a:cubicBezTo>
                    <a:pt x="1263" y="81"/>
                    <a:pt x="1049" y="0"/>
                    <a:pt x="8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4" name="Google Shape;13744;p48"/>
            <p:cNvSpPr/>
            <p:nvPr/>
          </p:nvSpPr>
          <p:spPr>
            <a:xfrm flipH="1">
              <a:off x="1077507" y="4208524"/>
              <a:ext cx="120818" cy="112177"/>
            </a:xfrm>
            <a:custGeom>
              <a:rect b="b" l="l" r="r" t="t"/>
              <a:pathLst>
                <a:path extrusionOk="0" h="3031" w="2864">
                  <a:moveTo>
                    <a:pt x="2398" y="0"/>
                  </a:moveTo>
                  <a:cubicBezTo>
                    <a:pt x="2381" y="0"/>
                    <a:pt x="2364" y="1"/>
                    <a:pt x="2346" y="3"/>
                  </a:cubicBezTo>
                  <a:cubicBezTo>
                    <a:pt x="988" y="123"/>
                    <a:pt x="0" y="1325"/>
                    <a:pt x="131" y="2682"/>
                  </a:cubicBezTo>
                  <a:cubicBezTo>
                    <a:pt x="154" y="2919"/>
                    <a:pt x="336" y="3030"/>
                    <a:pt x="518" y="3030"/>
                  </a:cubicBezTo>
                  <a:cubicBezTo>
                    <a:pt x="721" y="3030"/>
                    <a:pt x="924" y="2892"/>
                    <a:pt x="905" y="2635"/>
                  </a:cubicBezTo>
                  <a:cubicBezTo>
                    <a:pt x="786" y="1706"/>
                    <a:pt x="1465" y="861"/>
                    <a:pt x="2393" y="777"/>
                  </a:cubicBezTo>
                  <a:cubicBezTo>
                    <a:pt x="2864" y="720"/>
                    <a:pt x="2837" y="0"/>
                    <a:pt x="2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5" name="Google Shape;13745;p48"/>
            <p:cNvSpPr/>
            <p:nvPr/>
          </p:nvSpPr>
          <p:spPr>
            <a:xfrm flipH="1">
              <a:off x="1030512" y="4200233"/>
              <a:ext cx="48808" cy="28757"/>
            </a:xfrm>
            <a:custGeom>
              <a:rect b="b" l="l" r="r" t="t"/>
              <a:pathLst>
                <a:path extrusionOk="0" h="777" w="1157">
                  <a:moveTo>
                    <a:pt x="642" y="0"/>
                  </a:moveTo>
                  <a:cubicBezTo>
                    <a:pt x="631" y="0"/>
                    <a:pt x="620" y="0"/>
                    <a:pt x="608" y="1"/>
                  </a:cubicBezTo>
                  <a:lnTo>
                    <a:pt x="501" y="1"/>
                  </a:lnTo>
                  <a:cubicBezTo>
                    <a:pt x="1" y="36"/>
                    <a:pt x="35" y="776"/>
                    <a:pt x="515" y="776"/>
                  </a:cubicBezTo>
                  <a:cubicBezTo>
                    <a:pt x="526" y="776"/>
                    <a:pt x="537" y="776"/>
                    <a:pt x="549" y="775"/>
                  </a:cubicBezTo>
                  <a:lnTo>
                    <a:pt x="656" y="775"/>
                  </a:lnTo>
                  <a:cubicBezTo>
                    <a:pt x="1156" y="740"/>
                    <a:pt x="1122" y="0"/>
                    <a:pt x="6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6" name="Google Shape;13746;p48"/>
            <p:cNvSpPr/>
            <p:nvPr/>
          </p:nvSpPr>
          <p:spPr>
            <a:xfrm>
              <a:off x="1224176" y="3944669"/>
              <a:ext cx="373211" cy="395193"/>
            </a:xfrm>
            <a:custGeom>
              <a:rect b="b" l="l" r="r" t="t"/>
              <a:pathLst>
                <a:path extrusionOk="0" h="10678" w="8847">
                  <a:moveTo>
                    <a:pt x="36" y="1"/>
                  </a:moveTo>
                  <a:lnTo>
                    <a:pt x="24" y="9526"/>
                  </a:lnTo>
                  <a:lnTo>
                    <a:pt x="24" y="9823"/>
                  </a:lnTo>
                  <a:lnTo>
                    <a:pt x="0" y="10347"/>
                  </a:lnTo>
                  <a:cubicBezTo>
                    <a:pt x="1459" y="10567"/>
                    <a:pt x="2926" y="10678"/>
                    <a:pt x="4393" y="10678"/>
                  </a:cubicBezTo>
                  <a:cubicBezTo>
                    <a:pt x="5861" y="10678"/>
                    <a:pt x="7328" y="10567"/>
                    <a:pt x="8787" y="10347"/>
                  </a:cubicBezTo>
                  <a:cubicBezTo>
                    <a:pt x="8811" y="10228"/>
                    <a:pt x="8823" y="10109"/>
                    <a:pt x="8834" y="9990"/>
                  </a:cubicBezTo>
                  <a:cubicBezTo>
                    <a:pt x="8834" y="9907"/>
                    <a:pt x="8846" y="9811"/>
                    <a:pt x="8846" y="9692"/>
                  </a:cubicBezTo>
                  <a:cubicBezTo>
                    <a:pt x="8846" y="8692"/>
                    <a:pt x="8430" y="6847"/>
                    <a:pt x="5513" y="6704"/>
                  </a:cubicBezTo>
                  <a:lnTo>
                    <a:pt x="5310" y="6704"/>
                  </a:lnTo>
                  <a:lnTo>
                    <a:pt x="5334" y="6478"/>
                  </a:lnTo>
                  <a:lnTo>
                    <a:pt x="5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7" name="Google Shape;13747;p48"/>
            <p:cNvSpPr/>
            <p:nvPr/>
          </p:nvSpPr>
          <p:spPr>
            <a:xfrm>
              <a:off x="1219491" y="3944225"/>
              <a:ext cx="372747" cy="382868"/>
            </a:xfrm>
            <a:custGeom>
              <a:rect b="b" l="l" r="r" t="t"/>
              <a:pathLst>
                <a:path extrusionOk="0" h="10345" w="8836">
                  <a:moveTo>
                    <a:pt x="1263" y="1"/>
                  </a:moveTo>
                  <a:cubicBezTo>
                    <a:pt x="1311" y="1918"/>
                    <a:pt x="1811" y="7883"/>
                    <a:pt x="1930" y="9859"/>
                  </a:cubicBezTo>
                  <a:cubicBezTo>
                    <a:pt x="1763" y="9835"/>
                    <a:pt x="1608" y="9823"/>
                    <a:pt x="1442" y="9788"/>
                  </a:cubicBezTo>
                  <a:cubicBezTo>
                    <a:pt x="953" y="9728"/>
                    <a:pt x="477" y="9645"/>
                    <a:pt x="13" y="9526"/>
                  </a:cubicBezTo>
                  <a:lnTo>
                    <a:pt x="1" y="9835"/>
                  </a:lnTo>
                  <a:cubicBezTo>
                    <a:pt x="453" y="9954"/>
                    <a:pt x="918" y="10014"/>
                    <a:pt x="1358" y="10085"/>
                  </a:cubicBezTo>
                  <a:cubicBezTo>
                    <a:pt x="2180" y="10204"/>
                    <a:pt x="3013" y="10288"/>
                    <a:pt x="3847" y="10323"/>
                  </a:cubicBezTo>
                  <a:cubicBezTo>
                    <a:pt x="4180" y="10338"/>
                    <a:pt x="4513" y="10345"/>
                    <a:pt x="4847" y="10345"/>
                  </a:cubicBezTo>
                  <a:cubicBezTo>
                    <a:pt x="6179" y="10345"/>
                    <a:pt x="7509" y="10231"/>
                    <a:pt x="8823" y="10002"/>
                  </a:cubicBezTo>
                  <a:cubicBezTo>
                    <a:pt x="8823" y="9919"/>
                    <a:pt x="8835" y="9823"/>
                    <a:pt x="8835" y="9704"/>
                  </a:cubicBezTo>
                  <a:lnTo>
                    <a:pt x="8835" y="9704"/>
                  </a:lnTo>
                  <a:cubicBezTo>
                    <a:pt x="7500" y="9939"/>
                    <a:pt x="6146" y="10060"/>
                    <a:pt x="4798" y="10060"/>
                  </a:cubicBezTo>
                  <a:cubicBezTo>
                    <a:pt x="4572" y="10060"/>
                    <a:pt x="4346" y="10056"/>
                    <a:pt x="4120" y="10050"/>
                  </a:cubicBezTo>
                  <a:cubicBezTo>
                    <a:pt x="3478" y="10026"/>
                    <a:pt x="2847" y="9978"/>
                    <a:pt x="2215" y="9895"/>
                  </a:cubicBezTo>
                  <a:cubicBezTo>
                    <a:pt x="2096" y="7918"/>
                    <a:pt x="1596" y="1930"/>
                    <a:pt x="1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8" name="Google Shape;13748;p48"/>
            <p:cNvSpPr/>
            <p:nvPr/>
          </p:nvSpPr>
          <p:spPr>
            <a:xfrm>
              <a:off x="1313227" y="4184392"/>
              <a:ext cx="138367" cy="60067"/>
            </a:xfrm>
            <a:custGeom>
              <a:rect b="b" l="l" r="r" t="t"/>
              <a:pathLst>
                <a:path extrusionOk="0" h="1623" w="3280">
                  <a:moveTo>
                    <a:pt x="3101" y="1"/>
                  </a:moveTo>
                  <a:lnTo>
                    <a:pt x="3101" y="1"/>
                  </a:lnTo>
                  <a:cubicBezTo>
                    <a:pt x="2065" y="382"/>
                    <a:pt x="1053" y="834"/>
                    <a:pt x="89" y="1382"/>
                  </a:cubicBezTo>
                  <a:cubicBezTo>
                    <a:pt x="0" y="1481"/>
                    <a:pt x="87" y="1622"/>
                    <a:pt x="205" y="1622"/>
                  </a:cubicBezTo>
                  <a:cubicBezTo>
                    <a:pt x="213" y="1622"/>
                    <a:pt x="222" y="1622"/>
                    <a:pt x="232" y="1620"/>
                  </a:cubicBezTo>
                  <a:cubicBezTo>
                    <a:pt x="1208" y="1072"/>
                    <a:pt x="2232" y="608"/>
                    <a:pt x="3280" y="239"/>
                  </a:cubicBezTo>
                  <a:lnTo>
                    <a:pt x="3077" y="239"/>
                  </a:lnTo>
                  <a:lnTo>
                    <a:pt x="31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9" name="Google Shape;13749;p48"/>
            <p:cNvSpPr/>
            <p:nvPr/>
          </p:nvSpPr>
          <p:spPr>
            <a:xfrm>
              <a:off x="1261718" y="4194866"/>
              <a:ext cx="99978" cy="92229"/>
            </a:xfrm>
            <a:custGeom>
              <a:rect b="b" l="l" r="r" t="t"/>
              <a:pathLst>
                <a:path extrusionOk="0" h="2492" w="2370">
                  <a:moveTo>
                    <a:pt x="1186" y="0"/>
                  </a:moveTo>
                  <a:cubicBezTo>
                    <a:pt x="884" y="0"/>
                    <a:pt x="583" y="116"/>
                    <a:pt x="357" y="349"/>
                  </a:cubicBezTo>
                  <a:cubicBezTo>
                    <a:pt x="131" y="575"/>
                    <a:pt x="12" y="873"/>
                    <a:pt x="0" y="1182"/>
                  </a:cubicBezTo>
                  <a:lnTo>
                    <a:pt x="0" y="1301"/>
                  </a:lnTo>
                  <a:cubicBezTo>
                    <a:pt x="12" y="1623"/>
                    <a:pt x="131" y="1920"/>
                    <a:pt x="357" y="2146"/>
                  </a:cubicBezTo>
                  <a:cubicBezTo>
                    <a:pt x="572" y="2361"/>
                    <a:pt x="869" y="2492"/>
                    <a:pt x="1191" y="2492"/>
                  </a:cubicBezTo>
                  <a:cubicBezTo>
                    <a:pt x="1500" y="2480"/>
                    <a:pt x="1798" y="2361"/>
                    <a:pt x="2024" y="2146"/>
                  </a:cubicBezTo>
                  <a:cubicBezTo>
                    <a:pt x="2238" y="1920"/>
                    <a:pt x="2357" y="1623"/>
                    <a:pt x="2369" y="1301"/>
                  </a:cubicBezTo>
                  <a:lnTo>
                    <a:pt x="2369" y="1182"/>
                  </a:lnTo>
                  <a:cubicBezTo>
                    <a:pt x="2357" y="873"/>
                    <a:pt x="2238" y="575"/>
                    <a:pt x="2024" y="349"/>
                  </a:cubicBezTo>
                  <a:cubicBezTo>
                    <a:pt x="1792" y="116"/>
                    <a:pt x="1488" y="0"/>
                    <a:pt x="1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0" name="Google Shape;13750;p48"/>
            <p:cNvSpPr/>
            <p:nvPr/>
          </p:nvSpPr>
          <p:spPr>
            <a:xfrm>
              <a:off x="1276272" y="4208524"/>
              <a:ext cx="70871" cy="65360"/>
            </a:xfrm>
            <a:custGeom>
              <a:rect b="b" l="l" r="r" t="t"/>
              <a:pathLst>
                <a:path extrusionOk="0" h="1766" w="1680">
                  <a:moveTo>
                    <a:pt x="840" y="0"/>
                  </a:moveTo>
                  <a:cubicBezTo>
                    <a:pt x="625" y="0"/>
                    <a:pt x="411" y="81"/>
                    <a:pt x="250" y="242"/>
                  </a:cubicBezTo>
                  <a:cubicBezTo>
                    <a:pt x="96" y="396"/>
                    <a:pt x="0" y="611"/>
                    <a:pt x="0" y="837"/>
                  </a:cubicBezTo>
                  <a:lnTo>
                    <a:pt x="0" y="920"/>
                  </a:lnTo>
                  <a:cubicBezTo>
                    <a:pt x="0" y="1146"/>
                    <a:pt x="84" y="1361"/>
                    <a:pt x="238" y="1516"/>
                  </a:cubicBezTo>
                  <a:cubicBezTo>
                    <a:pt x="393" y="1670"/>
                    <a:pt x="608" y="1766"/>
                    <a:pt x="834" y="1766"/>
                  </a:cubicBezTo>
                  <a:cubicBezTo>
                    <a:pt x="1060" y="1766"/>
                    <a:pt x="1274" y="1670"/>
                    <a:pt x="1429" y="1516"/>
                  </a:cubicBezTo>
                  <a:cubicBezTo>
                    <a:pt x="1584" y="1361"/>
                    <a:pt x="1667" y="1146"/>
                    <a:pt x="1679" y="920"/>
                  </a:cubicBezTo>
                  <a:lnTo>
                    <a:pt x="1679" y="837"/>
                  </a:lnTo>
                  <a:cubicBezTo>
                    <a:pt x="1667" y="611"/>
                    <a:pt x="1584" y="396"/>
                    <a:pt x="1429" y="242"/>
                  </a:cubicBezTo>
                  <a:cubicBezTo>
                    <a:pt x="1268" y="81"/>
                    <a:pt x="1054" y="0"/>
                    <a:pt x="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1" name="Google Shape;13751;p48"/>
            <p:cNvSpPr/>
            <p:nvPr/>
          </p:nvSpPr>
          <p:spPr>
            <a:xfrm>
              <a:off x="1469903" y="4208524"/>
              <a:ext cx="120818" cy="112177"/>
            </a:xfrm>
            <a:custGeom>
              <a:rect b="b" l="l" r="r" t="t"/>
              <a:pathLst>
                <a:path extrusionOk="0" h="3031" w="2864">
                  <a:moveTo>
                    <a:pt x="476" y="0"/>
                  </a:moveTo>
                  <a:cubicBezTo>
                    <a:pt x="27" y="0"/>
                    <a:pt x="1" y="720"/>
                    <a:pt x="482" y="777"/>
                  </a:cubicBezTo>
                  <a:cubicBezTo>
                    <a:pt x="1411" y="861"/>
                    <a:pt x="2078" y="1706"/>
                    <a:pt x="1971" y="2635"/>
                  </a:cubicBezTo>
                  <a:cubicBezTo>
                    <a:pt x="1946" y="2892"/>
                    <a:pt x="2149" y="3030"/>
                    <a:pt x="2352" y="3030"/>
                  </a:cubicBezTo>
                  <a:cubicBezTo>
                    <a:pt x="2534" y="3030"/>
                    <a:pt x="2716" y="2919"/>
                    <a:pt x="2733" y="2682"/>
                  </a:cubicBezTo>
                  <a:cubicBezTo>
                    <a:pt x="2864" y="1325"/>
                    <a:pt x="1875" y="123"/>
                    <a:pt x="530" y="3"/>
                  </a:cubicBezTo>
                  <a:cubicBezTo>
                    <a:pt x="512" y="1"/>
                    <a:pt x="494" y="0"/>
                    <a:pt x="4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2" name="Google Shape;13752;p48"/>
            <p:cNvSpPr/>
            <p:nvPr/>
          </p:nvSpPr>
          <p:spPr>
            <a:xfrm>
              <a:off x="1422403" y="4200233"/>
              <a:ext cx="49314" cy="28757"/>
            </a:xfrm>
            <a:custGeom>
              <a:rect b="b" l="l" r="r" t="t"/>
              <a:pathLst>
                <a:path extrusionOk="0" h="777" w="1169">
                  <a:moveTo>
                    <a:pt x="526" y="0"/>
                  </a:moveTo>
                  <a:cubicBezTo>
                    <a:pt x="35" y="0"/>
                    <a:pt x="1" y="740"/>
                    <a:pt x="501" y="775"/>
                  </a:cubicBezTo>
                  <a:lnTo>
                    <a:pt x="608" y="775"/>
                  </a:lnTo>
                  <a:cubicBezTo>
                    <a:pt x="620" y="776"/>
                    <a:pt x="631" y="776"/>
                    <a:pt x="642" y="776"/>
                  </a:cubicBezTo>
                  <a:cubicBezTo>
                    <a:pt x="1123" y="776"/>
                    <a:pt x="1168" y="36"/>
                    <a:pt x="668" y="1"/>
                  </a:cubicBezTo>
                  <a:lnTo>
                    <a:pt x="561" y="1"/>
                  </a:lnTo>
                  <a:cubicBezTo>
                    <a:pt x="549" y="0"/>
                    <a:pt x="53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3" name="Google Shape;13753;p48"/>
            <p:cNvSpPr/>
            <p:nvPr/>
          </p:nvSpPr>
          <p:spPr>
            <a:xfrm>
              <a:off x="786793" y="3694795"/>
              <a:ext cx="302418" cy="38271"/>
            </a:xfrm>
            <a:custGeom>
              <a:rect b="b" l="l" r="r" t="t"/>
              <a:pathLst>
                <a:path extrusionOk="0" h="1034" w="7895">
                  <a:moveTo>
                    <a:pt x="0" y="1"/>
                  </a:moveTo>
                  <a:lnTo>
                    <a:pt x="36" y="489"/>
                  </a:lnTo>
                  <a:cubicBezTo>
                    <a:pt x="1767" y="806"/>
                    <a:pt x="3507" y="1034"/>
                    <a:pt x="5248" y="1034"/>
                  </a:cubicBezTo>
                  <a:cubicBezTo>
                    <a:pt x="6119" y="1034"/>
                    <a:pt x="6989" y="977"/>
                    <a:pt x="7859" y="846"/>
                  </a:cubicBezTo>
                  <a:cubicBezTo>
                    <a:pt x="7870" y="679"/>
                    <a:pt x="7882" y="525"/>
                    <a:pt x="7894" y="358"/>
                  </a:cubicBezTo>
                  <a:lnTo>
                    <a:pt x="7894" y="358"/>
                  </a:lnTo>
                  <a:cubicBezTo>
                    <a:pt x="7008" y="502"/>
                    <a:pt x="6120" y="564"/>
                    <a:pt x="5232" y="564"/>
                  </a:cubicBezTo>
                  <a:cubicBezTo>
                    <a:pt x="3484" y="564"/>
                    <a:pt x="1737" y="32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4" name="Google Shape;13754;p48"/>
            <p:cNvSpPr/>
            <p:nvPr/>
          </p:nvSpPr>
          <p:spPr>
            <a:xfrm>
              <a:off x="1163052" y="3682026"/>
              <a:ext cx="315174" cy="45192"/>
            </a:xfrm>
            <a:custGeom>
              <a:rect b="b" l="l" r="r" t="t"/>
              <a:pathLst>
                <a:path extrusionOk="0" h="1221" w="8228">
                  <a:moveTo>
                    <a:pt x="8215" y="1"/>
                  </a:moveTo>
                  <a:cubicBezTo>
                    <a:pt x="6003" y="490"/>
                    <a:pt x="3743" y="738"/>
                    <a:pt x="1474" y="738"/>
                  </a:cubicBezTo>
                  <a:cubicBezTo>
                    <a:pt x="983" y="738"/>
                    <a:pt x="492" y="726"/>
                    <a:pt x="0" y="703"/>
                  </a:cubicBezTo>
                  <a:lnTo>
                    <a:pt x="0" y="703"/>
                  </a:lnTo>
                  <a:cubicBezTo>
                    <a:pt x="24" y="870"/>
                    <a:pt x="36" y="1024"/>
                    <a:pt x="60" y="1191"/>
                  </a:cubicBezTo>
                  <a:cubicBezTo>
                    <a:pt x="517" y="1211"/>
                    <a:pt x="975" y="1221"/>
                    <a:pt x="1432" y="1221"/>
                  </a:cubicBezTo>
                  <a:cubicBezTo>
                    <a:pt x="3712" y="1221"/>
                    <a:pt x="5986" y="975"/>
                    <a:pt x="8227" y="489"/>
                  </a:cubicBezTo>
                  <a:cubicBezTo>
                    <a:pt x="8227" y="322"/>
                    <a:pt x="8215" y="155"/>
                    <a:pt x="82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5" name="Google Shape;13755;p48"/>
            <p:cNvSpPr/>
            <p:nvPr/>
          </p:nvSpPr>
          <p:spPr>
            <a:xfrm>
              <a:off x="875420" y="3556002"/>
              <a:ext cx="244807" cy="275299"/>
            </a:xfrm>
            <a:custGeom>
              <a:rect b="b" l="l" r="r" t="t"/>
              <a:pathLst>
                <a:path extrusionOk="0" h="7438" w="6391">
                  <a:moveTo>
                    <a:pt x="3122" y="0"/>
                  </a:moveTo>
                  <a:cubicBezTo>
                    <a:pt x="2933" y="0"/>
                    <a:pt x="2748" y="20"/>
                    <a:pt x="2573" y="60"/>
                  </a:cubicBezTo>
                  <a:cubicBezTo>
                    <a:pt x="2180" y="143"/>
                    <a:pt x="1823" y="346"/>
                    <a:pt x="1549" y="631"/>
                  </a:cubicBezTo>
                  <a:cubicBezTo>
                    <a:pt x="37" y="2191"/>
                    <a:pt x="1" y="5251"/>
                    <a:pt x="1632" y="6763"/>
                  </a:cubicBezTo>
                  <a:cubicBezTo>
                    <a:pt x="2144" y="7223"/>
                    <a:pt x="2709" y="7437"/>
                    <a:pt x="3306" y="7437"/>
                  </a:cubicBezTo>
                  <a:cubicBezTo>
                    <a:pt x="3682" y="7437"/>
                    <a:pt x="4070" y="7353"/>
                    <a:pt x="4466" y="7192"/>
                  </a:cubicBezTo>
                  <a:cubicBezTo>
                    <a:pt x="6073" y="6537"/>
                    <a:pt x="6133" y="4287"/>
                    <a:pt x="6264" y="2751"/>
                  </a:cubicBezTo>
                  <a:cubicBezTo>
                    <a:pt x="6390" y="1197"/>
                    <a:pt x="4614" y="0"/>
                    <a:pt x="3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6" name="Google Shape;13756;p48"/>
            <p:cNvSpPr/>
            <p:nvPr/>
          </p:nvSpPr>
          <p:spPr>
            <a:xfrm>
              <a:off x="942031" y="3591311"/>
              <a:ext cx="120891" cy="97158"/>
            </a:xfrm>
            <a:custGeom>
              <a:rect b="b" l="l" r="r" t="t"/>
              <a:pathLst>
                <a:path extrusionOk="0" h="2625" w="3156">
                  <a:moveTo>
                    <a:pt x="1834" y="0"/>
                  </a:moveTo>
                  <a:cubicBezTo>
                    <a:pt x="1558" y="0"/>
                    <a:pt x="1281" y="97"/>
                    <a:pt x="1060" y="296"/>
                  </a:cubicBezTo>
                  <a:cubicBezTo>
                    <a:pt x="1048" y="308"/>
                    <a:pt x="1036" y="320"/>
                    <a:pt x="1012" y="332"/>
                  </a:cubicBezTo>
                  <a:cubicBezTo>
                    <a:pt x="655" y="451"/>
                    <a:pt x="357" y="725"/>
                    <a:pt x="226" y="1094"/>
                  </a:cubicBezTo>
                  <a:cubicBezTo>
                    <a:pt x="0" y="1761"/>
                    <a:pt x="512" y="2380"/>
                    <a:pt x="1143" y="2559"/>
                  </a:cubicBezTo>
                  <a:cubicBezTo>
                    <a:pt x="1289" y="2603"/>
                    <a:pt x="1439" y="2625"/>
                    <a:pt x="1587" y="2625"/>
                  </a:cubicBezTo>
                  <a:cubicBezTo>
                    <a:pt x="2033" y="2625"/>
                    <a:pt x="2471" y="2431"/>
                    <a:pt x="2774" y="2082"/>
                  </a:cubicBezTo>
                  <a:cubicBezTo>
                    <a:pt x="3155" y="1582"/>
                    <a:pt x="3132" y="892"/>
                    <a:pt x="2727" y="416"/>
                  </a:cubicBezTo>
                  <a:cubicBezTo>
                    <a:pt x="2499" y="142"/>
                    <a:pt x="2167" y="0"/>
                    <a:pt x="18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7" name="Google Shape;13757;p48"/>
            <p:cNvSpPr/>
            <p:nvPr/>
          </p:nvSpPr>
          <p:spPr>
            <a:xfrm>
              <a:off x="1268761" y="3556002"/>
              <a:ext cx="244769" cy="275299"/>
            </a:xfrm>
            <a:custGeom>
              <a:rect b="b" l="l" r="r" t="t"/>
              <a:pathLst>
                <a:path extrusionOk="0" h="7438" w="6390">
                  <a:moveTo>
                    <a:pt x="3269" y="0"/>
                  </a:moveTo>
                  <a:cubicBezTo>
                    <a:pt x="1777" y="0"/>
                    <a:pt x="0" y="1197"/>
                    <a:pt x="127" y="2751"/>
                  </a:cubicBezTo>
                  <a:cubicBezTo>
                    <a:pt x="258" y="4287"/>
                    <a:pt x="318" y="6537"/>
                    <a:pt x="1925" y="7192"/>
                  </a:cubicBezTo>
                  <a:cubicBezTo>
                    <a:pt x="2320" y="7353"/>
                    <a:pt x="2709" y="7437"/>
                    <a:pt x="3084" y="7437"/>
                  </a:cubicBezTo>
                  <a:cubicBezTo>
                    <a:pt x="3680" y="7437"/>
                    <a:pt x="4242" y="7223"/>
                    <a:pt x="4747" y="6763"/>
                  </a:cubicBezTo>
                  <a:cubicBezTo>
                    <a:pt x="6390" y="5251"/>
                    <a:pt x="6354" y="2191"/>
                    <a:pt x="4842" y="631"/>
                  </a:cubicBezTo>
                  <a:cubicBezTo>
                    <a:pt x="4568" y="346"/>
                    <a:pt x="4211" y="143"/>
                    <a:pt x="3818" y="60"/>
                  </a:cubicBezTo>
                  <a:cubicBezTo>
                    <a:pt x="3643" y="20"/>
                    <a:pt x="3458" y="0"/>
                    <a:pt x="3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8" name="Google Shape;13758;p48"/>
            <p:cNvSpPr/>
            <p:nvPr/>
          </p:nvSpPr>
          <p:spPr>
            <a:xfrm>
              <a:off x="1335665" y="3591311"/>
              <a:ext cx="120891" cy="97158"/>
            </a:xfrm>
            <a:custGeom>
              <a:rect b="b" l="l" r="r" t="t"/>
              <a:pathLst>
                <a:path extrusionOk="0" h="2625" w="3156">
                  <a:moveTo>
                    <a:pt x="1322" y="0"/>
                  </a:moveTo>
                  <a:cubicBezTo>
                    <a:pt x="989" y="0"/>
                    <a:pt x="657" y="142"/>
                    <a:pt x="429" y="416"/>
                  </a:cubicBezTo>
                  <a:cubicBezTo>
                    <a:pt x="24" y="892"/>
                    <a:pt x="0" y="1582"/>
                    <a:pt x="381" y="2082"/>
                  </a:cubicBezTo>
                  <a:cubicBezTo>
                    <a:pt x="685" y="2431"/>
                    <a:pt x="1122" y="2625"/>
                    <a:pt x="1568" y="2625"/>
                  </a:cubicBezTo>
                  <a:cubicBezTo>
                    <a:pt x="1717" y="2625"/>
                    <a:pt x="1867" y="2603"/>
                    <a:pt x="2012" y="2559"/>
                  </a:cubicBezTo>
                  <a:cubicBezTo>
                    <a:pt x="2644" y="2380"/>
                    <a:pt x="3155" y="1761"/>
                    <a:pt x="2929" y="1094"/>
                  </a:cubicBezTo>
                  <a:cubicBezTo>
                    <a:pt x="2798" y="725"/>
                    <a:pt x="2501" y="451"/>
                    <a:pt x="2143" y="332"/>
                  </a:cubicBezTo>
                  <a:lnTo>
                    <a:pt x="2096" y="296"/>
                  </a:lnTo>
                  <a:cubicBezTo>
                    <a:pt x="1875" y="97"/>
                    <a:pt x="1598" y="0"/>
                    <a:pt x="13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59" name="Google Shape;13759;p48"/>
          <p:cNvGrpSpPr/>
          <p:nvPr/>
        </p:nvGrpSpPr>
        <p:grpSpPr>
          <a:xfrm>
            <a:off x="1463605" y="3046087"/>
            <a:ext cx="104615" cy="306768"/>
            <a:chOff x="6908477" y="1822733"/>
            <a:chExt cx="509820" cy="356045"/>
          </a:xfrm>
        </p:grpSpPr>
        <p:sp>
          <p:nvSpPr>
            <p:cNvPr id="13760" name="Google Shape;13760;p48"/>
            <p:cNvSpPr/>
            <p:nvPr/>
          </p:nvSpPr>
          <p:spPr>
            <a:xfrm>
              <a:off x="6939740" y="1822733"/>
              <a:ext cx="478483" cy="133922"/>
            </a:xfrm>
            <a:custGeom>
              <a:rect b="b" l="l" r="r" t="t"/>
              <a:pathLst>
                <a:path extrusionOk="0" h="3919" w="14002">
                  <a:moveTo>
                    <a:pt x="14002" y="1"/>
                  </a:moveTo>
                  <a:lnTo>
                    <a:pt x="24" y="1323"/>
                  </a:lnTo>
                  <a:lnTo>
                    <a:pt x="0" y="3918"/>
                  </a:lnTo>
                  <a:lnTo>
                    <a:pt x="0" y="3918"/>
                  </a:lnTo>
                  <a:lnTo>
                    <a:pt x="13978" y="2739"/>
                  </a:lnTo>
                  <a:lnTo>
                    <a:pt x="140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1" name="Google Shape;13761;p48"/>
            <p:cNvSpPr/>
            <p:nvPr/>
          </p:nvSpPr>
          <p:spPr>
            <a:xfrm>
              <a:off x="6908477" y="1961099"/>
              <a:ext cx="509820" cy="217679"/>
            </a:xfrm>
            <a:custGeom>
              <a:rect b="b" l="l" r="r" t="t"/>
              <a:pathLst>
                <a:path extrusionOk="0" h="6370" w="14919">
                  <a:moveTo>
                    <a:pt x="14919" y="0"/>
                  </a:moveTo>
                  <a:lnTo>
                    <a:pt x="0" y="1167"/>
                  </a:lnTo>
                  <a:lnTo>
                    <a:pt x="572" y="6370"/>
                  </a:lnTo>
                  <a:lnTo>
                    <a:pt x="14871" y="5775"/>
                  </a:lnTo>
                  <a:lnTo>
                    <a:pt x="149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762" name="Google Shape;137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871" y="2575712"/>
            <a:ext cx="1042234" cy="72955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763" name="Google Shape;1376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7700" y="1192200"/>
            <a:ext cx="6233500" cy="4479826"/>
          </a:xfrm>
          <a:prstGeom prst="rect">
            <a:avLst/>
          </a:prstGeom>
          <a:noFill/>
          <a:ln>
            <a:noFill/>
          </a:ln>
        </p:spPr>
      </p:pic>
      <p:sp>
        <p:nvSpPr>
          <p:cNvPr id="13764" name="Google Shape;13764;p48"/>
          <p:cNvSpPr txBox="1"/>
          <p:nvPr/>
        </p:nvSpPr>
        <p:spPr>
          <a:xfrm>
            <a:off x="3611475" y="1464925"/>
            <a:ext cx="5346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Utilizados para combinar expressões lógicas e avaliar sua veracidade.</a:t>
            </a:r>
            <a:endParaRPr b="1">
              <a:solidFill>
                <a:srgbClr val="2F81B4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8" name="Shape 13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69" name="Google Shape;13769;p49"/>
          <p:cNvGrpSpPr/>
          <p:nvPr/>
        </p:nvGrpSpPr>
        <p:grpSpPr>
          <a:xfrm>
            <a:off x="8" y="4321948"/>
            <a:ext cx="3332861" cy="821561"/>
            <a:chOff x="547595" y="4043711"/>
            <a:chExt cx="7853114" cy="1935817"/>
          </a:xfrm>
        </p:grpSpPr>
        <p:grpSp>
          <p:nvGrpSpPr>
            <p:cNvPr id="13770" name="Google Shape;13770;p49"/>
            <p:cNvGrpSpPr/>
            <p:nvPr/>
          </p:nvGrpSpPr>
          <p:grpSpPr>
            <a:xfrm>
              <a:off x="547595" y="4043711"/>
              <a:ext cx="7853114" cy="1935817"/>
              <a:chOff x="1927575" y="3812950"/>
              <a:chExt cx="5397700" cy="1330550"/>
            </a:xfrm>
          </p:grpSpPr>
          <p:sp>
            <p:nvSpPr>
              <p:cNvPr id="13771" name="Google Shape;13771;p49"/>
              <p:cNvSpPr/>
              <p:nvPr/>
            </p:nvSpPr>
            <p:spPr>
              <a:xfrm>
                <a:off x="1927575" y="3812950"/>
                <a:ext cx="5397700" cy="1330550"/>
              </a:xfrm>
              <a:custGeom>
                <a:rect b="b" l="l" r="r" t="t"/>
                <a:pathLst>
                  <a:path extrusionOk="0" h="53222" w="215908">
                    <a:moveTo>
                      <a:pt x="107945" y="1"/>
                    </a:moveTo>
                    <a:cubicBezTo>
                      <a:pt x="73342" y="1"/>
                      <a:pt x="38729" y="13116"/>
                      <a:pt x="12204" y="39387"/>
                    </a:cubicBezTo>
                    <a:cubicBezTo>
                      <a:pt x="7834" y="43721"/>
                      <a:pt x="3762" y="48340"/>
                      <a:pt x="0" y="53222"/>
                    </a:cubicBezTo>
                    <a:lnTo>
                      <a:pt x="215908" y="53222"/>
                    </a:lnTo>
                    <a:cubicBezTo>
                      <a:pt x="212419" y="48685"/>
                      <a:pt x="208657" y="44375"/>
                      <a:pt x="204633" y="40315"/>
                    </a:cubicBezTo>
                    <a:cubicBezTo>
                      <a:pt x="178022" y="13453"/>
                      <a:pt x="142988" y="1"/>
                      <a:pt x="1079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2" name="Google Shape;13772;p49"/>
              <p:cNvSpPr/>
              <p:nvPr/>
            </p:nvSpPr>
            <p:spPr>
              <a:xfrm>
                <a:off x="5862875" y="4044825"/>
                <a:ext cx="831075" cy="491575"/>
              </a:xfrm>
              <a:custGeom>
                <a:rect b="b" l="l" r="r" t="t"/>
                <a:pathLst>
                  <a:path extrusionOk="0" h="19663" w="33243">
                    <a:moveTo>
                      <a:pt x="1" y="1"/>
                    </a:moveTo>
                    <a:cubicBezTo>
                      <a:pt x="3472" y="11896"/>
                      <a:pt x="14346" y="19662"/>
                      <a:pt x="26182" y="19662"/>
                    </a:cubicBezTo>
                    <a:cubicBezTo>
                      <a:pt x="28514" y="19662"/>
                      <a:pt x="30885" y="19361"/>
                      <a:pt x="33243" y="18729"/>
                    </a:cubicBezTo>
                    <a:cubicBezTo>
                      <a:pt x="23111" y="10943"/>
                      <a:pt x="11919" y="4644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3" name="Google Shape;13773;p49"/>
              <p:cNvSpPr/>
              <p:nvPr/>
            </p:nvSpPr>
            <p:spPr>
              <a:xfrm>
                <a:off x="4393650" y="4961900"/>
                <a:ext cx="503650" cy="181600"/>
              </a:xfrm>
              <a:custGeom>
                <a:rect b="b" l="l" r="r" t="t"/>
                <a:pathLst>
                  <a:path extrusionOk="0" h="7264" w="20146">
                    <a:moveTo>
                      <a:pt x="10073" y="1"/>
                    </a:moveTo>
                    <a:cubicBezTo>
                      <a:pt x="5501" y="1"/>
                      <a:pt x="1441" y="2930"/>
                      <a:pt x="0" y="7264"/>
                    </a:cubicBezTo>
                    <a:lnTo>
                      <a:pt x="20146" y="7264"/>
                    </a:lnTo>
                    <a:cubicBezTo>
                      <a:pt x="18705" y="2930"/>
                      <a:pt x="14645" y="1"/>
                      <a:pt x="100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4" name="Google Shape;13774;p49"/>
              <p:cNvSpPr/>
              <p:nvPr/>
            </p:nvSpPr>
            <p:spPr>
              <a:xfrm>
                <a:off x="2474950" y="4658600"/>
                <a:ext cx="523000" cy="484800"/>
              </a:xfrm>
              <a:custGeom>
                <a:rect b="b" l="l" r="r" t="t"/>
                <a:pathLst>
                  <a:path extrusionOk="0" h="19392" w="20920">
                    <a:moveTo>
                      <a:pt x="10455" y="0"/>
                    </a:moveTo>
                    <a:cubicBezTo>
                      <a:pt x="6549" y="0"/>
                      <a:pt x="3029" y="2340"/>
                      <a:pt x="1525" y="5942"/>
                    </a:cubicBezTo>
                    <a:cubicBezTo>
                      <a:pt x="1" y="9561"/>
                      <a:pt x="810" y="13728"/>
                      <a:pt x="3572" y="16526"/>
                    </a:cubicBezTo>
                    <a:cubicBezTo>
                      <a:pt x="5470" y="18436"/>
                      <a:pt x="7963" y="19391"/>
                      <a:pt x="10458" y="19391"/>
                    </a:cubicBezTo>
                    <a:cubicBezTo>
                      <a:pt x="12925" y="19391"/>
                      <a:pt x="15394" y="18457"/>
                      <a:pt x="17288" y="16586"/>
                    </a:cubicBezTo>
                    <a:cubicBezTo>
                      <a:pt x="20075" y="13824"/>
                      <a:pt x="20920" y="9656"/>
                      <a:pt x="19444" y="6025"/>
                    </a:cubicBezTo>
                    <a:cubicBezTo>
                      <a:pt x="17955" y="2394"/>
                      <a:pt x="14431" y="24"/>
                      <a:pt x="10514" y="1"/>
                    </a:cubicBezTo>
                    <a:cubicBezTo>
                      <a:pt x="10494" y="0"/>
                      <a:pt x="10474" y="0"/>
                      <a:pt x="104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5" name="Google Shape;13775;p49"/>
              <p:cNvSpPr/>
              <p:nvPr/>
            </p:nvSpPr>
            <p:spPr>
              <a:xfrm>
                <a:off x="3380654" y="4197921"/>
                <a:ext cx="1284425" cy="852600"/>
              </a:xfrm>
              <a:custGeom>
                <a:rect b="b" l="l" r="r" t="t"/>
                <a:pathLst>
                  <a:path extrusionOk="0" h="34104" w="51377">
                    <a:moveTo>
                      <a:pt x="21027" y="1"/>
                    </a:moveTo>
                    <a:cubicBezTo>
                      <a:pt x="15429" y="1"/>
                      <a:pt x="9870" y="2613"/>
                      <a:pt x="6359" y="7660"/>
                    </a:cubicBezTo>
                    <a:cubicBezTo>
                      <a:pt x="1" y="16816"/>
                      <a:pt x="3489" y="29496"/>
                      <a:pt x="13657" y="34104"/>
                    </a:cubicBezTo>
                    <a:lnTo>
                      <a:pt x="28385" y="34104"/>
                    </a:lnTo>
                    <a:cubicBezTo>
                      <a:pt x="35422" y="30901"/>
                      <a:pt x="39601" y="23531"/>
                      <a:pt x="38744" y="15852"/>
                    </a:cubicBezTo>
                    <a:lnTo>
                      <a:pt x="38744" y="15852"/>
                    </a:lnTo>
                    <a:cubicBezTo>
                      <a:pt x="39919" y="16450"/>
                      <a:pt x="41189" y="16741"/>
                      <a:pt x="42450" y="16741"/>
                    </a:cubicBezTo>
                    <a:cubicBezTo>
                      <a:pt x="44500" y="16741"/>
                      <a:pt x="46528" y="15973"/>
                      <a:pt x="48090" y="14506"/>
                    </a:cubicBezTo>
                    <a:cubicBezTo>
                      <a:pt x="50614" y="12125"/>
                      <a:pt x="51376" y="8434"/>
                      <a:pt x="49995" y="5255"/>
                    </a:cubicBezTo>
                    <a:cubicBezTo>
                      <a:pt x="48686" y="2242"/>
                      <a:pt x="45720" y="320"/>
                      <a:pt x="42474" y="320"/>
                    </a:cubicBezTo>
                    <a:cubicBezTo>
                      <a:pt x="42295" y="320"/>
                      <a:pt x="42115" y="326"/>
                      <a:pt x="41935" y="338"/>
                    </a:cubicBezTo>
                    <a:cubicBezTo>
                      <a:pt x="38470" y="552"/>
                      <a:pt x="35529" y="2921"/>
                      <a:pt x="34565" y="6255"/>
                    </a:cubicBezTo>
                    <a:cubicBezTo>
                      <a:pt x="34291" y="5922"/>
                      <a:pt x="34005" y="5600"/>
                      <a:pt x="33696" y="5291"/>
                    </a:cubicBezTo>
                    <a:cubicBezTo>
                      <a:pt x="30169" y="1732"/>
                      <a:pt x="25585" y="1"/>
                      <a:pt x="210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776" name="Google Shape;13776;p49"/>
            <p:cNvSpPr/>
            <p:nvPr/>
          </p:nvSpPr>
          <p:spPr>
            <a:xfrm>
              <a:off x="4590275" y="4095646"/>
              <a:ext cx="428442" cy="227565"/>
            </a:xfrm>
            <a:custGeom>
              <a:rect b="b" l="l" r="r" t="t"/>
              <a:pathLst>
                <a:path extrusionOk="0" h="19392" w="20920">
                  <a:moveTo>
                    <a:pt x="10455" y="0"/>
                  </a:moveTo>
                  <a:cubicBezTo>
                    <a:pt x="6549" y="0"/>
                    <a:pt x="3029" y="2340"/>
                    <a:pt x="1525" y="5942"/>
                  </a:cubicBezTo>
                  <a:cubicBezTo>
                    <a:pt x="1" y="9561"/>
                    <a:pt x="810" y="13728"/>
                    <a:pt x="3572" y="16526"/>
                  </a:cubicBezTo>
                  <a:cubicBezTo>
                    <a:pt x="5470" y="18436"/>
                    <a:pt x="7963" y="19391"/>
                    <a:pt x="10458" y="19391"/>
                  </a:cubicBezTo>
                  <a:cubicBezTo>
                    <a:pt x="12925" y="19391"/>
                    <a:pt x="15394" y="18457"/>
                    <a:pt x="17288" y="16586"/>
                  </a:cubicBezTo>
                  <a:cubicBezTo>
                    <a:pt x="20075" y="13824"/>
                    <a:pt x="20920" y="9656"/>
                    <a:pt x="19444" y="6025"/>
                  </a:cubicBezTo>
                  <a:cubicBezTo>
                    <a:pt x="17955" y="2394"/>
                    <a:pt x="14431" y="24"/>
                    <a:pt x="10514" y="1"/>
                  </a:cubicBezTo>
                  <a:cubicBezTo>
                    <a:pt x="10494" y="0"/>
                    <a:pt x="10474" y="0"/>
                    <a:pt x="10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77" name="Google Shape;13777;p49"/>
          <p:cNvSpPr txBox="1"/>
          <p:nvPr>
            <p:ph type="title"/>
          </p:nvPr>
        </p:nvSpPr>
        <p:spPr>
          <a:xfrm>
            <a:off x="676350" y="972525"/>
            <a:ext cx="51261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500">
                <a:latin typeface="Cairo"/>
                <a:ea typeface="Cairo"/>
                <a:cs typeface="Cairo"/>
                <a:sym typeface="Cairo"/>
              </a:rPr>
              <a:t>Trabalhando com Strings</a:t>
            </a:r>
            <a:endParaRPr sz="3500"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13778" name="Google Shape;13778;p49"/>
          <p:cNvGrpSpPr/>
          <p:nvPr/>
        </p:nvGrpSpPr>
        <p:grpSpPr>
          <a:xfrm>
            <a:off x="676353" y="2296235"/>
            <a:ext cx="2375710" cy="2372590"/>
            <a:chOff x="262728" y="1136689"/>
            <a:chExt cx="3207385" cy="3203173"/>
          </a:xfrm>
        </p:grpSpPr>
        <p:sp>
          <p:nvSpPr>
            <p:cNvPr id="13779" name="Google Shape;13779;p49"/>
            <p:cNvSpPr/>
            <p:nvPr/>
          </p:nvSpPr>
          <p:spPr>
            <a:xfrm>
              <a:off x="772000" y="2939325"/>
              <a:ext cx="346252" cy="1018600"/>
            </a:xfrm>
            <a:custGeom>
              <a:rect b="b" l="l" r="r" t="t"/>
              <a:pathLst>
                <a:path extrusionOk="0" h="40744" w="9085">
                  <a:moveTo>
                    <a:pt x="1334" y="0"/>
                  </a:moveTo>
                  <a:cubicBezTo>
                    <a:pt x="655" y="0"/>
                    <a:pt x="0" y="631"/>
                    <a:pt x="0" y="1322"/>
                  </a:cubicBezTo>
                  <a:lnTo>
                    <a:pt x="0" y="39529"/>
                  </a:lnTo>
                  <a:cubicBezTo>
                    <a:pt x="0" y="40220"/>
                    <a:pt x="655" y="40744"/>
                    <a:pt x="1334" y="40744"/>
                  </a:cubicBezTo>
                  <a:lnTo>
                    <a:pt x="7834" y="40744"/>
                  </a:lnTo>
                  <a:cubicBezTo>
                    <a:pt x="7842" y="40744"/>
                    <a:pt x="7849" y="40744"/>
                    <a:pt x="7856" y="40744"/>
                  </a:cubicBezTo>
                  <a:cubicBezTo>
                    <a:pt x="8525" y="40744"/>
                    <a:pt x="9085" y="40201"/>
                    <a:pt x="9085" y="39529"/>
                  </a:cubicBezTo>
                  <a:lnTo>
                    <a:pt x="9085" y="1322"/>
                  </a:lnTo>
                  <a:cubicBezTo>
                    <a:pt x="9085" y="631"/>
                    <a:pt x="8525" y="0"/>
                    <a:pt x="7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0" name="Google Shape;13780;p49"/>
            <p:cNvSpPr/>
            <p:nvPr/>
          </p:nvSpPr>
          <p:spPr>
            <a:xfrm>
              <a:off x="1189325" y="2939325"/>
              <a:ext cx="302401" cy="1013250"/>
            </a:xfrm>
            <a:custGeom>
              <a:rect b="b" l="l" r="r" t="t"/>
              <a:pathLst>
                <a:path extrusionOk="0" h="40530" w="7704">
                  <a:moveTo>
                    <a:pt x="1060" y="0"/>
                  </a:moveTo>
                  <a:cubicBezTo>
                    <a:pt x="464" y="0"/>
                    <a:pt x="0" y="524"/>
                    <a:pt x="0" y="1215"/>
                  </a:cubicBezTo>
                  <a:lnTo>
                    <a:pt x="0" y="39422"/>
                  </a:lnTo>
                  <a:cubicBezTo>
                    <a:pt x="0" y="40113"/>
                    <a:pt x="464" y="40529"/>
                    <a:pt x="1060" y="40529"/>
                  </a:cubicBezTo>
                  <a:lnTo>
                    <a:pt x="6703" y="40529"/>
                  </a:lnTo>
                  <a:cubicBezTo>
                    <a:pt x="7299" y="40529"/>
                    <a:pt x="7703" y="40113"/>
                    <a:pt x="7703" y="39422"/>
                  </a:cubicBezTo>
                  <a:lnTo>
                    <a:pt x="7703" y="1215"/>
                  </a:lnTo>
                  <a:cubicBezTo>
                    <a:pt x="7703" y="524"/>
                    <a:pt x="7299" y="0"/>
                    <a:pt x="6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1" name="Google Shape;13781;p49"/>
            <p:cNvSpPr/>
            <p:nvPr/>
          </p:nvSpPr>
          <p:spPr>
            <a:xfrm>
              <a:off x="1160311" y="2135266"/>
              <a:ext cx="840689" cy="548080"/>
            </a:xfrm>
            <a:custGeom>
              <a:rect b="b" l="l" r="r" t="t"/>
              <a:pathLst>
                <a:path extrusionOk="0" h="14788" w="22683">
                  <a:moveTo>
                    <a:pt x="5025" y="0"/>
                  </a:moveTo>
                  <a:cubicBezTo>
                    <a:pt x="3311" y="1822"/>
                    <a:pt x="1727" y="3763"/>
                    <a:pt x="1" y="5573"/>
                  </a:cubicBezTo>
                  <a:cubicBezTo>
                    <a:pt x="787" y="6596"/>
                    <a:pt x="1656" y="7549"/>
                    <a:pt x="2608" y="8430"/>
                  </a:cubicBezTo>
                  <a:cubicBezTo>
                    <a:pt x="7049" y="12526"/>
                    <a:pt x="12943" y="14788"/>
                    <a:pt x="19206" y="14788"/>
                  </a:cubicBezTo>
                  <a:cubicBezTo>
                    <a:pt x="20372" y="14788"/>
                    <a:pt x="21527" y="14705"/>
                    <a:pt x="22682" y="14550"/>
                  </a:cubicBezTo>
                  <a:cubicBezTo>
                    <a:pt x="22230" y="12276"/>
                    <a:pt x="21658" y="10025"/>
                    <a:pt x="20968" y="7799"/>
                  </a:cubicBezTo>
                  <a:cubicBezTo>
                    <a:pt x="20380" y="7859"/>
                    <a:pt x="19790" y="7889"/>
                    <a:pt x="19200" y="7889"/>
                  </a:cubicBezTo>
                  <a:cubicBezTo>
                    <a:pt x="15098" y="7889"/>
                    <a:pt x="10993" y="6443"/>
                    <a:pt x="7871" y="3560"/>
                  </a:cubicBezTo>
                  <a:cubicBezTo>
                    <a:pt x="6740" y="2525"/>
                    <a:pt x="5787" y="1322"/>
                    <a:pt x="5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2" name="Google Shape;13782;p49"/>
            <p:cNvSpPr/>
            <p:nvPr/>
          </p:nvSpPr>
          <p:spPr>
            <a:xfrm>
              <a:off x="981143" y="1970218"/>
              <a:ext cx="469137" cy="448827"/>
            </a:xfrm>
            <a:custGeom>
              <a:rect b="b" l="l" r="r" t="t"/>
              <a:pathLst>
                <a:path extrusionOk="0" h="12110" w="12658">
                  <a:moveTo>
                    <a:pt x="6323" y="0"/>
                  </a:moveTo>
                  <a:cubicBezTo>
                    <a:pt x="2835" y="0"/>
                    <a:pt x="1" y="2715"/>
                    <a:pt x="1" y="6061"/>
                  </a:cubicBezTo>
                  <a:cubicBezTo>
                    <a:pt x="1" y="9406"/>
                    <a:pt x="2835" y="12109"/>
                    <a:pt x="6323" y="12109"/>
                  </a:cubicBezTo>
                  <a:cubicBezTo>
                    <a:pt x="9824" y="12109"/>
                    <a:pt x="12657" y="9406"/>
                    <a:pt x="12657" y="6061"/>
                  </a:cubicBezTo>
                  <a:cubicBezTo>
                    <a:pt x="12657" y="2715"/>
                    <a:pt x="9824" y="0"/>
                    <a:pt x="6323" y="0"/>
                  </a:cubicBezTo>
                  <a:close/>
                </a:path>
              </a:pathLst>
            </a:custGeom>
            <a:solidFill>
              <a:srgbClr val="B3998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3" name="Google Shape;13783;p49"/>
            <p:cNvSpPr/>
            <p:nvPr/>
          </p:nvSpPr>
          <p:spPr>
            <a:xfrm>
              <a:off x="1131624" y="2106578"/>
              <a:ext cx="326595" cy="312474"/>
            </a:xfrm>
            <a:custGeom>
              <a:rect b="b" l="l" r="r" t="t"/>
              <a:pathLst>
                <a:path extrusionOk="0" h="8431" w="8812">
                  <a:moveTo>
                    <a:pt x="4406" y="0"/>
                  </a:moveTo>
                  <a:cubicBezTo>
                    <a:pt x="1977" y="0"/>
                    <a:pt x="1" y="1894"/>
                    <a:pt x="1" y="4215"/>
                  </a:cubicBezTo>
                  <a:cubicBezTo>
                    <a:pt x="1" y="6549"/>
                    <a:pt x="1977" y="8430"/>
                    <a:pt x="4406" y="8430"/>
                  </a:cubicBezTo>
                  <a:cubicBezTo>
                    <a:pt x="6835" y="8430"/>
                    <a:pt x="8812" y="6549"/>
                    <a:pt x="8812" y="4215"/>
                  </a:cubicBezTo>
                  <a:cubicBezTo>
                    <a:pt x="8812" y="1894"/>
                    <a:pt x="6835" y="0"/>
                    <a:pt x="4406" y="0"/>
                  </a:cubicBezTo>
                  <a:close/>
                </a:path>
              </a:pathLst>
            </a:custGeom>
            <a:solidFill>
              <a:srgbClr val="E5D0C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4" name="Google Shape;13784;p49"/>
            <p:cNvSpPr/>
            <p:nvPr/>
          </p:nvSpPr>
          <p:spPr>
            <a:xfrm>
              <a:off x="2116160" y="2432263"/>
              <a:ext cx="112114" cy="64044"/>
            </a:xfrm>
            <a:custGeom>
              <a:rect b="b" l="l" r="r" t="t"/>
              <a:pathLst>
                <a:path extrusionOk="0" h="1728" w="3025">
                  <a:moveTo>
                    <a:pt x="907" y="0"/>
                  </a:moveTo>
                  <a:cubicBezTo>
                    <a:pt x="417" y="0"/>
                    <a:pt x="12" y="377"/>
                    <a:pt x="1" y="869"/>
                  </a:cubicBezTo>
                  <a:cubicBezTo>
                    <a:pt x="12" y="1343"/>
                    <a:pt x="406" y="1728"/>
                    <a:pt x="886" y="1728"/>
                  </a:cubicBezTo>
                  <a:cubicBezTo>
                    <a:pt x="901" y="1728"/>
                    <a:pt x="915" y="1727"/>
                    <a:pt x="929" y="1727"/>
                  </a:cubicBezTo>
                  <a:lnTo>
                    <a:pt x="2096" y="1727"/>
                  </a:lnTo>
                  <a:cubicBezTo>
                    <a:pt x="2111" y="1727"/>
                    <a:pt x="2125" y="1728"/>
                    <a:pt x="2139" y="1728"/>
                  </a:cubicBezTo>
                  <a:cubicBezTo>
                    <a:pt x="2620" y="1728"/>
                    <a:pt x="3013" y="1343"/>
                    <a:pt x="3025" y="869"/>
                  </a:cubicBezTo>
                  <a:cubicBezTo>
                    <a:pt x="3013" y="377"/>
                    <a:pt x="2609" y="0"/>
                    <a:pt x="2119" y="0"/>
                  </a:cubicBezTo>
                  <a:cubicBezTo>
                    <a:pt x="2111" y="0"/>
                    <a:pt x="2104" y="0"/>
                    <a:pt x="2096" y="0"/>
                  </a:cubicBezTo>
                  <a:lnTo>
                    <a:pt x="929" y="0"/>
                  </a:lnTo>
                  <a:cubicBezTo>
                    <a:pt x="922" y="0"/>
                    <a:pt x="914" y="0"/>
                    <a:pt x="907" y="0"/>
                  </a:cubicBezTo>
                  <a:close/>
                </a:path>
              </a:pathLst>
            </a:custGeom>
            <a:solidFill>
              <a:srgbClr val="CC613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5" name="Google Shape;13785;p49"/>
            <p:cNvSpPr/>
            <p:nvPr/>
          </p:nvSpPr>
          <p:spPr>
            <a:xfrm>
              <a:off x="1836399" y="2308838"/>
              <a:ext cx="357468" cy="373738"/>
            </a:xfrm>
            <a:custGeom>
              <a:rect b="b" l="l" r="r" t="t"/>
              <a:pathLst>
                <a:path extrusionOk="0" h="10084" w="9645">
                  <a:moveTo>
                    <a:pt x="4583" y="1"/>
                  </a:moveTo>
                  <a:cubicBezTo>
                    <a:pt x="4290" y="1"/>
                    <a:pt x="4191" y="354"/>
                    <a:pt x="4191" y="354"/>
                  </a:cubicBezTo>
                  <a:cubicBezTo>
                    <a:pt x="4191" y="890"/>
                    <a:pt x="3798" y="1413"/>
                    <a:pt x="3513" y="1854"/>
                  </a:cubicBezTo>
                  <a:cubicBezTo>
                    <a:pt x="3036" y="2628"/>
                    <a:pt x="2405" y="3140"/>
                    <a:pt x="1691" y="3711"/>
                  </a:cubicBezTo>
                  <a:cubicBezTo>
                    <a:pt x="1024" y="4235"/>
                    <a:pt x="465" y="4854"/>
                    <a:pt x="238" y="5640"/>
                  </a:cubicBezTo>
                  <a:cubicBezTo>
                    <a:pt x="0" y="6414"/>
                    <a:pt x="36" y="7247"/>
                    <a:pt x="345" y="7986"/>
                  </a:cubicBezTo>
                  <a:cubicBezTo>
                    <a:pt x="607" y="8617"/>
                    <a:pt x="1119" y="9105"/>
                    <a:pt x="1679" y="9522"/>
                  </a:cubicBezTo>
                  <a:cubicBezTo>
                    <a:pt x="2286" y="9992"/>
                    <a:pt x="4634" y="10084"/>
                    <a:pt x="6421" y="10084"/>
                  </a:cubicBezTo>
                  <a:cubicBezTo>
                    <a:pt x="7575" y="10084"/>
                    <a:pt x="8495" y="10045"/>
                    <a:pt x="8561" y="10045"/>
                  </a:cubicBezTo>
                  <a:cubicBezTo>
                    <a:pt x="9144" y="10045"/>
                    <a:pt x="9644" y="9676"/>
                    <a:pt x="9644" y="9212"/>
                  </a:cubicBezTo>
                  <a:lnTo>
                    <a:pt x="9644" y="4366"/>
                  </a:lnTo>
                  <a:cubicBezTo>
                    <a:pt x="9644" y="3914"/>
                    <a:pt x="9144" y="3533"/>
                    <a:pt x="8561" y="3533"/>
                  </a:cubicBezTo>
                  <a:lnTo>
                    <a:pt x="4691" y="3437"/>
                  </a:lnTo>
                  <a:cubicBezTo>
                    <a:pt x="4763" y="3437"/>
                    <a:pt x="4965" y="2842"/>
                    <a:pt x="4989" y="2783"/>
                  </a:cubicBezTo>
                  <a:cubicBezTo>
                    <a:pt x="5310" y="2009"/>
                    <a:pt x="5834" y="961"/>
                    <a:pt x="5084" y="258"/>
                  </a:cubicBezTo>
                  <a:cubicBezTo>
                    <a:pt x="4875" y="67"/>
                    <a:pt x="4711" y="1"/>
                    <a:pt x="4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6" name="Google Shape;13786;p49"/>
            <p:cNvSpPr/>
            <p:nvPr/>
          </p:nvSpPr>
          <p:spPr>
            <a:xfrm>
              <a:off x="353646" y="1745164"/>
              <a:ext cx="622205" cy="1158388"/>
            </a:xfrm>
            <a:custGeom>
              <a:rect b="b" l="l" r="r" t="t"/>
              <a:pathLst>
                <a:path extrusionOk="0" h="31255" w="16788">
                  <a:moveTo>
                    <a:pt x="1346" y="0"/>
                  </a:moveTo>
                  <a:cubicBezTo>
                    <a:pt x="595" y="0"/>
                    <a:pt x="0" y="560"/>
                    <a:pt x="0" y="1262"/>
                  </a:cubicBezTo>
                  <a:lnTo>
                    <a:pt x="0" y="30004"/>
                  </a:lnTo>
                  <a:cubicBezTo>
                    <a:pt x="0" y="30695"/>
                    <a:pt x="607" y="31254"/>
                    <a:pt x="1346" y="31254"/>
                  </a:cubicBezTo>
                  <a:lnTo>
                    <a:pt x="15431" y="31254"/>
                  </a:lnTo>
                  <a:cubicBezTo>
                    <a:pt x="16181" y="31254"/>
                    <a:pt x="16788" y="30695"/>
                    <a:pt x="16788" y="30004"/>
                  </a:cubicBezTo>
                  <a:lnTo>
                    <a:pt x="16788" y="1262"/>
                  </a:lnTo>
                  <a:cubicBezTo>
                    <a:pt x="16788" y="560"/>
                    <a:pt x="16169" y="0"/>
                    <a:pt x="15431" y="0"/>
                  </a:cubicBezTo>
                  <a:close/>
                </a:path>
              </a:pathLst>
            </a:custGeom>
            <a:solidFill>
              <a:srgbClr val="E5D0C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7" name="Google Shape;13787;p49"/>
            <p:cNvSpPr/>
            <p:nvPr/>
          </p:nvSpPr>
          <p:spPr>
            <a:xfrm>
              <a:off x="353646" y="1745164"/>
              <a:ext cx="622205" cy="1158388"/>
            </a:xfrm>
            <a:custGeom>
              <a:rect b="b" l="l" r="r" t="t"/>
              <a:pathLst>
                <a:path extrusionOk="0" h="31255" w="16788">
                  <a:moveTo>
                    <a:pt x="16788" y="30004"/>
                  </a:moveTo>
                  <a:cubicBezTo>
                    <a:pt x="16788" y="30695"/>
                    <a:pt x="16181" y="31254"/>
                    <a:pt x="15431" y="31254"/>
                  </a:cubicBezTo>
                  <a:lnTo>
                    <a:pt x="1346" y="31254"/>
                  </a:lnTo>
                  <a:cubicBezTo>
                    <a:pt x="607" y="31254"/>
                    <a:pt x="0" y="30695"/>
                    <a:pt x="0" y="30004"/>
                  </a:cubicBezTo>
                  <a:lnTo>
                    <a:pt x="0" y="1262"/>
                  </a:lnTo>
                  <a:cubicBezTo>
                    <a:pt x="0" y="560"/>
                    <a:pt x="595" y="0"/>
                    <a:pt x="1346" y="0"/>
                  </a:cubicBezTo>
                  <a:lnTo>
                    <a:pt x="15431" y="0"/>
                  </a:lnTo>
                  <a:cubicBezTo>
                    <a:pt x="16169" y="0"/>
                    <a:pt x="16788" y="560"/>
                    <a:pt x="16788" y="126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8" name="Google Shape;13788;p49"/>
            <p:cNvSpPr/>
            <p:nvPr/>
          </p:nvSpPr>
          <p:spPr>
            <a:xfrm>
              <a:off x="453794" y="1840493"/>
              <a:ext cx="150956" cy="139466"/>
            </a:xfrm>
            <a:custGeom>
              <a:rect b="b" l="l" r="r" t="t"/>
              <a:pathLst>
                <a:path extrusionOk="0" h="3763" w="4073">
                  <a:moveTo>
                    <a:pt x="2037" y="0"/>
                  </a:moveTo>
                  <a:cubicBezTo>
                    <a:pt x="918" y="0"/>
                    <a:pt x="1" y="845"/>
                    <a:pt x="1" y="1881"/>
                  </a:cubicBezTo>
                  <a:cubicBezTo>
                    <a:pt x="1" y="2917"/>
                    <a:pt x="918" y="3762"/>
                    <a:pt x="2037" y="3762"/>
                  </a:cubicBezTo>
                  <a:cubicBezTo>
                    <a:pt x="3156" y="3762"/>
                    <a:pt x="4073" y="2917"/>
                    <a:pt x="4073" y="1881"/>
                  </a:cubicBezTo>
                  <a:cubicBezTo>
                    <a:pt x="4073" y="845"/>
                    <a:pt x="3168" y="0"/>
                    <a:pt x="2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9" name="Google Shape;13789;p49"/>
            <p:cNvSpPr/>
            <p:nvPr/>
          </p:nvSpPr>
          <p:spPr>
            <a:xfrm>
              <a:off x="467470" y="2088046"/>
              <a:ext cx="80129" cy="67268"/>
            </a:xfrm>
            <a:custGeom>
              <a:rect b="b" l="l" r="r" t="t"/>
              <a:pathLst>
                <a:path extrusionOk="0" h="1815" w="2162">
                  <a:moveTo>
                    <a:pt x="1238" y="0"/>
                  </a:moveTo>
                  <a:cubicBezTo>
                    <a:pt x="1230" y="0"/>
                    <a:pt x="1223" y="0"/>
                    <a:pt x="1215" y="0"/>
                  </a:cubicBezTo>
                  <a:cubicBezTo>
                    <a:pt x="394" y="0"/>
                    <a:pt x="1" y="1012"/>
                    <a:pt x="596" y="1572"/>
                  </a:cubicBezTo>
                  <a:cubicBezTo>
                    <a:pt x="779" y="1740"/>
                    <a:pt x="994" y="1815"/>
                    <a:pt x="1205" y="1815"/>
                  </a:cubicBezTo>
                  <a:cubicBezTo>
                    <a:pt x="1696" y="1815"/>
                    <a:pt x="2162" y="1409"/>
                    <a:pt x="2120" y="834"/>
                  </a:cubicBezTo>
                  <a:cubicBezTo>
                    <a:pt x="2097" y="365"/>
                    <a:pt x="1704" y="0"/>
                    <a:pt x="12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0" name="Google Shape;13790;p49"/>
            <p:cNvSpPr/>
            <p:nvPr/>
          </p:nvSpPr>
          <p:spPr>
            <a:xfrm>
              <a:off x="768469" y="1913288"/>
              <a:ext cx="725906" cy="1445660"/>
            </a:xfrm>
            <a:custGeom>
              <a:rect b="b" l="l" r="r" t="t"/>
              <a:pathLst>
                <a:path extrusionOk="0" h="39006" w="19586">
                  <a:moveTo>
                    <a:pt x="1250" y="1"/>
                  </a:moveTo>
                  <a:cubicBezTo>
                    <a:pt x="619" y="1"/>
                    <a:pt x="0" y="667"/>
                    <a:pt x="0" y="1406"/>
                  </a:cubicBezTo>
                  <a:lnTo>
                    <a:pt x="0" y="37839"/>
                  </a:lnTo>
                  <a:cubicBezTo>
                    <a:pt x="0" y="38577"/>
                    <a:pt x="619" y="39005"/>
                    <a:pt x="1250" y="39005"/>
                  </a:cubicBezTo>
                  <a:lnTo>
                    <a:pt x="18371" y="39005"/>
                  </a:lnTo>
                  <a:cubicBezTo>
                    <a:pt x="19002" y="39005"/>
                    <a:pt x="19586" y="38577"/>
                    <a:pt x="19586" y="37839"/>
                  </a:cubicBezTo>
                  <a:lnTo>
                    <a:pt x="19586" y="1406"/>
                  </a:lnTo>
                  <a:cubicBezTo>
                    <a:pt x="19586" y="667"/>
                    <a:pt x="19002" y="1"/>
                    <a:pt x="18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1" name="Google Shape;13791;p49"/>
            <p:cNvSpPr/>
            <p:nvPr/>
          </p:nvSpPr>
          <p:spPr>
            <a:xfrm>
              <a:off x="771990" y="1917698"/>
              <a:ext cx="719754" cy="1447439"/>
            </a:xfrm>
            <a:custGeom>
              <a:rect b="b" l="l" r="r" t="t"/>
              <a:pathLst>
                <a:path extrusionOk="0" h="39054" w="19420">
                  <a:moveTo>
                    <a:pt x="1155" y="39053"/>
                  </a:moveTo>
                  <a:lnTo>
                    <a:pt x="9478" y="39053"/>
                  </a:lnTo>
                  <a:cubicBezTo>
                    <a:pt x="11014" y="38053"/>
                    <a:pt x="12442" y="36898"/>
                    <a:pt x="13740" y="35600"/>
                  </a:cubicBezTo>
                  <a:cubicBezTo>
                    <a:pt x="16919" y="32409"/>
                    <a:pt x="18955" y="28433"/>
                    <a:pt x="19419" y="24123"/>
                  </a:cubicBezTo>
                  <a:lnTo>
                    <a:pt x="19419" y="1287"/>
                  </a:lnTo>
                  <a:cubicBezTo>
                    <a:pt x="19419" y="548"/>
                    <a:pt x="18907" y="1"/>
                    <a:pt x="18276" y="1"/>
                  </a:cubicBezTo>
                  <a:lnTo>
                    <a:pt x="1155" y="1"/>
                  </a:lnTo>
                  <a:cubicBezTo>
                    <a:pt x="524" y="1"/>
                    <a:pt x="0" y="548"/>
                    <a:pt x="0" y="1287"/>
                  </a:cubicBezTo>
                  <a:lnTo>
                    <a:pt x="0" y="37720"/>
                  </a:lnTo>
                  <a:cubicBezTo>
                    <a:pt x="0" y="38458"/>
                    <a:pt x="524" y="39053"/>
                    <a:pt x="1155" y="390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2" name="Google Shape;13792;p49"/>
            <p:cNvSpPr/>
            <p:nvPr/>
          </p:nvSpPr>
          <p:spPr>
            <a:xfrm>
              <a:off x="763613" y="1678077"/>
              <a:ext cx="728130" cy="827865"/>
            </a:xfrm>
            <a:custGeom>
              <a:rect b="b" l="l" r="r" t="t"/>
              <a:pathLst>
                <a:path extrusionOk="0" h="22337" w="19646">
                  <a:moveTo>
                    <a:pt x="9823" y="1"/>
                  </a:moveTo>
                  <a:cubicBezTo>
                    <a:pt x="4405" y="1"/>
                    <a:pt x="0" y="5001"/>
                    <a:pt x="0" y="11169"/>
                  </a:cubicBezTo>
                  <a:cubicBezTo>
                    <a:pt x="0" y="17336"/>
                    <a:pt x="4405" y="22337"/>
                    <a:pt x="9823" y="22337"/>
                  </a:cubicBezTo>
                  <a:cubicBezTo>
                    <a:pt x="15252" y="22337"/>
                    <a:pt x="19645" y="17336"/>
                    <a:pt x="19645" y="11169"/>
                  </a:cubicBezTo>
                  <a:cubicBezTo>
                    <a:pt x="19645" y="5001"/>
                    <a:pt x="15252" y="1"/>
                    <a:pt x="9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3" name="Google Shape;13793;p49"/>
            <p:cNvSpPr/>
            <p:nvPr/>
          </p:nvSpPr>
          <p:spPr>
            <a:xfrm>
              <a:off x="763613" y="1678077"/>
              <a:ext cx="728130" cy="461169"/>
            </a:xfrm>
            <a:custGeom>
              <a:rect b="b" l="l" r="r" t="t"/>
              <a:pathLst>
                <a:path extrusionOk="0" h="12443" w="19646">
                  <a:moveTo>
                    <a:pt x="9823" y="1"/>
                  </a:moveTo>
                  <a:cubicBezTo>
                    <a:pt x="4405" y="1"/>
                    <a:pt x="0" y="5001"/>
                    <a:pt x="0" y="11169"/>
                  </a:cubicBezTo>
                  <a:cubicBezTo>
                    <a:pt x="0" y="11597"/>
                    <a:pt x="24" y="12014"/>
                    <a:pt x="72" y="12443"/>
                  </a:cubicBezTo>
                  <a:lnTo>
                    <a:pt x="19586" y="12443"/>
                  </a:lnTo>
                  <a:cubicBezTo>
                    <a:pt x="19622" y="12026"/>
                    <a:pt x="19645" y="11597"/>
                    <a:pt x="19645" y="11169"/>
                  </a:cubicBezTo>
                  <a:cubicBezTo>
                    <a:pt x="19645" y="5001"/>
                    <a:pt x="15252" y="1"/>
                    <a:pt x="9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4" name="Google Shape;13794;p49"/>
            <p:cNvSpPr/>
            <p:nvPr/>
          </p:nvSpPr>
          <p:spPr>
            <a:xfrm>
              <a:off x="767277" y="2911978"/>
              <a:ext cx="469125" cy="550166"/>
            </a:xfrm>
            <a:custGeom>
              <a:rect b="b" l="l" r="r" t="t"/>
              <a:pathLst>
                <a:path extrusionOk="0" h="18479" w="10336">
                  <a:moveTo>
                    <a:pt x="1" y="0"/>
                  </a:moveTo>
                  <a:lnTo>
                    <a:pt x="168" y="17538"/>
                  </a:lnTo>
                  <a:lnTo>
                    <a:pt x="7788" y="18479"/>
                  </a:lnTo>
                  <a:cubicBezTo>
                    <a:pt x="7788" y="18479"/>
                    <a:pt x="10336" y="14717"/>
                    <a:pt x="8978" y="7359"/>
                  </a:cubicBezTo>
                  <a:cubicBezTo>
                    <a:pt x="7621" y="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5" name="Google Shape;13795;p49"/>
            <p:cNvSpPr/>
            <p:nvPr/>
          </p:nvSpPr>
          <p:spPr>
            <a:xfrm rot="-170517">
              <a:off x="1029622" y="1156496"/>
              <a:ext cx="818112" cy="770452"/>
            </a:xfrm>
            <a:custGeom>
              <a:rect b="b" l="l" r="r" t="t"/>
              <a:pathLst>
                <a:path extrusionOk="0" h="20789" w="22075">
                  <a:moveTo>
                    <a:pt x="11073" y="0"/>
                  </a:moveTo>
                  <a:cubicBezTo>
                    <a:pt x="4989" y="0"/>
                    <a:pt x="60" y="4703"/>
                    <a:pt x="60" y="10490"/>
                  </a:cubicBezTo>
                  <a:lnTo>
                    <a:pt x="60" y="10776"/>
                  </a:lnTo>
                  <a:cubicBezTo>
                    <a:pt x="1" y="10799"/>
                    <a:pt x="643" y="11347"/>
                    <a:pt x="1679" y="12169"/>
                  </a:cubicBezTo>
                  <a:cubicBezTo>
                    <a:pt x="2394" y="12740"/>
                    <a:pt x="3310" y="13466"/>
                    <a:pt x="4311" y="14228"/>
                  </a:cubicBezTo>
                  <a:cubicBezTo>
                    <a:pt x="6513" y="15931"/>
                    <a:pt x="9109" y="17884"/>
                    <a:pt x="10930" y="19217"/>
                  </a:cubicBezTo>
                  <a:cubicBezTo>
                    <a:pt x="12202" y="20157"/>
                    <a:pt x="13103" y="20788"/>
                    <a:pt x="13188" y="20788"/>
                  </a:cubicBezTo>
                  <a:cubicBezTo>
                    <a:pt x="13194" y="20788"/>
                    <a:pt x="13196" y="20784"/>
                    <a:pt x="13193" y="20777"/>
                  </a:cubicBezTo>
                  <a:cubicBezTo>
                    <a:pt x="13467" y="20717"/>
                    <a:pt x="13728" y="20658"/>
                    <a:pt x="13990" y="20598"/>
                  </a:cubicBezTo>
                  <a:lnTo>
                    <a:pt x="14288" y="20515"/>
                  </a:lnTo>
                  <a:cubicBezTo>
                    <a:pt x="14907" y="20324"/>
                    <a:pt x="15514" y="20098"/>
                    <a:pt x="16098" y="19800"/>
                  </a:cubicBezTo>
                  <a:cubicBezTo>
                    <a:pt x="19646" y="18062"/>
                    <a:pt x="22075" y="14550"/>
                    <a:pt x="22075" y="10490"/>
                  </a:cubicBezTo>
                  <a:cubicBezTo>
                    <a:pt x="22075" y="9335"/>
                    <a:pt x="21884" y="8204"/>
                    <a:pt x="21503" y="7120"/>
                  </a:cubicBezTo>
                  <a:cubicBezTo>
                    <a:pt x="21182" y="6227"/>
                    <a:pt x="20753" y="5394"/>
                    <a:pt x="20205" y="4620"/>
                  </a:cubicBezTo>
                  <a:cubicBezTo>
                    <a:pt x="18229" y="1834"/>
                    <a:pt x="14871" y="0"/>
                    <a:pt x="1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6" name="Google Shape;13796;p49"/>
            <p:cNvSpPr/>
            <p:nvPr/>
          </p:nvSpPr>
          <p:spPr>
            <a:xfrm>
              <a:off x="954234" y="1569701"/>
              <a:ext cx="625763" cy="448901"/>
            </a:xfrm>
            <a:custGeom>
              <a:rect b="b" l="l" r="r" t="t"/>
              <a:pathLst>
                <a:path extrusionOk="0" h="12112" w="16884">
                  <a:moveTo>
                    <a:pt x="1911" y="1"/>
                  </a:moveTo>
                  <a:cubicBezTo>
                    <a:pt x="1653" y="1"/>
                    <a:pt x="1399" y="119"/>
                    <a:pt x="1239" y="341"/>
                  </a:cubicBezTo>
                  <a:lnTo>
                    <a:pt x="274" y="1591"/>
                  </a:lnTo>
                  <a:cubicBezTo>
                    <a:pt x="1" y="1901"/>
                    <a:pt x="60" y="2377"/>
                    <a:pt x="393" y="2615"/>
                  </a:cubicBezTo>
                  <a:lnTo>
                    <a:pt x="1679" y="3460"/>
                  </a:lnTo>
                  <a:lnTo>
                    <a:pt x="10466" y="9271"/>
                  </a:lnTo>
                  <a:lnTo>
                    <a:pt x="10669" y="9390"/>
                  </a:lnTo>
                  <a:lnTo>
                    <a:pt x="14300" y="11795"/>
                  </a:lnTo>
                  <a:lnTo>
                    <a:pt x="14502" y="11938"/>
                  </a:lnTo>
                  <a:lnTo>
                    <a:pt x="14562" y="11973"/>
                  </a:lnTo>
                  <a:lnTo>
                    <a:pt x="14598" y="11997"/>
                  </a:lnTo>
                  <a:cubicBezTo>
                    <a:pt x="14731" y="12075"/>
                    <a:pt x="14878" y="12112"/>
                    <a:pt x="15024" y="12112"/>
                  </a:cubicBezTo>
                  <a:cubicBezTo>
                    <a:pt x="15281" y="12112"/>
                    <a:pt x="15533" y="11996"/>
                    <a:pt x="15693" y="11783"/>
                  </a:cubicBezTo>
                  <a:lnTo>
                    <a:pt x="16657" y="10533"/>
                  </a:lnTo>
                  <a:cubicBezTo>
                    <a:pt x="16860" y="10295"/>
                    <a:pt x="16884" y="9961"/>
                    <a:pt x="16729" y="9699"/>
                  </a:cubicBezTo>
                  <a:cubicBezTo>
                    <a:pt x="16669" y="9616"/>
                    <a:pt x="16610" y="9544"/>
                    <a:pt x="16526" y="9497"/>
                  </a:cubicBezTo>
                  <a:lnTo>
                    <a:pt x="16324" y="9354"/>
                  </a:lnTo>
                  <a:lnTo>
                    <a:pt x="12669" y="6937"/>
                  </a:lnTo>
                  <a:lnTo>
                    <a:pt x="11752" y="6342"/>
                  </a:lnTo>
                  <a:lnTo>
                    <a:pt x="7097" y="3258"/>
                  </a:lnTo>
                  <a:lnTo>
                    <a:pt x="3703" y="1020"/>
                  </a:lnTo>
                  <a:lnTo>
                    <a:pt x="2334" y="115"/>
                  </a:lnTo>
                  <a:cubicBezTo>
                    <a:pt x="2202" y="38"/>
                    <a:pt x="2056" y="1"/>
                    <a:pt x="1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7" name="Google Shape;13797;p49"/>
            <p:cNvSpPr/>
            <p:nvPr/>
          </p:nvSpPr>
          <p:spPr>
            <a:xfrm>
              <a:off x="725208" y="2832080"/>
              <a:ext cx="811965" cy="26502"/>
            </a:xfrm>
            <a:custGeom>
              <a:rect b="b" l="l" r="r" t="t"/>
              <a:pathLst>
                <a:path extrusionOk="0" h="3227" w="21908">
                  <a:moveTo>
                    <a:pt x="1358" y="0"/>
                  </a:moveTo>
                  <a:cubicBezTo>
                    <a:pt x="607" y="0"/>
                    <a:pt x="0" y="560"/>
                    <a:pt x="0" y="1250"/>
                  </a:cubicBezTo>
                  <a:lnTo>
                    <a:pt x="0" y="1977"/>
                  </a:lnTo>
                  <a:cubicBezTo>
                    <a:pt x="0" y="2667"/>
                    <a:pt x="619" y="3227"/>
                    <a:pt x="1358" y="3227"/>
                  </a:cubicBezTo>
                  <a:lnTo>
                    <a:pt x="20562" y="3227"/>
                  </a:lnTo>
                  <a:cubicBezTo>
                    <a:pt x="21301" y="3227"/>
                    <a:pt x="21908" y="2667"/>
                    <a:pt x="21908" y="1977"/>
                  </a:cubicBezTo>
                  <a:lnTo>
                    <a:pt x="21908" y="1250"/>
                  </a:lnTo>
                  <a:cubicBezTo>
                    <a:pt x="21908" y="560"/>
                    <a:pt x="21301" y="0"/>
                    <a:pt x="205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8" name="Google Shape;13798;p49"/>
            <p:cNvSpPr/>
            <p:nvPr/>
          </p:nvSpPr>
          <p:spPr>
            <a:xfrm>
              <a:off x="575179" y="2145866"/>
              <a:ext cx="416582" cy="840652"/>
            </a:xfrm>
            <a:custGeom>
              <a:rect b="b" l="l" r="r" t="t"/>
              <a:pathLst>
                <a:path extrusionOk="0" h="22682" w="11240">
                  <a:moveTo>
                    <a:pt x="3143" y="0"/>
                  </a:moveTo>
                  <a:cubicBezTo>
                    <a:pt x="2572" y="1119"/>
                    <a:pt x="2084" y="2286"/>
                    <a:pt x="1715" y="3489"/>
                  </a:cubicBezTo>
                  <a:cubicBezTo>
                    <a:pt x="0" y="9061"/>
                    <a:pt x="738" y="14931"/>
                    <a:pt x="3786" y="19991"/>
                  </a:cubicBezTo>
                  <a:cubicBezTo>
                    <a:pt x="4358" y="20931"/>
                    <a:pt x="5001" y="21836"/>
                    <a:pt x="5703" y="22682"/>
                  </a:cubicBezTo>
                  <a:cubicBezTo>
                    <a:pt x="7620" y="21205"/>
                    <a:pt x="9477" y="19657"/>
                    <a:pt x="11240" y="18014"/>
                  </a:cubicBezTo>
                  <a:cubicBezTo>
                    <a:pt x="8525" y="14466"/>
                    <a:pt x="7501" y="9859"/>
                    <a:pt x="8882" y="5358"/>
                  </a:cubicBezTo>
                  <a:cubicBezTo>
                    <a:pt x="9323" y="3929"/>
                    <a:pt x="9989" y="2572"/>
                    <a:pt x="10859" y="1346"/>
                  </a:cubicBezTo>
                  <a:cubicBezTo>
                    <a:pt x="8311" y="845"/>
                    <a:pt x="5703" y="500"/>
                    <a:pt x="3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9" name="Google Shape;13799;p49"/>
            <p:cNvSpPr/>
            <p:nvPr/>
          </p:nvSpPr>
          <p:spPr>
            <a:xfrm>
              <a:off x="582666" y="1899759"/>
              <a:ext cx="550304" cy="437449"/>
            </a:xfrm>
            <a:custGeom>
              <a:rect b="b" l="l" r="r" t="t"/>
              <a:pathLst>
                <a:path extrusionOk="0" h="11803" w="14848">
                  <a:moveTo>
                    <a:pt x="7615" y="1"/>
                  </a:moveTo>
                  <a:cubicBezTo>
                    <a:pt x="6512" y="1"/>
                    <a:pt x="5386" y="256"/>
                    <a:pt x="4346" y="794"/>
                  </a:cubicBezTo>
                  <a:cubicBezTo>
                    <a:pt x="1179" y="2413"/>
                    <a:pt x="1" y="6021"/>
                    <a:pt x="1703" y="8843"/>
                  </a:cubicBezTo>
                  <a:cubicBezTo>
                    <a:pt x="2837" y="10743"/>
                    <a:pt x="4983" y="11803"/>
                    <a:pt x="7228" y="11803"/>
                  </a:cubicBezTo>
                  <a:cubicBezTo>
                    <a:pt x="8331" y="11803"/>
                    <a:pt x="9459" y="11547"/>
                    <a:pt x="10502" y="11010"/>
                  </a:cubicBezTo>
                  <a:cubicBezTo>
                    <a:pt x="13657" y="9379"/>
                    <a:pt x="14848" y="5771"/>
                    <a:pt x="13145" y="2949"/>
                  </a:cubicBezTo>
                  <a:cubicBezTo>
                    <a:pt x="12004" y="1058"/>
                    <a:pt x="9857" y="1"/>
                    <a:pt x="76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0" name="Google Shape;13800;p49"/>
            <p:cNvSpPr/>
            <p:nvPr/>
          </p:nvSpPr>
          <p:spPr>
            <a:xfrm>
              <a:off x="653273" y="2063806"/>
              <a:ext cx="357023" cy="304320"/>
            </a:xfrm>
            <a:custGeom>
              <a:rect b="b" l="l" r="r" t="t"/>
              <a:pathLst>
                <a:path extrusionOk="0" h="8211" w="9633">
                  <a:moveTo>
                    <a:pt x="4979" y="0"/>
                  </a:moveTo>
                  <a:cubicBezTo>
                    <a:pt x="4728" y="0"/>
                    <a:pt x="4473" y="20"/>
                    <a:pt x="4215" y="59"/>
                  </a:cubicBezTo>
                  <a:cubicBezTo>
                    <a:pt x="1739" y="428"/>
                    <a:pt x="1" y="2536"/>
                    <a:pt x="334" y="4774"/>
                  </a:cubicBezTo>
                  <a:cubicBezTo>
                    <a:pt x="644" y="6786"/>
                    <a:pt x="2513" y="8211"/>
                    <a:pt x="4686" y="8211"/>
                  </a:cubicBezTo>
                  <a:cubicBezTo>
                    <a:pt x="4930" y="8211"/>
                    <a:pt x="5179" y="8193"/>
                    <a:pt x="5430" y="8155"/>
                  </a:cubicBezTo>
                  <a:cubicBezTo>
                    <a:pt x="7906" y="7774"/>
                    <a:pt x="9633" y="5667"/>
                    <a:pt x="9299" y="3429"/>
                  </a:cubicBezTo>
                  <a:cubicBezTo>
                    <a:pt x="9001" y="1423"/>
                    <a:pt x="7144" y="0"/>
                    <a:pt x="4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1" name="Google Shape;13801;p49"/>
            <p:cNvSpPr/>
            <p:nvPr/>
          </p:nvSpPr>
          <p:spPr>
            <a:xfrm>
              <a:off x="739781" y="2781187"/>
              <a:ext cx="353502" cy="352946"/>
            </a:xfrm>
            <a:custGeom>
              <a:rect b="b" l="l" r="r" t="t"/>
              <a:pathLst>
                <a:path extrusionOk="0" h="9523" w="9538">
                  <a:moveTo>
                    <a:pt x="4011" y="0"/>
                  </a:moveTo>
                  <a:cubicBezTo>
                    <a:pt x="3744" y="0"/>
                    <a:pt x="3474" y="27"/>
                    <a:pt x="3203" y="87"/>
                  </a:cubicBezTo>
                  <a:cubicBezTo>
                    <a:pt x="2369" y="278"/>
                    <a:pt x="1619" y="707"/>
                    <a:pt x="1036" y="1326"/>
                  </a:cubicBezTo>
                  <a:cubicBezTo>
                    <a:pt x="572" y="1838"/>
                    <a:pt x="369" y="2493"/>
                    <a:pt x="238" y="3147"/>
                  </a:cubicBezTo>
                  <a:cubicBezTo>
                    <a:pt x="0" y="4338"/>
                    <a:pt x="3001" y="8827"/>
                    <a:pt x="3096" y="8970"/>
                  </a:cubicBezTo>
                  <a:cubicBezTo>
                    <a:pt x="3297" y="9310"/>
                    <a:pt x="3676" y="9522"/>
                    <a:pt x="4039" y="9522"/>
                  </a:cubicBezTo>
                  <a:cubicBezTo>
                    <a:pt x="4170" y="9522"/>
                    <a:pt x="4300" y="9494"/>
                    <a:pt x="4417" y="9434"/>
                  </a:cubicBezTo>
                  <a:lnTo>
                    <a:pt x="8989" y="7076"/>
                  </a:lnTo>
                  <a:cubicBezTo>
                    <a:pt x="9430" y="6850"/>
                    <a:pt x="9537" y="6267"/>
                    <a:pt x="9263" y="5791"/>
                  </a:cubicBezTo>
                  <a:lnTo>
                    <a:pt x="9156" y="5600"/>
                  </a:lnTo>
                  <a:cubicBezTo>
                    <a:pt x="7965" y="3862"/>
                    <a:pt x="6787" y="2123"/>
                    <a:pt x="5715" y="314"/>
                  </a:cubicBezTo>
                  <a:cubicBezTo>
                    <a:pt x="5161" y="126"/>
                    <a:pt x="4591" y="0"/>
                    <a:pt x="40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2" name="Google Shape;13802;p49"/>
            <p:cNvSpPr/>
            <p:nvPr/>
          </p:nvSpPr>
          <p:spPr>
            <a:xfrm>
              <a:off x="942337" y="2785153"/>
              <a:ext cx="173897" cy="202102"/>
            </a:xfrm>
            <a:custGeom>
              <a:rect b="b" l="l" r="r" t="t"/>
              <a:pathLst>
                <a:path extrusionOk="0" h="5453" w="4692">
                  <a:moveTo>
                    <a:pt x="1023" y="0"/>
                  </a:moveTo>
                  <a:cubicBezTo>
                    <a:pt x="856" y="0"/>
                    <a:pt x="688" y="44"/>
                    <a:pt x="536" y="135"/>
                  </a:cubicBezTo>
                  <a:cubicBezTo>
                    <a:pt x="131" y="361"/>
                    <a:pt x="0" y="885"/>
                    <a:pt x="274" y="1266"/>
                  </a:cubicBezTo>
                  <a:lnTo>
                    <a:pt x="2929" y="5076"/>
                  </a:lnTo>
                  <a:cubicBezTo>
                    <a:pt x="3112" y="5321"/>
                    <a:pt x="3399" y="5453"/>
                    <a:pt x="3688" y="5453"/>
                  </a:cubicBezTo>
                  <a:cubicBezTo>
                    <a:pt x="3849" y="5453"/>
                    <a:pt x="4010" y="5412"/>
                    <a:pt x="4155" y="5326"/>
                  </a:cubicBezTo>
                  <a:cubicBezTo>
                    <a:pt x="4572" y="5088"/>
                    <a:pt x="4691" y="4564"/>
                    <a:pt x="4429" y="4183"/>
                  </a:cubicBezTo>
                  <a:lnTo>
                    <a:pt x="1774" y="373"/>
                  </a:lnTo>
                  <a:cubicBezTo>
                    <a:pt x="1593" y="132"/>
                    <a:pt x="1311" y="0"/>
                    <a:pt x="10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3" name="Google Shape;13803;p49"/>
            <p:cNvSpPr/>
            <p:nvPr/>
          </p:nvSpPr>
          <p:spPr>
            <a:xfrm>
              <a:off x="991299" y="2932076"/>
              <a:ext cx="181866" cy="204214"/>
            </a:xfrm>
            <a:custGeom>
              <a:rect b="b" l="l" r="r" t="t"/>
              <a:pathLst>
                <a:path extrusionOk="0" h="5510" w="4907">
                  <a:moveTo>
                    <a:pt x="1047" y="1"/>
                  </a:moveTo>
                  <a:cubicBezTo>
                    <a:pt x="868" y="1"/>
                    <a:pt x="687" y="49"/>
                    <a:pt x="525" y="148"/>
                  </a:cubicBezTo>
                  <a:cubicBezTo>
                    <a:pt x="108" y="398"/>
                    <a:pt x="1" y="946"/>
                    <a:pt x="275" y="1339"/>
                  </a:cubicBezTo>
                  <a:lnTo>
                    <a:pt x="3084" y="5137"/>
                  </a:lnTo>
                  <a:cubicBezTo>
                    <a:pt x="3277" y="5381"/>
                    <a:pt x="3566" y="5510"/>
                    <a:pt x="3860" y="5510"/>
                  </a:cubicBezTo>
                  <a:cubicBezTo>
                    <a:pt x="4039" y="5510"/>
                    <a:pt x="4220" y="5462"/>
                    <a:pt x="4382" y="5363"/>
                  </a:cubicBezTo>
                  <a:cubicBezTo>
                    <a:pt x="4799" y="5113"/>
                    <a:pt x="4906" y="4565"/>
                    <a:pt x="4632" y="4172"/>
                  </a:cubicBezTo>
                  <a:lnTo>
                    <a:pt x="1822" y="374"/>
                  </a:lnTo>
                  <a:cubicBezTo>
                    <a:pt x="1630" y="130"/>
                    <a:pt x="1341" y="1"/>
                    <a:pt x="10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4" name="Google Shape;13804;p49"/>
            <p:cNvSpPr/>
            <p:nvPr/>
          </p:nvSpPr>
          <p:spPr>
            <a:xfrm>
              <a:off x="262728" y="2227037"/>
              <a:ext cx="397606" cy="40213"/>
            </a:xfrm>
            <a:custGeom>
              <a:rect b="b" l="l" r="r" t="t"/>
              <a:pathLst>
                <a:path extrusionOk="0" h="1085" w="10728">
                  <a:moveTo>
                    <a:pt x="536" y="1"/>
                  </a:moveTo>
                  <a:cubicBezTo>
                    <a:pt x="239" y="1"/>
                    <a:pt x="0" y="251"/>
                    <a:pt x="0" y="537"/>
                  </a:cubicBezTo>
                  <a:cubicBezTo>
                    <a:pt x="0" y="834"/>
                    <a:pt x="239" y="1084"/>
                    <a:pt x="536" y="1084"/>
                  </a:cubicBezTo>
                  <a:lnTo>
                    <a:pt x="10192" y="1084"/>
                  </a:lnTo>
                  <a:cubicBezTo>
                    <a:pt x="10478" y="1084"/>
                    <a:pt x="10728" y="834"/>
                    <a:pt x="10728" y="537"/>
                  </a:cubicBezTo>
                  <a:cubicBezTo>
                    <a:pt x="10728" y="251"/>
                    <a:pt x="10478" y="1"/>
                    <a:pt x="10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5" name="Google Shape;13805;p49"/>
            <p:cNvSpPr/>
            <p:nvPr/>
          </p:nvSpPr>
          <p:spPr>
            <a:xfrm>
              <a:off x="298458" y="2139232"/>
              <a:ext cx="170376" cy="456758"/>
            </a:xfrm>
            <a:custGeom>
              <a:rect b="b" l="l" r="r" t="t"/>
              <a:pathLst>
                <a:path extrusionOk="0" h="12324" w="4597">
                  <a:moveTo>
                    <a:pt x="2299" y="1"/>
                  </a:moveTo>
                  <a:cubicBezTo>
                    <a:pt x="1037" y="1"/>
                    <a:pt x="13" y="1024"/>
                    <a:pt x="1" y="2287"/>
                  </a:cubicBezTo>
                  <a:lnTo>
                    <a:pt x="1" y="10026"/>
                  </a:lnTo>
                  <a:cubicBezTo>
                    <a:pt x="13" y="11288"/>
                    <a:pt x="1037" y="12312"/>
                    <a:pt x="2299" y="12324"/>
                  </a:cubicBezTo>
                  <a:cubicBezTo>
                    <a:pt x="3561" y="12312"/>
                    <a:pt x="4585" y="11300"/>
                    <a:pt x="4597" y="10038"/>
                  </a:cubicBezTo>
                  <a:lnTo>
                    <a:pt x="4597" y="2298"/>
                  </a:lnTo>
                  <a:cubicBezTo>
                    <a:pt x="4597" y="1024"/>
                    <a:pt x="3561" y="1"/>
                    <a:pt x="22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6" name="Google Shape;13806;p49"/>
            <p:cNvSpPr/>
            <p:nvPr/>
          </p:nvSpPr>
          <p:spPr>
            <a:xfrm rot="-170517">
              <a:off x="1314825" y="1301629"/>
              <a:ext cx="536600" cy="620468"/>
            </a:xfrm>
            <a:custGeom>
              <a:rect b="b" l="l" r="r" t="t"/>
              <a:pathLst>
                <a:path extrusionOk="0" h="16742" w="14479">
                  <a:moveTo>
                    <a:pt x="9681" y="0"/>
                  </a:moveTo>
                  <a:cubicBezTo>
                    <a:pt x="6239" y="0"/>
                    <a:pt x="2999" y="2084"/>
                    <a:pt x="1680" y="5466"/>
                  </a:cubicBezTo>
                  <a:cubicBezTo>
                    <a:pt x="1" y="9812"/>
                    <a:pt x="2084" y="14705"/>
                    <a:pt x="6394" y="16491"/>
                  </a:cubicBezTo>
                  <a:cubicBezTo>
                    <a:pt x="6621" y="16586"/>
                    <a:pt x="6859" y="16670"/>
                    <a:pt x="7097" y="16741"/>
                  </a:cubicBezTo>
                  <a:cubicBezTo>
                    <a:pt x="7049" y="16658"/>
                    <a:pt x="6978" y="16598"/>
                    <a:pt x="6894" y="16539"/>
                  </a:cubicBezTo>
                  <a:lnTo>
                    <a:pt x="6692" y="16408"/>
                  </a:lnTo>
                  <a:cubicBezTo>
                    <a:pt x="7311" y="16217"/>
                    <a:pt x="7918" y="15991"/>
                    <a:pt x="8502" y="15693"/>
                  </a:cubicBezTo>
                  <a:cubicBezTo>
                    <a:pt x="12050" y="13955"/>
                    <a:pt x="14479" y="10443"/>
                    <a:pt x="14479" y="6383"/>
                  </a:cubicBezTo>
                  <a:cubicBezTo>
                    <a:pt x="14479" y="5228"/>
                    <a:pt x="14276" y="4097"/>
                    <a:pt x="13895" y="3013"/>
                  </a:cubicBezTo>
                  <a:cubicBezTo>
                    <a:pt x="13574" y="2120"/>
                    <a:pt x="13145" y="1287"/>
                    <a:pt x="12598" y="513"/>
                  </a:cubicBezTo>
                  <a:cubicBezTo>
                    <a:pt x="11635" y="165"/>
                    <a:pt x="10650" y="0"/>
                    <a:pt x="96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7" name="Google Shape;13807;p49"/>
            <p:cNvSpPr/>
            <p:nvPr/>
          </p:nvSpPr>
          <p:spPr>
            <a:xfrm rot="-170517">
              <a:off x="1356695" y="1356296"/>
              <a:ext cx="495129" cy="525927"/>
            </a:xfrm>
            <a:custGeom>
              <a:rect b="b" l="l" r="r" t="t"/>
              <a:pathLst>
                <a:path extrusionOk="0" h="14191" w="13360">
                  <a:moveTo>
                    <a:pt x="8410" y="0"/>
                  </a:moveTo>
                  <a:cubicBezTo>
                    <a:pt x="5677" y="0"/>
                    <a:pt x="3014" y="1571"/>
                    <a:pt x="1834" y="4344"/>
                  </a:cubicBezTo>
                  <a:cubicBezTo>
                    <a:pt x="1" y="8654"/>
                    <a:pt x="2751" y="13536"/>
                    <a:pt x="7383" y="14190"/>
                  </a:cubicBezTo>
                  <a:cubicBezTo>
                    <a:pt x="10931" y="12452"/>
                    <a:pt x="13360" y="8940"/>
                    <a:pt x="13360" y="4880"/>
                  </a:cubicBezTo>
                  <a:cubicBezTo>
                    <a:pt x="13360" y="3725"/>
                    <a:pt x="13157" y="2594"/>
                    <a:pt x="12776" y="1510"/>
                  </a:cubicBezTo>
                  <a:cubicBezTo>
                    <a:pt x="11460" y="483"/>
                    <a:pt x="9924" y="0"/>
                    <a:pt x="8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8" name="Google Shape;13808;p49"/>
            <p:cNvSpPr/>
            <p:nvPr/>
          </p:nvSpPr>
          <p:spPr>
            <a:xfrm rot="-170517">
              <a:off x="1628451" y="1369332"/>
              <a:ext cx="223735" cy="506581"/>
            </a:xfrm>
            <a:custGeom>
              <a:rect b="b" l="l" r="r" t="t"/>
              <a:pathLst>
                <a:path extrusionOk="0" h="13669" w="6037">
                  <a:moveTo>
                    <a:pt x="3775" y="0"/>
                  </a:moveTo>
                  <a:lnTo>
                    <a:pt x="3775" y="0"/>
                  </a:lnTo>
                  <a:cubicBezTo>
                    <a:pt x="5191" y="4715"/>
                    <a:pt x="3370" y="9906"/>
                    <a:pt x="0" y="13656"/>
                  </a:cubicBezTo>
                  <a:lnTo>
                    <a:pt x="60" y="13668"/>
                  </a:lnTo>
                  <a:cubicBezTo>
                    <a:pt x="3608" y="11918"/>
                    <a:pt x="6037" y="8406"/>
                    <a:pt x="6037" y="4346"/>
                  </a:cubicBezTo>
                  <a:cubicBezTo>
                    <a:pt x="6037" y="3191"/>
                    <a:pt x="5834" y="2060"/>
                    <a:pt x="5453" y="976"/>
                  </a:cubicBezTo>
                  <a:cubicBezTo>
                    <a:pt x="4941" y="572"/>
                    <a:pt x="4370" y="250"/>
                    <a:pt x="37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9" name="Google Shape;13809;p49"/>
            <p:cNvSpPr/>
            <p:nvPr/>
          </p:nvSpPr>
          <p:spPr>
            <a:xfrm rot="-170517">
              <a:off x="1469190" y="1560213"/>
              <a:ext cx="228627" cy="63559"/>
            </a:xfrm>
            <a:custGeom>
              <a:rect b="b" l="l" r="r" t="t"/>
              <a:pathLst>
                <a:path extrusionOk="0" h="1715" w="6169">
                  <a:moveTo>
                    <a:pt x="858" y="0"/>
                  </a:moveTo>
                  <a:cubicBezTo>
                    <a:pt x="394" y="0"/>
                    <a:pt x="1" y="381"/>
                    <a:pt x="1" y="857"/>
                  </a:cubicBezTo>
                  <a:cubicBezTo>
                    <a:pt x="1" y="1322"/>
                    <a:pt x="394" y="1715"/>
                    <a:pt x="858" y="1715"/>
                  </a:cubicBezTo>
                  <a:lnTo>
                    <a:pt x="5311" y="1715"/>
                  </a:lnTo>
                  <a:cubicBezTo>
                    <a:pt x="5787" y="1715"/>
                    <a:pt x="6168" y="1322"/>
                    <a:pt x="6168" y="857"/>
                  </a:cubicBezTo>
                  <a:cubicBezTo>
                    <a:pt x="6168" y="381"/>
                    <a:pt x="5787" y="0"/>
                    <a:pt x="53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0" name="Google Shape;13810;p49"/>
            <p:cNvSpPr/>
            <p:nvPr/>
          </p:nvSpPr>
          <p:spPr>
            <a:xfrm rot="-170517">
              <a:off x="1595984" y="1476425"/>
              <a:ext cx="109922" cy="37987"/>
            </a:xfrm>
            <a:custGeom>
              <a:rect b="b" l="l" r="r" t="t"/>
              <a:pathLst>
                <a:path extrusionOk="0" h="1025" w="2966">
                  <a:moveTo>
                    <a:pt x="513" y="0"/>
                  </a:moveTo>
                  <a:cubicBezTo>
                    <a:pt x="227" y="0"/>
                    <a:pt x="1" y="226"/>
                    <a:pt x="1" y="512"/>
                  </a:cubicBezTo>
                  <a:cubicBezTo>
                    <a:pt x="1" y="786"/>
                    <a:pt x="227" y="1024"/>
                    <a:pt x="513" y="1024"/>
                  </a:cubicBezTo>
                  <a:lnTo>
                    <a:pt x="2453" y="1024"/>
                  </a:lnTo>
                  <a:cubicBezTo>
                    <a:pt x="2739" y="1024"/>
                    <a:pt x="2965" y="786"/>
                    <a:pt x="2965" y="512"/>
                  </a:cubicBezTo>
                  <a:cubicBezTo>
                    <a:pt x="2965" y="226"/>
                    <a:pt x="2739" y="0"/>
                    <a:pt x="2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1" name="Google Shape;13811;p49"/>
            <p:cNvSpPr/>
            <p:nvPr/>
          </p:nvSpPr>
          <p:spPr>
            <a:xfrm>
              <a:off x="2076475" y="1577900"/>
              <a:ext cx="26500" cy="2630645"/>
            </a:xfrm>
            <a:custGeom>
              <a:rect b="b" l="l" r="r" t="t"/>
              <a:pathLst>
                <a:path extrusionOk="0" h="69950" w="715">
                  <a:moveTo>
                    <a:pt x="357" y="1"/>
                  </a:moveTo>
                  <a:cubicBezTo>
                    <a:pt x="179" y="1"/>
                    <a:pt x="0" y="501"/>
                    <a:pt x="0" y="1108"/>
                  </a:cubicBezTo>
                  <a:lnTo>
                    <a:pt x="0" y="69950"/>
                  </a:lnTo>
                  <a:lnTo>
                    <a:pt x="715" y="69950"/>
                  </a:lnTo>
                  <a:lnTo>
                    <a:pt x="715" y="1108"/>
                  </a:lnTo>
                  <a:cubicBezTo>
                    <a:pt x="715" y="501"/>
                    <a:pt x="536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2" name="Google Shape;13812;p49"/>
            <p:cNvSpPr/>
            <p:nvPr/>
          </p:nvSpPr>
          <p:spPr>
            <a:xfrm>
              <a:off x="629441" y="2138787"/>
              <a:ext cx="232159" cy="232160"/>
            </a:xfrm>
            <a:custGeom>
              <a:rect b="b" l="l" r="r" t="t"/>
              <a:pathLst>
                <a:path extrusionOk="0" h="6264" w="6264">
                  <a:moveTo>
                    <a:pt x="3132" y="1"/>
                  </a:moveTo>
                  <a:cubicBezTo>
                    <a:pt x="1394" y="1"/>
                    <a:pt x="1" y="1406"/>
                    <a:pt x="1" y="3132"/>
                  </a:cubicBezTo>
                  <a:cubicBezTo>
                    <a:pt x="1" y="4858"/>
                    <a:pt x="1394" y="6263"/>
                    <a:pt x="3132" y="6263"/>
                  </a:cubicBezTo>
                  <a:cubicBezTo>
                    <a:pt x="4858" y="6263"/>
                    <a:pt x="6263" y="4858"/>
                    <a:pt x="6263" y="3132"/>
                  </a:cubicBezTo>
                  <a:cubicBezTo>
                    <a:pt x="6263" y="1406"/>
                    <a:pt x="4858" y="1"/>
                    <a:pt x="3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3" name="Google Shape;13813;p49"/>
            <p:cNvSpPr/>
            <p:nvPr/>
          </p:nvSpPr>
          <p:spPr>
            <a:xfrm>
              <a:off x="634296" y="2152575"/>
              <a:ext cx="217149" cy="198099"/>
            </a:xfrm>
            <a:custGeom>
              <a:rect b="b" l="l" r="r" t="t"/>
              <a:pathLst>
                <a:path extrusionOk="0" h="5345" w="5859">
                  <a:moveTo>
                    <a:pt x="634" y="0"/>
                  </a:moveTo>
                  <a:cubicBezTo>
                    <a:pt x="480" y="0"/>
                    <a:pt x="328" y="63"/>
                    <a:pt x="215" y="188"/>
                  </a:cubicBezTo>
                  <a:cubicBezTo>
                    <a:pt x="1" y="414"/>
                    <a:pt x="12" y="784"/>
                    <a:pt x="251" y="998"/>
                  </a:cubicBezTo>
                  <a:lnTo>
                    <a:pt x="4846" y="5201"/>
                  </a:lnTo>
                  <a:cubicBezTo>
                    <a:pt x="4953" y="5296"/>
                    <a:pt x="5092" y="5344"/>
                    <a:pt x="5231" y="5344"/>
                  </a:cubicBezTo>
                  <a:cubicBezTo>
                    <a:pt x="5387" y="5344"/>
                    <a:pt x="5543" y="5284"/>
                    <a:pt x="5656" y="5165"/>
                  </a:cubicBezTo>
                  <a:cubicBezTo>
                    <a:pt x="5858" y="4927"/>
                    <a:pt x="5847" y="4558"/>
                    <a:pt x="5620" y="4355"/>
                  </a:cubicBezTo>
                  <a:lnTo>
                    <a:pt x="1024" y="153"/>
                  </a:lnTo>
                  <a:cubicBezTo>
                    <a:pt x="912" y="51"/>
                    <a:pt x="772" y="0"/>
                    <a:pt x="6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4" name="Google Shape;13814;p49"/>
            <p:cNvSpPr/>
            <p:nvPr/>
          </p:nvSpPr>
          <p:spPr>
            <a:xfrm>
              <a:off x="804199" y="2215140"/>
              <a:ext cx="26055" cy="26500"/>
            </a:xfrm>
            <a:custGeom>
              <a:rect b="b" l="l" r="r" t="t"/>
              <a:pathLst>
                <a:path extrusionOk="0" h="715" w="703">
                  <a:moveTo>
                    <a:pt x="358" y="0"/>
                  </a:moveTo>
                  <a:cubicBezTo>
                    <a:pt x="155" y="0"/>
                    <a:pt x="0" y="167"/>
                    <a:pt x="0" y="358"/>
                  </a:cubicBezTo>
                  <a:cubicBezTo>
                    <a:pt x="0" y="560"/>
                    <a:pt x="155" y="715"/>
                    <a:pt x="358" y="715"/>
                  </a:cubicBezTo>
                  <a:cubicBezTo>
                    <a:pt x="548" y="715"/>
                    <a:pt x="703" y="560"/>
                    <a:pt x="703" y="358"/>
                  </a:cubicBezTo>
                  <a:cubicBezTo>
                    <a:pt x="703" y="167"/>
                    <a:pt x="548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5" name="Google Shape;13815;p49"/>
            <p:cNvSpPr/>
            <p:nvPr/>
          </p:nvSpPr>
          <p:spPr>
            <a:xfrm>
              <a:off x="775511" y="2171886"/>
              <a:ext cx="13268" cy="13268"/>
            </a:xfrm>
            <a:custGeom>
              <a:rect b="b" l="l" r="r" t="t"/>
              <a:pathLst>
                <a:path extrusionOk="0" h="358" w="358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74"/>
                    <a:pt x="84" y="358"/>
                    <a:pt x="179" y="358"/>
                  </a:cubicBezTo>
                  <a:cubicBezTo>
                    <a:pt x="286" y="358"/>
                    <a:pt x="358" y="274"/>
                    <a:pt x="358" y="179"/>
                  </a:cubicBezTo>
                  <a:cubicBezTo>
                    <a:pt x="358" y="72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6" name="Google Shape;13816;p49"/>
            <p:cNvSpPr/>
            <p:nvPr/>
          </p:nvSpPr>
          <p:spPr>
            <a:xfrm>
              <a:off x="662094" y="2252649"/>
              <a:ext cx="13268" cy="13713"/>
            </a:xfrm>
            <a:custGeom>
              <a:rect b="b" l="l" r="r" t="t"/>
              <a:pathLst>
                <a:path extrusionOk="0" h="370" w="358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cubicBezTo>
                    <a:pt x="1" y="286"/>
                    <a:pt x="84" y="370"/>
                    <a:pt x="179" y="370"/>
                  </a:cubicBezTo>
                  <a:cubicBezTo>
                    <a:pt x="274" y="370"/>
                    <a:pt x="358" y="286"/>
                    <a:pt x="358" y="179"/>
                  </a:cubicBezTo>
                  <a:cubicBezTo>
                    <a:pt x="358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7" name="Google Shape;13817;p49"/>
            <p:cNvSpPr/>
            <p:nvPr/>
          </p:nvSpPr>
          <p:spPr>
            <a:xfrm>
              <a:off x="683740" y="2473293"/>
              <a:ext cx="67528" cy="67565"/>
            </a:xfrm>
            <a:custGeom>
              <a:rect b="b" l="l" r="r" t="t"/>
              <a:pathLst>
                <a:path extrusionOk="0" h="1823" w="1822">
                  <a:moveTo>
                    <a:pt x="905" y="1"/>
                  </a:moveTo>
                  <a:cubicBezTo>
                    <a:pt x="405" y="1"/>
                    <a:pt x="0" y="405"/>
                    <a:pt x="0" y="905"/>
                  </a:cubicBezTo>
                  <a:cubicBezTo>
                    <a:pt x="0" y="1417"/>
                    <a:pt x="405" y="1822"/>
                    <a:pt x="905" y="1822"/>
                  </a:cubicBezTo>
                  <a:cubicBezTo>
                    <a:pt x="1417" y="1822"/>
                    <a:pt x="1822" y="1417"/>
                    <a:pt x="1822" y="905"/>
                  </a:cubicBezTo>
                  <a:cubicBezTo>
                    <a:pt x="1822" y="405"/>
                    <a:pt x="1417" y="1"/>
                    <a:pt x="9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8" name="Google Shape;13818;p49"/>
            <p:cNvSpPr/>
            <p:nvPr/>
          </p:nvSpPr>
          <p:spPr>
            <a:xfrm>
              <a:off x="713280" y="2617177"/>
              <a:ext cx="67565" cy="67528"/>
            </a:xfrm>
            <a:custGeom>
              <a:rect b="b" l="l" r="r" t="t"/>
              <a:pathLst>
                <a:path extrusionOk="0" h="1822" w="1823">
                  <a:moveTo>
                    <a:pt x="918" y="0"/>
                  </a:moveTo>
                  <a:cubicBezTo>
                    <a:pt x="406" y="0"/>
                    <a:pt x="1" y="405"/>
                    <a:pt x="1" y="917"/>
                  </a:cubicBezTo>
                  <a:cubicBezTo>
                    <a:pt x="1" y="1417"/>
                    <a:pt x="406" y="1822"/>
                    <a:pt x="918" y="1822"/>
                  </a:cubicBezTo>
                  <a:cubicBezTo>
                    <a:pt x="1418" y="1822"/>
                    <a:pt x="1822" y="1417"/>
                    <a:pt x="1822" y="917"/>
                  </a:cubicBezTo>
                  <a:cubicBezTo>
                    <a:pt x="1822" y="405"/>
                    <a:pt x="1418" y="0"/>
                    <a:pt x="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9" name="Google Shape;13819;p49"/>
            <p:cNvSpPr/>
            <p:nvPr/>
          </p:nvSpPr>
          <p:spPr>
            <a:xfrm rot="-170517">
              <a:off x="1171337" y="1310387"/>
              <a:ext cx="138607" cy="118594"/>
            </a:xfrm>
            <a:custGeom>
              <a:rect b="b" l="l" r="r" t="t"/>
              <a:pathLst>
                <a:path extrusionOk="0" h="3200" w="3740">
                  <a:moveTo>
                    <a:pt x="2132" y="1"/>
                  </a:moveTo>
                  <a:cubicBezTo>
                    <a:pt x="703" y="1"/>
                    <a:pt x="1" y="1727"/>
                    <a:pt x="1013" y="2727"/>
                  </a:cubicBezTo>
                  <a:cubicBezTo>
                    <a:pt x="1335" y="3054"/>
                    <a:pt x="1733" y="3199"/>
                    <a:pt x="2124" y="3199"/>
                  </a:cubicBezTo>
                  <a:cubicBezTo>
                    <a:pt x="2947" y="3199"/>
                    <a:pt x="3739" y="2556"/>
                    <a:pt x="3739" y="1596"/>
                  </a:cubicBezTo>
                  <a:cubicBezTo>
                    <a:pt x="3727" y="715"/>
                    <a:pt x="3013" y="1"/>
                    <a:pt x="21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0" name="Google Shape;13820;p49"/>
            <p:cNvSpPr/>
            <p:nvPr/>
          </p:nvSpPr>
          <p:spPr>
            <a:xfrm>
              <a:off x="1001009" y="1808247"/>
              <a:ext cx="68010" cy="68010"/>
            </a:xfrm>
            <a:custGeom>
              <a:rect b="b" l="l" r="r" t="t"/>
              <a:pathLst>
                <a:path extrusionOk="0" h="1835" w="1835">
                  <a:moveTo>
                    <a:pt x="917" y="1"/>
                  </a:moveTo>
                  <a:cubicBezTo>
                    <a:pt x="405" y="1"/>
                    <a:pt x="1" y="418"/>
                    <a:pt x="1" y="918"/>
                  </a:cubicBezTo>
                  <a:cubicBezTo>
                    <a:pt x="1" y="1430"/>
                    <a:pt x="405" y="1834"/>
                    <a:pt x="917" y="1834"/>
                  </a:cubicBezTo>
                  <a:cubicBezTo>
                    <a:pt x="1417" y="1834"/>
                    <a:pt x="1834" y="1430"/>
                    <a:pt x="1834" y="918"/>
                  </a:cubicBezTo>
                  <a:cubicBezTo>
                    <a:pt x="1834" y="418"/>
                    <a:pt x="1417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1" name="Google Shape;13821;p49"/>
            <p:cNvSpPr/>
            <p:nvPr/>
          </p:nvSpPr>
          <p:spPr>
            <a:xfrm>
              <a:off x="1151045" y="1960952"/>
              <a:ext cx="74607" cy="63599"/>
            </a:xfrm>
            <a:custGeom>
              <a:rect b="b" l="l" r="r" t="t"/>
              <a:pathLst>
                <a:path extrusionOk="0" h="1716" w="2013">
                  <a:moveTo>
                    <a:pt x="1156" y="0"/>
                  </a:moveTo>
                  <a:cubicBezTo>
                    <a:pt x="382" y="0"/>
                    <a:pt x="1" y="917"/>
                    <a:pt x="548" y="1465"/>
                  </a:cubicBezTo>
                  <a:cubicBezTo>
                    <a:pt x="721" y="1638"/>
                    <a:pt x="935" y="1715"/>
                    <a:pt x="1145" y="1715"/>
                  </a:cubicBezTo>
                  <a:cubicBezTo>
                    <a:pt x="1587" y="1715"/>
                    <a:pt x="2013" y="1374"/>
                    <a:pt x="2013" y="858"/>
                  </a:cubicBezTo>
                  <a:cubicBezTo>
                    <a:pt x="2013" y="381"/>
                    <a:pt x="1620" y="0"/>
                    <a:pt x="1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2" name="Google Shape;13822;p49"/>
            <p:cNvSpPr/>
            <p:nvPr/>
          </p:nvSpPr>
          <p:spPr>
            <a:xfrm>
              <a:off x="838631" y="2909281"/>
              <a:ext cx="52962" cy="52999"/>
            </a:xfrm>
            <a:custGeom>
              <a:rect b="b" l="l" r="r" t="t"/>
              <a:pathLst>
                <a:path extrusionOk="0" h="1430" w="1429">
                  <a:moveTo>
                    <a:pt x="715" y="1"/>
                  </a:moveTo>
                  <a:cubicBezTo>
                    <a:pt x="322" y="1"/>
                    <a:pt x="0" y="322"/>
                    <a:pt x="0" y="715"/>
                  </a:cubicBezTo>
                  <a:cubicBezTo>
                    <a:pt x="0" y="1108"/>
                    <a:pt x="322" y="1430"/>
                    <a:pt x="715" y="1430"/>
                  </a:cubicBezTo>
                  <a:cubicBezTo>
                    <a:pt x="1107" y="1430"/>
                    <a:pt x="1429" y="1108"/>
                    <a:pt x="1429" y="715"/>
                  </a:cubicBezTo>
                  <a:cubicBezTo>
                    <a:pt x="1429" y="322"/>
                    <a:pt x="1107" y="1"/>
                    <a:pt x="7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3" name="Google Shape;13823;p49"/>
            <p:cNvSpPr/>
            <p:nvPr/>
          </p:nvSpPr>
          <p:spPr>
            <a:xfrm>
              <a:off x="926881" y="2918140"/>
              <a:ext cx="83872" cy="83872"/>
            </a:xfrm>
            <a:custGeom>
              <a:rect b="b" l="l" r="r" t="t"/>
              <a:pathLst>
                <a:path extrusionOk="0" h="2263" w="2263">
                  <a:moveTo>
                    <a:pt x="1131" y="0"/>
                  </a:moveTo>
                  <a:cubicBezTo>
                    <a:pt x="500" y="0"/>
                    <a:pt x="0" y="512"/>
                    <a:pt x="0" y="1131"/>
                  </a:cubicBezTo>
                  <a:cubicBezTo>
                    <a:pt x="0" y="1750"/>
                    <a:pt x="500" y="2262"/>
                    <a:pt x="1131" y="2262"/>
                  </a:cubicBezTo>
                  <a:cubicBezTo>
                    <a:pt x="1751" y="2262"/>
                    <a:pt x="2263" y="1750"/>
                    <a:pt x="2263" y="1131"/>
                  </a:cubicBezTo>
                  <a:cubicBezTo>
                    <a:pt x="2263" y="512"/>
                    <a:pt x="1751" y="0"/>
                    <a:pt x="11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824" name="Google Shape;13824;p49"/>
            <p:cNvGrpSpPr/>
            <p:nvPr/>
          </p:nvGrpSpPr>
          <p:grpSpPr>
            <a:xfrm>
              <a:off x="2094672" y="1595742"/>
              <a:ext cx="1375440" cy="900505"/>
              <a:chOff x="4045391" y="1910950"/>
              <a:chExt cx="558237" cy="365509"/>
            </a:xfrm>
          </p:grpSpPr>
          <p:sp>
            <p:nvSpPr>
              <p:cNvPr id="13825" name="Google Shape;13825;p49"/>
              <p:cNvSpPr/>
              <p:nvPr/>
            </p:nvSpPr>
            <p:spPr>
              <a:xfrm>
                <a:off x="4045655" y="1910950"/>
                <a:ext cx="557708" cy="365498"/>
              </a:xfrm>
              <a:custGeom>
                <a:rect b="b" l="l" r="r" t="t"/>
                <a:pathLst>
                  <a:path extrusionOk="0" h="16574" w="25290">
                    <a:moveTo>
                      <a:pt x="429" y="0"/>
                    </a:moveTo>
                    <a:cubicBezTo>
                      <a:pt x="191" y="0"/>
                      <a:pt x="0" y="191"/>
                      <a:pt x="0" y="429"/>
                    </a:cubicBezTo>
                    <a:lnTo>
                      <a:pt x="0" y="16133"/>
                    </a:lnTo>
                    <a:cubicBezTo>
                      <a:pt x="0" y="16371"/>
                      <a:pt x="191" y="16574"/>
                      <a:pt x="429" y="16574"/>
                    </a:cubicBezTo>
                    <a:lnTo>
                      <a:pt x="24861" y="16574"/>
                    </a:lnTo>
                    <a:cubicBezTo>
                      <a:pt x="25099" y="16574"/>
                      <a:pt x="25289" y="16371"/>
                      <a:pt x="25289" y="16133"/>
                    </a:cubicBezTo>
                    <a:lnTo>
                      <a:pt x="25289" y="429"/>
                    </a:lnTo>
                    <a:cubicBezTo>
                      <a:pt x="25289" y="191"/>
                      <a:pt x="25099" y="0"/>
                      <a:pt x="248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6" name="Google Shape;13826;p49"/>
              <p:cNvSpPr/>
              <p:nvPr/>
            </p:nvSpPr>
            <p:spPr>
              <a:xfrm>
                <a:off x="4045391" y="1910950"/>
                <a:ext cx="557972" cy="28382"/>
              </a:xfrm>
              <a:custGeom>
                <a:rect b="b" l="l" r="r" t="t"/>
                <a:pathLst>
                  <a:path extrusionOk="0" h="1287" w="25302">
                    <a:moveTo>
                      <a:pt x="441" y="0"/>
                    </a:moveTo>
                    <a:cubicBezTo>
                      <a:pt x="203" y="0"/>
                      <a:pt x="1" y="203"/>
                      <a:pt x="1" y="441"/>
                    </a:cubicBezTo>
                    <a:lnTo>
                      <a:pt x="1" y="1286"/>
                    </a:lnTo>
                    <a:lnTo>
                      <a:pt x="25301" y="1286"/>
                    </a:lnTo>
                    <a:lnTo>
                      <a:pt x="25301" y="441"/>
                    </a:lnTo>
                    <a:cubicBezTo>
                      <a:pt x="25301" y="203"/>
                      <a:pt x="25099" y="0"/>
                      <a:pt x="248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7" name="Google Shape;13827;p49"/>
              <p:cNvSpPr/>
              <p:nvPr/>
            </p:nvSpPr>
            <p:spPr>
              <a:xfrm>
                <a:off x="4045391" y="2023333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1" y="0"/>
                    </a:moveTo>
                    <a:lnTo>
                      <a:pt x="1" y="1274"/>
                    </a:lnTo>
                    <a:lnTo>
                      <a:pt x="25301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8" name="Google Shape;13828;p49"/>
              <p:cNvSpPr/>
              <p:nvPr/>
            </p:nvSpPr>
            <p:spPr>
              <a:xfrm>
                <a:off x="4045391" y="1967142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1" y="0"/>
                    </a:moveTo>
                    <a:lnTo>
                      <a:pt x="1" y="1274"/>
                    </a:lnTo>
                    <a:lnTo>
                      <a:pt x="25301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9" name="Google Shape;13829;p49"/>
              <p:cNvSpPr/>
              <p:nvPr/>
            </p:nvSpPr>
            <p:spPr>
              <a:xfrm>
                <a:off x="4045655" y="2079525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0" y="0"/>
                    </a:moveTo>
                    <a:lnTo>
                      <a:pt x="0" y="846"/>
                    </a:lnTo>
                    <a:cubicBezTo>
                      <a:pt x="0" y="1084"/>
                      <a:pt x="191" y="1274"/>
                      <a:pt x="441" y="1274"/>
                    </a:cubicBezTo>
                    <a:lnTo>
                      <a:pt x="25289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0" name="Google Shape;13830;p49"/>
              <p:cNvSpPr/>
              <p:nvPr/>
            </p:nvSpPr>
            <p:spPr>
              <a:xfrm>
                <a:off x="4045391" y="2191908"/>
                <a:ext cx="557972" cy="28360"/>
              </a:xfrm>
              <a:custGeom>
                <a:rect b="b" l="l" r="r" t="t"/>
                <a:pathLst>
                  <a:path extrusionOk="0" h="1286" w="25302">
                    <a:moveTo>
                      <a:pt x="1" y="0"/>
                    </a:moveTo>
                    <a:lnTo>
                      <a:pt x="1" y="1286"/>
                    </a:lnTo>
                    <a:lnTo>
                      <a:pt x="25301" y="1286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1" name="Google Shape;13831;p49"/>
              <p:cNvSpPr/>
              <p:nvPr/>
            </p:nvSpPr>
            <p:spPr>
              <a:xfrm>
                <a:off x="4045655" y="2248342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0" y="1"/>
                    </a:moveTo>
                    <a:lnTo>
                      <a:pt x="0" y="834"/>
                    </a:lnTo>
                    <a:cubicBezTo>
                      <a:pt x="0" y="1072"/>
                      <a:pt x="191" y="1275"/>
                      <a:pt x="429" y="1275"/>
                    </a:cubicBezTo>
                    <a:lnTo>
                      <a:pt x="24861" y="1275"/>
                    </a:lnTo>
                    <a:cubicBezTo>
                      <a:pt x="25099" y="1275"/>
                      <a:pt x="25301" y="1072"/>
                      <a:pt x="25301" y="834"/>
                    </a:cubicBezTo>
                    <a:lnTo>
                      <a:pt x="253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2" name="Google Shape;13832;p49"/>
              <p:cNvSpPr/>
              <p:nvPr/>
            </p:nvSpPr>
            <p:spPr>
              <a:xfrm>
                <a:off x="4045391" y="2135716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1" y="0"/>
                    </a:moveTo>
                    <a:lnTo>
                      <a:pt x="1" y="1274"/>
                    </a:lnTo>
                    <a:lnTo>
                      <a:pt x="25301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3" name="Google Shape;13833;p49"/>
              <p:cNvSpPr/>
              <p:nvPr/>
            </p:nvSpPr>
            <p:spPr>
              <a:xfrm>
                <a:off x="4045655" y="1910950"/>
                <a:ext cx="259690" cy="196686"/>
              </a:xfrm>
              <a:custGeom>
                <a:rect b="b" l="l" r="r" t="t"/>
                <a:pathLst>
                  <a:path extrusionOk="0" h="8919" w="11776">
                    <a:moveTo>
                      <a:pt x="429" y="0"/>
                    </a:moveTo>
                    <a:cubicBezTo>
                      <a:pt x="191" y="0"/>
                      <a:pt x="0" y="191"/>
                      <a:pt x="0" y="429"/>
                    </a:cubicBezTo>
                    <a:lnTo>
                      <a:pt x="0" y="8490"/>
                    </a:lnTo>
                    <a:cubicBezTo>
                      <a:pt x="0" y="8728"/>
                      <a:pt x="191" y="8918"/>
                      <a:pt x="429" y="8918"/>
                    </a:cubicBezTo>
                    <a:lnTo>
                      <a:pt x="11335" y="8918"/>
                    </a:lnTo>
                    <a:cubicBezTo>
                      <a:pt x="11573" y="8918"/>
                      <a:pt x="11776" y="8728"/>
                      <a:pt x="11776" y="8490"/>
                    </a:cubicBezTo>
                    <a:lnTo>
                      <a:pt x="11776" y="429"/>
                    </a:lnTo>
                    <a:cubicBezTo>
                      <a:pt x="11776" y="191"/>
                      <a:pt x="11573" y="0"/>
                      <a:pt x="113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4" name="Google Shape;13834;p49"/>
              <p:cNvSpPr/>
              <p:nvPr/>
            </p:nvSpPr>
            <p:spPr>
              <a:xfrm>
                <a:off x="4060630" y="1932011"/>
                <a:ext cx="229236" cy="154522"/>
              </a:xfrm>
              <a:custGeom>
                <a:rect b="b" l="l" r="r" t="t"/>
                <a:pathLst>
                  <a:path extrusionOk="0" h="7007" w="10395">
                    <a:moveTo>
                      <a:pt x="2846" y="1"/>
                    </a:moveTo>
                    <a:cubicBezTo>
                      <a:pt x="2822" y="1"/>
                      <a:pt x="2798" y="16"/>
                      <a:pt x="2798" y="46"/>
                    </a:cubicBezTo>
                    <a:lnTo>
                      <a:pt x="2703" y="331"/>
                    </a:lnTo>
                    <a:lnTo>
                      <a:pt x="2405" y="331"/>
                    </a:lnTo>
                    <a:cubicBezTo>
                      <a:pt x="2369" y="331"/>
                      <a:pt x="2346" y="379"/>
                      <a:pt x="2381" y="403"/>
                    </a:cubicBezTo>
                    <a:lnTo>
                      <a:pt x="2631" y="581"/>
                    </a:lnTo>
                    <a:lnTo>
                      <a:pt x="2536" y="879"/>
                    </a:lnTo>
                    <a:cubicBezTo>
                      <a:pt x="2527" y="914"/>
                      <a:pt x="2544" y="936"/>
                      <a:pt x="2568" y="936"/>
                    </a:cubicBezTo>
                    <a:cubicBezTo>
                      <a:pt x="2577" y="936"/>
                      <a:pt x="2586" y="933"/>
                      <a:pt x="2596" y="927"/>
                    </a:cubicBezTo>
                    <a:lnTo>
                      <a:pt x="2846" y="748"/>
                    </a:lnTo>
                    <a:lnTo>
                      <a:pt x="3096" y="927"/>
                    </a:lnTo>
                    <a:cubicBezTo>
                      <a:pt x="3102" y="933"/>
                      <a:pt x="3110" y="936"/>
                      <a:pt x="3118" y="936"/>
                    </a:cubicBezTo>
                    <a:cubicBezTo>
                      <a:pt x="3141" y="936"/>
                      <a:pt x="3164" y="914"/>
                      <a:pt x="3155" y="879"/>
                    </a:cubicBezTo>
                    <a:lnTo>
                      <a:pt x="3060" y="581"/>
                    </a:lnTo>
                    <a:lnTo>
                      <a:pt x="3310" y="403"/>
                    </a:lnTo>
                    <a:cubicBezTo>
                      <a:pt x="3346" y="379"/>
                      <a:pt x="3322" y="331"/>
                      <a:pt x="3286" y="331"/>
                    </a:cubicBezTo>
                    <a:lnTo>
                      <a:pt x="2989" y="331"/>
                    </a:lnTo>
                    <a:lnTo>
                      <a:pt x="2893" y="46"/>
                    </a:lnTo>
                    <a:cubicBezTo>
                      <a:pt x="2893" y="16"/>
                      <a:pt x="2870" y="1"/>
                      <a:pt x="2846" y="1"/>
                    </a:cubicBezTo>
                    <a:close/>
                    <a:moveTo>
                      <a:pt x="5203" y="19"/>
                    </a:moveTo>
                    <a:cubicBezTo>
                      <a:pt x="5188" y="19"/>
                      <a:pt x="5173" y="28"/>
                      <a:pt x="5167" y="46"/>
                    </a:cubicBezTo>
                    <a:lnTo>
                      <a:pt x="5072" y="331"/>
                    </a:lnTo>
                    <a:lnTo>
                      <a:pt x="4763" y="331"/>
                    </a:lnTo>
                    <a:cubicBezTo>
                      <a:pt x="4715" y="331"/>
                      <a:pt x="4703" y="391"/>
                      <a:pt x="4739" y="403"/>
                    </a:cubicBezTo>
                    <a:lnTo>
                      <a:pt x="4989" y="581"/>
                    </a:lnTo>
                    <a:lnTo>
                      <a:pt x="4894" y="879"/>
                    </a:lnTo>
                    <a:cubicBezTo>
                      <a:pt x="4885" y="914"/>
                      <a:pt x="4902" y="936"/>
                      <a:pt x="4925" y="936"/>
                    </a:cubicBezTo>
                    <a:cubicBezTo>
                      <a:pt x="4934" y="936"/>
                      <a:pt x="4944" y="933"/>
                      <a:pt x="4953" y="927"/>
                    </a:cubicBezTo>
                    <a:lnTo>
                      <a:pt x="5203" y="748"/>
                    </a:lnTo>
                    <a:lnTo>
                      <a:pt x="5453" y="927"/>
                    </a:lnTo>
                    <a:cubicBezTo>
                      <a:pt x="5463" y="933"/>
                      <a:pt x="5472" y="936"/>
                      <a:pt x="5481" y="936"/>
                    </a:cubicBezTo>
                    <a:cubicBezTo>
                      <a:pt x="5505" y="936"/>
                      <a:pt x="5521" y="914"/>
                      <a:pt x="5513" y="879"/>
                    </a:cubicBezTo>
                    <a:lnTo>
                      <a:pt x="5417" y="581"/>
                    </a:lnTo>
                    <a:lnTo>
                      <a:pt x="5668" y="403"/>
                    </a:lnTo>
                    <a:cubicBezTo>
                      <a:pt x="5703" y="391"/>
                      <a:pt x="5691" y="331"/>
                      <a:pt x="5644" y="331"/>
                    </a:cubicBezTo>
                    <a:lnTo>
                      <a:pt x="5334" y="331"/>
                    </a:lnTo>
                    <a:lnTo>
                      <a:pt x="5239" y="46"/>
                    </a:lnTo>
                    <a:cubicBezTo>
                      <a:pt x="5233" y="28"/>
                      <a:pt x="5218" y="19"/>
                      <a:pt x="5203" y="19"/>
                    </a:cubicBezTo>
                    <a:close/>
                    <a:moveTo>
                      <a:pt x="7549" y="1"/>
                    </a:moveTo>
                    <a:cubicBezTo>
                      <a:pt x="7525" y="1"/>
                      <a:pt x="7501" y="16"/>
                      <a:pt x="7501" y="46"/>
                    </a:cubicBezTo>
                    <a:lnTo>
                      <a:pt x="7406" y="331"/>
                    </a:lnTo>
                    <a:lnTo>
                      <a:pt x="7108" y="331"/>
                    </a:lnTo>
                    <a:cubicBezTo>
                      <a:pt x="7061" y="331"/>
                      <a:pt x="7049" y="391"/>
                      <a:pt x="7084" y="403"/>
                    </a:cubicBezTo>
                    <a:lnTo>
                      <a:pt x="7334" y="581"/>
                    </a:lnTo>
                    <a:lnTo>
                      <a:pt x="7239" y="879"/>
                    </a:lnTo>
                    <a:cubicBezTo>
                      <a:pt x="7230" y="914"/>
                      <a:pt x="7247" y="936"/>
                      <a:pt x="7271" y="936"/>
                    </a:cubicBezTo>
                    <a:cubicBezTo>
                      <a:pt x="7280" y="936"/>
                      <a:pt x="7289" y="933"/>
                      <a:pt x="7299" y="927"/>
                    </a:cubicBezTo>
                    <a:lnTo>
                      <a:pt x="7549" y="748"/>
                    </a:lnTo>
                    <a:lnTo>
                      <a:pt x="7799" y="927"/>
                    </a:lnTo>
                    <a:cubicBezTo>
                      <a:pt x="7805" y="933"/>
                      <a:pt x="7813" y="936"/>
                      <a:pt x="7821" y="936"/>
                    </a:cubicBezTo>
                    <a:cubicBezTo>
                      <a:pt x="7844" y="936"/>
                      <a:pt x="7867" y="914"/>
                      <a:pt x="7858" y="879"/>
                    </a:cubicBezTo>
                    <a:lnTo>
                      <a:pt x="7763" y="581"/>
                    </a:lnTo>
                    <a:lnTo>
                      <a:pt x="8013" y="403"/>
                    </a:lnTo>
                    <a:cubicBezTo>
                      <a:pt x="8049" y="391"/>
                      <a:pt x="8025" y="331"/>
                      <a:pt x="7989" y="331"/>
                    </a:cubicBezTo>
                    <a:lnTo>
                      <a:pt x="7692" y="331"/>
                    </a:lnTo>
                    <a:lnTo>
                      <a:pt x="7596" y="46"/>
                    </a:lnTo>
                    <a:cubicBezTo>
                      <a:pt x="7596" y="16"/>
                      <a:pt x="7573" y="1"/>
                      <a:pt x="7549" y="1"/>
                    </a:cubicBezTo>
                    <a:close/>
                    <a:moveTo>
                      <a:pt x="9894" y="1"/>
                    </a:moveTo>
                    <a:cubicBezTo>
                      <a:pt x="9870" y="1"/>
                      <a:pt x="9847" y="16"/>
                      <a:pt x="9847" y="46"/>
                    </a:cubicBezTo>
                    <a:lnTo>
                      <a:pt x="9751" y="331"/>
                    </a:lnTo>
                    <a:lnTo>
                      <a:pt x="9454" y="331"/>
                    </a:lnTo>
                    <a:cubicBezTo>
                      <a:pt x="9418" y="331"/>
                      <a:pt x="9406" y="379"/>
                      <a:pt x="9430" y="403"/>
                    </a:cubicBezTo>
                    <a:lnTo>
                      <a:pt x="9680" y="581"/>
                    </a:lnTo>
                    <a:lnTo>
                      <a:pt x="9585" y="879"/>
                    </a:lnTo>
                    <a:cubicBezTo>
                      <a:pt x="9576" y="914"/>
                      <a:pt x="9599" y="936"/>
                      <a:pt x="9622" y="936"/>
                    </a:cubicBezTo>
                    <a:cubicBezTo>
                      <a:pt x="9630" y="936"/>
                      <a:pt x="9638" y="933"/>
                      <a:pt x="9644" y="927"/>
                    </a:cubicBezTo>
                    <a:lnTo>
                      <a:pt x="9894" y="748"/>
                    </a:lnTo>
                    <a:lnTo>
                      <a:pt x="10144" y="927"/>
                    </a:lnTo>
                    <a:cubicBezTo>
                      <a:pt x="10154" y="933"/>
                      <a:pt x="10163" y="936"/>
                      <a:pt x="10172" y="936"/>
                    </a:cubicBezTo>
                    <a:cubicBezTo>
                      <a:pt x="10196" y="936"/>
                      <a:pt x="10213" y="914"/>
                      <a:pt x="10204" y="879"/>
                    </a:cubicBezTo>
                    <a:lnTo>
                      <a:pt x="10120" y="581"/>
                    </a:lnTo>
                    <a:lnTo>
                      <a:pt x="10359" y="403"/>
                    </a:lnTo>
                    <a:cubicBezTo>
                      <a:pt x="10394" y="379"/>
                      <a:pt x="10382" y="331"/>
                      <a:pt x="10335" y="331"/>
                    </a:cubicBezTo>
                    <a:lnTo>
                      <a:pt x="10037" y="331"/>
                    </a:lnTo>
                    <a:lnTo>
                      <a:pt x="9942" y="46"/>
                    </a:lnTo>
                    <a:cubicBezTo>
                      <a:pt x="9942" y="16"/>
                      <a:pt x="9918" y="1"/>
                      <a:pt x="9894" y="1"/>
                    </a:cubicBezTo>
                    <a:close/>
                    <a:moveTo>
                      <a:pt x="500" y="19"/>
                    </a:moveTo>
                    <a:cubicBezTo>
                      <a:pt x="485" y="19"/>
                      <a:pt x="470" y="28"/>
                      <a:pt x="464" y="46"/>
                    </a:cubicBezTo>
                    <a:lnTo>
                      <a:pt x="369" y="331"/>
                    </a:lnTo>
                    <a:lnTo>
                      <a:pt x="60" y="331"/>
                    </a:lnTo>
                    <a:cubicBezTo>
                      <a:pt x="24" y="331"/>
                      <a:pt x="0" y="379"/>
                      <a:pt x="36" y="403"/>
                    </a:cubicBezTo>
                    <a:lnTo>
                      <a:pt x="286" y="593"/>
                    </a:lnTo>
                    <a:lnTo>
                      <a:pt x="191" y="891"/>
                    </a:lnTo>
                    <a:cubicBezTo>
                      <a:pt x="182" y="917"/>
                      <a:pt x="204" y="936"/>
                      <a:pt x="226" y="936"/>
                    </a:cubicBezTo>
                    <a:cubicBezTo>
                      <a:pt x="235" y="936"/>
                      <a:pt x="244" y="933"/>
                      <a:pt x="250" y="927"/>
                    </a:cubicBezTo>
                    <a:lnTo>
                      <a:pt x="500" y="748"/>
                    </a:lnTo>
                    <a:lnTo>
                      <a:pt x="750" y="927"/>
                    </a:lnTo>
                    <a:cubicBezTo>
                      <a:pt x="760" y="933"/>
                      <a:pt x="770" y="936"/>
                      <a:pt x="779" y="936"/>
                    </a:cubicBezTo>
                    <a:cubicBezTo>
                      <a:pt x="802" y="936"/>
                      <a:pt x="818" y="917"/>
                      <a:pt x="810" y="891"/>
                    </a:cubicBezTo>
                    <a:lnTo>
                      <a:pt x="715" y="593"/>
                    </a:lnTo>
                    <a:lnTo>
                      <a:pt x="965" y="403"/>
                    </a:lnTo>
                    <a:cubicBezTo>
                      <a:pt x="1000" y="379"/>
                      <a:pt x="976" y="331"/>
                      <a:pt x="941" y="331"/>
                    </a:cubicBezTo>
                    <a:lnTo>
                      <a:pt x="643" y="331"/>
                    </a:lnTo>
                    <a:lnTo>
                      <a:pt x="536" y="46"/>
                    </a:lnTo>
                    <a:cubicBezTo>
                      <a:pt x="530" y="28"/>
                      <a:pt x="515" y="19"/>
                      <a:pt x="500" y="19"/>
                    </a:cubicBezTo>
                    <a:close/>
                    <a:moveTo>
                      <a:pt x="4018" y="739"/>
                    </a:moveTo>
                    <a:cubicBezTo>
                      <a:pt x="3998" y="739"/>
                      <a:pt x="3977" y="754"/>
                      <a:pt x="3977" y="784"/>
                    </a:cubicBezTo>
                    <a:lnTo>
                      <a:pt x="3882" y="1069"/>
                    </a:lnTo>
                    <a:lnTo>
                      <a:pt x="3584" y="1069"/>
                    </a:lnTo>
                    <a:cubicBezTo>
                      <a:pt x="3536" y="1069"/>
                      <a:pt x="3524" y="1129"/>
                      <a:pt x="3560" y="1153"/>
                    </a:cubicBezTo>
                    <a:lnTo>
                      <a:pt x="3798" y="1331"/>
                    </a:lnTo>
                    <a:lnTo>
                      <a:pt x="3715" y="1629"/>
                    </a:lnTo>
                    <a:cubicBezTo>
                      <a:pt x="3705" y="1658"/>
                      <a:pt x="3728" y="1680"/>
                      <a:pt x="3756" y="1680"/>
                    </a:cubicBezTo>
                    <a:cubicBezTo>
                      <a:pt x="3762" y="1680"/>
                      <a:pt x="3768" y="1679"/>
                      <a:pt x="3774" y="1677"/>
                    </a:cubicBezTo>
                    <a:lnTo>
                      <a:pt x="4024" y="1498"/>
                    </a:lnTo>
                    <a:lnTo>
                      <a:pt x="4263" y="1677"/>
                    </a:lnTo>
                    <a:cubicBezTo>
                      <a:pt x="4269" y="1679"/>
                      <a:pt x="4276" y="1680"/>
                      <a:pt x="4282" y="1680"/>
                    </a:cubicBezTo>
                    <a:cubicBezTo>
                      <a:pt x="4313" y="1680"/>
                      <a:pt x="4344" y="1658"/>
                      <a:pt x="4334" y="1629"/>
                    </a:cubicBezTo>
                    <a:lnTo>
                      <a:pt x="4239" y="1331"/>
                    </a:lnTo>
                    <a:lnTo>
                      <a:pt x="4489" y="1153"/>
                    </a:lnTo>
                    <a:cubicBezTo>
                      <a:pt x="4525" y="1129"/>
                      <a:pt x="4501" y="1069"/>
                      <a:pt x="4465" y="1069"/>
                    </a:cubicBezTo>
                    <a:lnTo>
                      <a:pt x="4167" y="1069"/>
                    </a:lnTo>
                    <a:lnTo>
                      <a:pt x="4060" y="784"/>
                    </a:lnTo>
                    <a:cubicBezTo>
                      <a:pt x="4060" y="754"/>
                      <a:pt x="4039" y="739"/>
                      <a:pt x="4018" y="739"/>
                    </a:cubicBezTo>
                    <a:close/>
                    <a:moveTo>
                      <a:pt x="6376" y="748"/>
                    </a:moveTo>
                    <a:cubicBezTo>
                      <a:pt x="6355" y="748"/>
                      <a:pt x="6334" y="760"/>
                      <a:pt x="6334" y="784"/>
                    </a:cubicBezTo>
                    <a:lnTo>
                      <a:pt x="6239" y="1081"/>
                    </a:lnTo>
                    <a:lnTo>
                      <a:pt x="5941" y="1081"/>
                    </a:lnTo>
                    <a:cubicBezTo>
                      <a:pt x="5894" y="1081"/>
                      <a:pt x="5882" y="1129"/>
                      <a:pt x="5918" y="1153"/>
                    </a:cubicBezTo>
                    <a:lnTo>
                      <a:pt x="6156" y="1331"/>
                    </a:lnTo>
                    <a:lnTo>
                      <a:pt x="6072" y="1629"/>
                    </a:lnTo>
                    <a:cubicBezTo>
                      <a:pt x="6063" y="1658"/>
                      <a:pt x="6085" y="1680"/>
                      <a:pt x="6113" y="1680"/>
                    </a:cubicBezTo>
                    <a:cubicBezTo>
                      <a:pt x="6119" y="1680"/>
                      <a:pt x="6126" y="1679"/>
                      <a:pt x="6132" y="1677"/>
                    </a:cubicBezTo>
                    <a:lnTo>
                      <a:pt x="6382" y="1498"/>
                    </a:lnTo>
                    <a:lnTo>
                      <a:pt x="6632" y="1677"/>
                    </a:lnTo>
                    <a:cubicBezTo>
                      <a:pt x="6636" y="1679"/>
                      <a:pt x="6641" y="1680"/>
                      <a:pt x="6646" y="1680"/>
                    </a:cubicBezTo>
                    <a:cubicBezTo>
                      <a:pt x="6671" y="1680"/>
                      <a:pt x="6701" y="1658"/>
                      <a:pt x="6691" y="1629"/>
                    </a:cubicBezTo>
                    <a:lnTo>
                      <a:pt x="6596" y="1331"/>
                    </a:lnTo>
                    <a:lnTo>
                      <a:pt x="6846" y="1153"/>
                    </a:lnTo>
                    <a:cubicBezTo>
                      <a:pt x="6870" y="1129"/>
                      <a:pt x="6858" y="1069"/>
                      <a:pt x="6822" y="1069"/>
                    </a:cubicBezTo>
                    <a:lnTo>
                      <a:pt x="6513" y="1069"/>
                    </a:lnTo>
                    <a:lnTo>
                      <a:pt x="6418" y="784"/>
                    </a:lnTo>
                    <a:cubicBezTo>
                      <a:pt x="6418" y="760"/>
                      <a:pt x="6397" y="748"/>
                      <a:pt x="6376" y="748"/>
                    </a:cubicBezTo>
                    <a:close/>
                    <a:moveTo>
                      <a:pt x="8726" y="739"/>
                    </a:moveTo>
                    <a:cubicBezTo>
                      <a:pt x="8704" y="739"/>
                      <a:pt x="8680" y="754"/>
                      <a:pt x="8680" y="784"/>
                    </a:cubicBezTo>
                    <a:lnTo>
                      <a:pt x="8585" y="1069"/>
                    </a:lnTo>
                    <a:lnTo>
                      <a:pt x="8287" y="1069"/>
                    </a:lnTo>
                    <a:cubicBezTo>
                      <a:pt x="8239" y="1069"/>
                      <a:pt x="8227" y="1129"/>
                      <a:pt x="8263" y="1153"/>
                    </a:cubicBezTo>
                    <a:lnTo>
                      <a:pt x="8501" y="1331"/>
                    </a:lnTo>
                    <a:lnTo>
                      <a:pt x="8418" y="1629"/>
                    </a:lnTo>
                    <a:cubicBezTo>
                      <a:pt x="8408" y="1658"/>
                      <a:pt x="8431" y="1680"/>
                      <a:pt x="8459" y="1680"/>
                    </a:cubicBezTo>
                    <a:cubicBezTo>
                      <a:pt x="8465" y="1680"/>
                      <a:pt x="8471" y="1679"/>
                      <a:pt x="8477" y="1677"/>
                    </a:cubicBezTo>
                    <a:lnTo>
                      <a:pt x="8727" y="1498"/>
                    </a:lnTo>
                    <a:lnTo>
                      <a:pt x="8966" y="1677"/>
                    </a:lnTo>
                    <a:cubicBezTo>
                      <a:pt x="8972" y="1679"/>
                      <a:pt x="8979" y="1680"/>
                      <a:pt x="8985" y="1680"/>
                    </a:cubicBezTo>
                    <a:cubicBezTo>
                      <a:pt x="9016" y="1680"/>
                      <a:pt x="9047" y="1658"/>
                      <a:pt x="9037" y="1629"/>
                    </a:cubicBezTo>
                    <a:lnTo>
                      <a:pt x="8942" y="1331"/>
                    </a:lnTo>
                    <a:lnTo>
                      <a:pt x="9192" y="1153"/>
                    </a:lnTo>
                    <a:cubicBezTo>
                      <a:pt x="9216" y="1129"/>
                      <a:pt x="9204" y="1069"/>
                      <a:pt x="9168" y="1069"/>
                    </a:cubicBezTo>
                    <a:lnTo>
                      <a:pt x="8870" y="1069"/>
                    </a:lnTo>
                    <a:lnTo>
                      <a:pt x="8763" y="784"/>
                    </a:lnTo>
                    <a:cubicBezTo>
                      <a:pt x="8769" y="754"/>
                      <a:pt x="8748" y="739"/>
                      <a:pt x="8726" y="739"/>
                    </a:cubicBezTo>
                    <a:close/>
                    <a:moveTo>
                      <a:pt x="1672" y="743"/>
                    </a:moveTo>
                    <a:cubicBezTo>
                      <a:pt x="1649" y="743"/>
                      <a:pt x="1625" y="759"/>
                      <a:pt x="1631" y="784"/>
                    </a:cubicBezTo>
                    <a:lnTo>
                      <a:pt x="1536" y="1081"/>
                    </a:lnTo>
                    <a:lnTo>
                      <a:pt x="1238" y="1081"/>
                    </a:lnTo>
                    <a:cubicBezTo>
                      <a:pt x="1191" y="1081"/>
                      <a:pt x="1179" y="1129"/>
                      <a:pt x="1215" y="1153"/>
                    </a:cubicBezTo>
                    <a:lnTo>
                      <a:pt x="1453" y="1331"/>
                    </a:lnTo>
                    <a:lnTo>
                      <a:pt x="1357" y="1629"/>
                    </a:lnTo>
                    <a:cubicBezTo>
                      <a:pt x="1348" y="1657"/>
                      <a:pt x="1375" y="1684"/>
                      <a:pt x="1404" y="1684"/>
                    </a:cubicBezTo>
                    <a:cubicBezTo>
                      <a:pt x="1412" y="1684"/>
                      <a:pt x="1421" y="1682"/>
                      <a:pt x="1429" y="1677"/>
                    </a:cubicBezTo>
                    <a:lnTo>
                      <a:pt x="1679" y="1498"/>
                    </a:lnTo>
                    <a:lnTo>
                      <a:pt x="1917" y="1677"/>
                    </a:lnTo>
                    <a:cubicBezTo>
                      <a:pt x="1925" y="1682"/>
                      <a:pt x="1934" y="1684"/>
                      <a:pt x="1942" y="1684"/>
                    </a:cubicBezTo>
                    <a:cubicBezTo>
                      <a:pt x="1971" y="1684"/>
                      <a:pt x="1998" y="1657"/>
                      <a:pt x="1988" y="1629"/>
                    </a:cubicBezTo>
                    <a:lnTo>
                      <a:pt x="1893" y="1331"/>
                    </a:lnTo>
                    <a:lnTo>
                      <a:pt x="2143" y="1153"/>
                    </a:lnTo>
                    <a:cubicBezTo>
                      <a:pt x="2179" y="1129"/>
                      <a:pt x="2155" y="1069"/>
                      <a:pt x="2119" y="1069"/>
                    </a:cubicBezTo>
                    <a:lnTo>
                      <a:pt x="1810" y="1069"/>
                    </a:lnTo>
                    <a:lnTo>
                      <a:pt x="1715" y="784"/>
                    </a:lnTo>
                    <a:cubicBezTo>
                      <a:pt x="1715" y="756"/>
                      <a:pt x="1693" y="743"/>
                      <a:pt x="1672" y="743"/>
                    </a:cubicBezTo>
                    <a:close/>
                    <a:moveTo>
                      <a:pt x="502" y="1524"/>
                    </a:moveTo>
                    <a:cubicBezTo>
                      <a:pt x="489" y="1524"/>
                      <a:pt x="474" y="1531"/>
                      <a:pt x="464" y="1546"/>
                    </a:cubicBezTo>
                    <a:lnTo>
                      <a:pt x="369" y="1843"/>
                    </a:lnTo>
                    <a:lnTo>
                      <a:pt x="60" y="1843"/>
                    </a:lnTo>
                    <a:cubicBezTo>
                      <a:pt x="24" y="1843"/>
                      <a:pt x="12" y="1891"/>
                      <a:pt x="36" y="1915"/>
                    </a:cubicBezTo>
                    <a:lnTo>
                      <a:pt x="286" y="2105"/>
                    </a:lnTo>
                    <a:lnTo>
                      <a:pt x="191" y="2403"/>
                    </a:lnTo>
                    <a:cubicBezTo>
                      <a:pt x="182" y="2429"/>
                      <a:pt x="204" y="2448"/>
                      <a:pt x="231" y="2448"/>
                    </a:cubicBezTo>
                    <a:cubicBezTo>
                      <a:pt x="241" y="2448"/>
                      <a:pt x="252" y="2445"/>
                      <a:pt x="262" y="2439"/>
                    </a:cubicBezTo>
                    <a:lnTo>
                      <a:pt x="500" y="2260"/>
                    </a:lnTo>
                    <a:lnTo>
                      <a:pt x="750" y="2451"/>
                    </a:lnTo>
                    <a:cubicBezTo>
                      <a:pt x="760" y="2457"/>
                      <a:pt x="770" y="2460"/>
                      <a:pt x="779" y="2460"/>
                    </a:cubicBezTo>
                    <a:cubicBezTo>
                      <a:pt x="802" y="2460"/>
                      <a:pt x="818" y="2441"/>
                      <a:pt x="810" y="2415"/>
                    </a:cubicBezTo>
                    <a:lnTo>
                      <a:pt x="726" y="2117"/>
                    </a:lnTo>
                    <a:lnTo>
                      <a:pt x="965" y="1927"/>
                    </a:lnTo>
                    <a:cubicBezTo>
                      <a:pt x="1000" y="1903"/>
                      <a:pt x="976" y="1855"/>
                      <a:pt x="941" y="1855"/>
                    </a:cubicBezTo>
                    <a:lnTo>
                      <a:pt x="643" y="1855"/>
                    </a:lnTo>
                    <a:lnTo>
                      <a:pt x="536" y="1558"/>
                    </a:lnTo>
                    <a:cubicBezTo>
                      <a:pt x="536" y="1537"/>
                      <a:pt x="520" y="1524"/>
                      <a:pt x="502" y="1524"/>
                    </a:cubicBezTo>
                    <a:close/>
                    <a:moveTo>
                      <a:pt x="2854" y="1507"/>
                    </a:moveTo>
                    <a:cubicBezTo>
                      <a:pt x="2835" y="1507"/>
                      <a:pt x="2815" y="1519"/>
                      <a:pt x="2810" y="1546"/>
                    </a:cubicBezTo>
                    <a:lnTo>
                      <a:pt x="2715" y="1843"/>
                    </a:lnTo>
                    <a:lnTo>
                      <a:pt x="2417" y="1843"/>
                    </a:lnTo>
                    <a:cubicBezTo>
                      <a:pt x="2369" y="1843"/>
                      <a:pt x="2358" y="1891"/>
                      <a:pt x="2393" y="1915"/>
                    </a:cubicBezTo>
                    <a:lnTo>
                      <a:pt x="2631" y="2093"/>
                    </a:lnTo>
                    <a:lnTo>
                      <a:pt x="2536" y="2391"/>
                    </a:lnTo>
                    <a:cubicBezTo>
                      <a:pt x="2527" y="2419"/>
                      <a:pt x="2553" y="2446"/>
                      <a:pt x="2582" y="2446"/>
                    </a:cubicBezTo>
                    <a:cubicBezTo>
                      <a:pt x="2591" y="2446"/>
                      <a:pt x="2600" y="2444"/>
                      <a:pt x="2608" y="2439"/>
                    </a:cubicBezTo>
                    <a:lnTo>
                      <a:pt x="2858" y="2260"/>
                    </a:lnTo>
                    <a:lnTo>
                      <a:pt x="3096" y="2451"/>
                    </a:lnTo>
                    <a:cubicBezTo>
                      <a:pt x="3106" y="2457"/>
                      <a:pt x="3117" y="2460"/>
                      <a:pt x="3127" y="2460"/>
                    </a:cubicBezTo>
                    <a:cubicBezTo>
                      <a:pt x="3153" y="2460"/>
                      <a:pt x="3176" y="2441"/>
                      <a:pt x="3167" y="2415"/>
                    </a:cubicBezTo>
                    <a:lnTo>
                      <a:pt x="3072" y="2117"/>
                    </a:lnTo>
                    <a:lnTo>
                      <a:pt x="3310" y="1927"/>
                    </a:lnTo>
                    <a:cubicBezTo>
                      <a:pt x="3346" y="1903"/>
                      <a:pt x="3322" y="1855"/>
                      <a:pt x="3286" y="1855"/>
                    </a:cubicBezTo>
                    <a:lnTo>
                      <a:pt x="2989" y="1855"/>
                    </a:lnTo>
                    <a:lnTo>
                      <a:pt x="2893" y="1558"/>
                    </a:lnTo>
                    <a:cubicBezTo>
                      <a:pt x="2900" y="1525"/>
                      <a:pt x="2878" y="1507"/>
                      <a:pt x="2854" y="1507"/>
                    </a:cubicBezTo>
                    <a:close/>
                    <a:moveTo>
                      <a:pt x="5202" y="1515"/>
                    </a:moveTo>
                    <a:cubicBezTo>
                      <a:pt x="5187" y="1515"/>
                      <a:pt x="5173" y="1525"/>
                      <a:pt x="5167" y="1546"/>
                    </a:cubicBezTo>
                    <a:lnTo>
                      <a:pt x="5072" y="1843"/>
                    </a:lnTo>
                    <a:lnTo>
                      <a:pt x="4763" y="1843"/>
                    </a:lnTo>
                    <a:cubicBezTo>
                      <a:pt x="4727" y="1843"/>
                      <a:pt x="4703" y="1891"/>
                      <a:pt x="4739" y="1915"/>
                    </a:cubicBezTo>
                    <a:lnTo>
                      <a:pt x="4989" y="2093"/>
                    </a:lnTo>
                    <a:lnTo>
                      <a:pt x="4894" y="2391"/>
                    </a:lnTo>
                    <a:cubicBezTo>
                      <a:pt x="4884" y="2419"/>
                      <a:pt x="4904" y="2446"/>
                      <a:pt x="4930" y="2446"/>
                    </a:cubicBezTo>
                    <a:cubicBezTo>
                      <a:pt x="4937" y="2446"/>
                      <a:pt x="4945" y="2444"/>
                      <a:pt x="4953" y="2439"/>
                    </a:cubicBezTo>
                    <a:lnTo>
                      <a:pt x="5203" y="2260"/>
                    </a:lnTo>
                    <a:lnTo>
                      <a:pt x="5453" y="2451"/>
                    </a:lnTo>
                    <a:cubicBezTo>
                      <a:pt x="5463" y="2457"/>
                      <a:pt x="5473" y="2460"/>
                      <a:pt x="5482" y="2460"/>
                    </a:cubicBezTo>
                    <a:cubicBezTo>
                      <a:pt x="5505" y="2460"/>
                      <a:pt x="5521" y="2441"/>
                      <a:pt x="5513" y="2415"/>
                    </a:cubicBezTo>
                    <a:lnTo>
                      <a:pt x="5417" y="2117"/>
                    </a:lnTo>
                    <a:lnTo>
                      <a:pt x="5668" y="1927"/>
                    </a:lnTo>
                    <a:cubicBezTo>
                      <a:pt x="5703" y="1903"/>
                      <a:pt x="5679" y="1855"/>
                      <a:pt x="5644" y="1855"/>
                    </a:cubicBezTo>
                    <a:lnTo>
                      <a:pt x="5334" y="1855"/>
                    </a:lnTo>
                    <a:lnTo>
                      <a:pt x="5239" y="1558"/>
                    </a:lnTo>
                    <a:cubicBezTo>
                      <a:pt x="5239" y="1531"/>
                      <a:pt x="5220" y="1515"/>
                      <a:pt x="5202" y="1515"/>
                    </a:cubicBezTo>
                    <a:close/>
                    <a:moveTo>
                      <a:pt x="7550" y="1507"/>
                    </a:moveTo>
                    <a:cubicBezTo>
                      <a:pt x="7529" y="1507"/>
                      <a:pt x="7506" y="1519"/>
                      <a:pt x="7501" y="1546"/>
                    </a:cubicBezTo>
                    <a:lnTo>
                      <a:pt x="7406" y="1843"/>
                    </a:lnTo>
                    <a:lnTo>
                      <a:pt x="7108" y="1843"/>
                    </a:lnTo>
                    <a:cubicBezTo>
                      <a:pt x="7072" y="1843"/>
                      <a:pt x="7049" y="1891"/>
                      <a:pt x="7084" y="1915"/>
                    </a:cubicBezTo>
                    <a:lnTo>
                      <a:pt x="7334" y="2093"/>
                    </a:lnTo>
                    <a:lnTo>
                      <a:pt x="7239" y="2391"/>
                    </a:lnTo>
                    <a:cubicBezTo>
                      <a:pt x="7230" y="2419"/>
                      <a:pt x="7249" y="2446"/>
                      <a:pt x="7275" y="2446"/>
                    </a:cubicBezTo>
                    <a:cubicBezTo>
                      <a:pt x="7283" y="2446"/>
                      <a:pt x="7291" y="2444"/>
                      <a:pt x="7299" y="2439"/>
                    </a:cubicBezTo>
                    <a:lnTo>
                      <a:pt x="7549" y="2260"/>
                    </a:lnTo>
                    <a:lnTo>
                      <a:pt x="7799" y="2451"/>
                    </a:lnTo>
                    <a:cubicBezTo>
                      <a:pt x="7809" y="2457"/>
                      <a:pt x="7820" y="2460"/>
                      <a:pt x="7830" y="2460"/>
                    </a:cubicBezTo>
                    <a:cubicBezTo>
                      <a:pt x="7856" y="2460"/>
                      <a:pt x="7879" y="2441"/>
                      <a:pt x="7870" y="2415"/>
                    </a:cubicBezTo>
                    <a:lnTo>
                      <a:pt x="7775" y="2117"/>
                    </a:lnTo>
                    <a:lnTo>
                      <a:pt x="8013" y="1927"/>
                    </a:lnTo>
                    <a:cubicBezTo>
                      <a:pt x="8037" y="1903"/>
                      <a:pt x="8025" y="1855"/>
                      <a:pt x="7989" y="1855"/>
                    </a:cubicBezTo>
                    <a:lnTo>
                      <a:pt x="7692" y="1855"/>
                    </a:lnTo>
                    <a:lnTo>
                      <a:pt x="7596" y="1558"/>
                    </a:lnTo>
                    <a:cubicBezTo>
                      <a:pt x="7603" y="1525"/>
                      <a:pt x="7577" y="1507"/>
                      <a:pt x="7550" y="1507"/>
                    </a:cubicBezTo>
                    <a:close/>
                    <a:moveTo>
                      <a:pt x="9903" y="1507"/>
                    </a:moveTo>
                    <a:cubicBezTo>
                      <a:pt x="9884" y="1507"/>
                      <a:pt x="9864" y="1519"/>
                      <a:pt x="9859" y="1546"/>
                    </a:cubicBezTo>
                    <a:lnTo>
                      <a:pt x="9763" y="1843"/>
                    </a:lnTo>
                    <a:lnTo>
                      <a:pt x="9466" y="1843"/>
                    </a:lnTo>
                    <a:cubicBezTo>
                      <a:pt x="9430" y="1843"/>
                      <a:pt x="9406" y="1891"/>
                      <a:pt x="9442" y="1915"/>
                    </a:cubicBezTo>
                    <a:lnTo>
                      <a:pt x="9692" y="2093"/>
                    </a:lnTo>
                    <a:lnTo>
                      <a:pt x="9597" y="2391"/>
                    </a:lnTo>
                    <a:cubicBezTo>
                      <a:pt x="9587" y="2419"/>
                      <a:pt x="9607" y="2446"/>
                      <a:pt x="9632" y="2446"/>
                    </a:cubicBezTo>
                    <a:cubicBezTo>
                      <a:pt x="9640" y="2446"/>
                      <a:pt x="9648" y="2444"/>
                      <a:pt x="9656" y="2439"/>
                    </a:cubicBezTo>
                    <a:lnTo>
                      <a:pt x="9906" y="2260"/>
                    </a:lnTo>
                    <a:lnTo>
                      <a:pt x="10156" y="2451"/>
                    </a:lnTo>
                    <a:cubicBezTo>
                      <a:pt x="10163" y="2457"/>
                      <a:pt x="10171" y="2460"/>
                      <a:pt x="10180" y="2460"/>
                    </a:cubicBezTo>
                    <a:cubicBezTo>
                      <a:pt x="10202" y="2460"/>
                      <a:pt x="10224" y="2441"/>
                      <a:pt x="10216" y="2415"/>
                    </a:cubicBezTo>
                    <a:lnTo>
                      <a:pt x="10120" y="2117"/>
                    </a:lnTo>
                    <a:lnTo>
                      <a:pt x="10359" y="1927"/>
                    </a:lnTo>
                    <a:cubicBezTo>
                      <a:pt x="10394" y="1903"/>
                      <a:pt x="10382" y="1855"/>
                      <a:pt x="10335" y="1855"/>
                    </a:cubicBezTo>
                    <a:lnTo>
                      <a:pt x="10037" y="1855"/>
                    </a:lnTo>
                    <a:lnTo>
                      <a:pt x="9942" y="1558"/>
                    </a:lnTo>
                    <a:cubicBezTo>
                      <a:pt x="9948" y="1525"/>
                      <a:pt x="9926" y="1507"/>
                      <a:pt x="9903" y="1507"/>
                    </a:cubicBezTo>
                    <a:close/>
                    <a:moveTo>
                      <a:pt x="1672" y="2249"/>
                    </a:moveTo>
                    <a:cubicBezTo>
                      <a:pt x="1654" y="2249"/>
                      <a:pt x="1636" y="2259"/>
                      <a:pt x="1631" y="2284"/>
                    </a:cubicBezTo>
                    <a:lnTo>
                      <a:pt x="1536" y="2582"/>
                    </a:lnTo>
                    <a:lnTo>
                      <a:pt x="1238" y="2582"/>
                    </a:lnTo>
                    <a:cubicBezTo>
                      <a:pt x="1203" y="2582"/>
                      <a:pt x="1179" y="2629"/>
                      <a:pt x="1215" y="2653"/>
                    </a:cubicBezTo>
                    <a:lnTo>
                      <a:pt x="1453" y="2843"/>
                    </a:lnTo>
                    <a:lnTo>
                      <a:pt x="1369" y="3141"/>
                    </a:lnTo>
                    <a:cubicBezTo>
                      <a:pt x="1361" y="3167"/>
                      <a:pt x="1377" y="3186"/>
                      <a:pt x="1400" y="3186"/>
                    </a:cubicBezTo>
                    <a:cubicBezTo>
                      <a:pt x="1409" y="3186"/>
                      <a:pt x="1419" y="3184"/>
                      <a:pt x="1429" y="3177"/>
                    </a:cubicBezTo>
                    <a:lnTo>
                      <a:pt x="1679" y="3010"/>
                    </a:lnTo>
                    <a:lnTo>
                      <a:pt x="1917" y="3201"/>
                    </a:lnTo>
                    <a:cubicBezTo>
                      <a:pt x="1925" y="3206"/>
                      <a:pt x="1934" y="3208"/>
                      <a:pt x="1942" y="3208"/>
                    </a:cubicBezTo>
                    <a:cubicBezTo>
                      <a:pt x="1971" y="3208"/>
                      <a:pt x="1998" y="3181"/>
                      <a:pt x="1988" y="3153"/>
                    </a:cubicBezTo>
                    <a:lnTo>
                      <a:pt x="1893" y="2855"/>
                    </a:lnTo>
                    <a:lnTo>
                      <a:pt x="2143" y="2677"/>
                    </a:lnTo>
                    <a:cubicBezTo>
                      <a:pt x="2167" y="2653"/>
                      <a:pt x="2155" y="2605"/>
                      <a:pt x="2119" y="2593"/>
                    </a:cubicBezTo>
                    <a:lnTo>
                      <a:pt x="1810" y="2593"/>
                    </a:lnTo>
                    <a:lnTo>
                      <a:pt x="1715" y="2296"/>
                    </a:lnTo>
                    <a:cubicBezTo>
                      <a:pt x="1722" y="2268"/>
                      <a:pt x="1696" y="2249"/>
                      <a:pt x="1672" y="2249"/>
                    </a:cubicBezTo>
                    <a:close/>
                    <a:moveTo>
                      <a:pt x="4017" y="2249"/>
                    </a:moveTo>
                    <a:cubicBezTo>
                      <a:pt x="3999" y="2249"/>
                      <a:pt x="3982" y="2259"/>
                      <a:pt x="3977" y="2284"/>
                    </a:cubicBezTo>
                    <a:lnTo>
                      <a:pt x="3882" y="2582"/>
                    </a:lnTo>
                    <a:lnTo>
                      <a:pt x="3584" y="2582"/>
                    </a:lnTo>
                    <a:cubicBezTo>
                      <a:pt x="3548" y="2582"/>
                      <a:pt x="3536" y="2629"/>
                      <a:pt x="3560" y="2653"/>
                    </a:cubicBezTo>
                    <a:lnTo>
                      <a:pt x="3810" y="2843"/>
                    </a:lnTo>
                    <a:lnTo>
                      <a:pt x="3715" y="3141"/>
                    </a:lnTo>
                    <a:cubicBezTo>
                      <a:pt x="3706" y="3167"/>
                      <a:pt x="3729" y="3186"/>
                      <a:pt x="3751" y="3186"/>
                    </a:cubicBezTo>
                    <a:cubicBezTo>
                      <a:pt x="3759" y="3186"/>
                      <a:pt x="3768" y="3184"/>
                      <a:pt x="3774" y="3177"/>
                    </a:cubicBezTo>
                    <a:lnTo>
                      <a:pt x="4024" y="3010"/>
                    </a:lnTo>
                    <a:lnTo>
                      <a:pt x="4274" y="3201"/>
                    </a:lnTo>
                    <a:cubicBezTo>
                      <a:pt x="4283" y="3206"/>
                      <a:pt x="4291" y="3208"/>
                      <a:pt x="4298" y="3208"/>
                    </a:cubicBezTo>
                    <a:cubicBezTo>
                      <a:pt x="4324" y="3208"/>
                      <a:pt x="4343" y="3181"/>
                      <a:pt x="4334" y="3153"/>
                    </a:cubicBezTo>
                    <a:lnTo>
                      <a:pt x="4251" y="2855"/>
                    </a:lnTo>
                    <a:lnTo>
                      <a:pt x="4489" y="2677"/>
                    </a:lnTo>
                    <a:cubicBezTo>
                      <a:pt x="4513" y="2653"/>
                      <a:pt x="4501" y="2593"/>
                      <a:pt x="4465" y="2593"/>
                    </a:cubicBezTo>
                    <a:lnTo>
                      <a:pt x="4167" y="2593"/>
                    </a:lnTo>
                    <a:lnTo>
                      <a:pt x="4060" y="2296"/>
                    </a:lnTo>
                    <a:cubicBezTo>
                      <a:pt x="4067" y="2268"/>
                      <a:pt x="4042" y="2249"/>
                      <a:pt x="4017" y="2249"/>
                    </a:cubicBezTo>
                    <a:close/>
                    <a:moveTo>
                      <a:pt x="6377" y="2255"/>
                    </a:moveTo>
                    <a:cubicBezTo>
                      <a:pt x="6359" y="2255"/>
                      <a:pt x="6340" y="2268"/>
                      <a:pt x="6334" y="2296"/>
                    </a:cubicBezTo>
                    <a:lnTo>
                      <a:pt x="6239" y="2593"/>
                    </a:lnTo>
                    <a:lnTo>
                      <a:pt x="5941" y="2593"/>
                    </a:lnTo>
                    <a:cubicBezTo>
                      <a:pt x="5894" y="2593"/>
                      <a:pt x="5882" y="2641"/>
                      <a:pt x="5918" y="2665"/>
                    </a:cubicBezTo>
                    <a:lnTo>
                      <a:pt x="6156" y="2843"/>
                    </a:lnTo>
                    <a:lnTo>
                      <a:pt x="6072" y="3141"/>
                    </a:lnTo>
                    <a:cubicBezTo>
                      <a:pt x="6064" y="3167"/>
                      <a:pt x="6080" y="3186"/>
                      <a:pt x="6103" y="3186"/>
                    </a:cubicBezTo>
                    <a:cubicBezTo>
                      <a:pt x="6112" y="3186"/>
                      <a:pt x="6122" y="3184"/>
                      <a:pt x="6132" y="3177"/>
                    </a:cubicBezTo>
                    <a:lnTo>
                      <a:pt x="6382" y="3010"/>
                    </a:lnTo>
                    <a:lnTo>
                      <a:pt x="6632" y="3201"/>
                    </a:lnTo>
                    <a:cubicBezTo>
                      <a:pt x="6637" y="3206"/>
                      <a:pt x="6644" y="3208"/>
                      <a:pt x="6651" y="3208"/>
                    </a:cubicBezTo>
                    <a:cubicBezTo>
                      <a:pt x="6674" y="3208"/>
                      <a:pt x="6701" y="3181"/>
                      <a:pt x="6691" y="3153"/>
                    </a:cubicBezTo>
                    <a:lnTo>
                      <a:pt x="6596" y="2855"/>
                    </a:lnTo>
                    <a:lnTo>
                      <a:pt x="6846" y="2677"/>
                    </a:lnTo>
                    <a:cubicBezTo>
                      <a:pt x="6870" y="2653"/>
                      <a:pt x="6858" y="2605"/>
                      <a:pt x="6822" y="2593"/>
                    </a:cubicBezTo>
                    <a:lnTo>
                      <a:pt x="6513" y="2593"/>
                    </a:lnTo>
                    <a:lnTo>
                      <a:pt x="6418" y="2296"/>
                    </a:lnTo>
                    <a:cubicBezTo>
                      <a:pt x="6418" y="2271"/>
                      <a:pt x="6398" y="2255"/>
                      <a:pt x="6377" y="2255"/>
                    </a:cubicBezTo>
                    <a:close/>
                    <a:moveTo>
                      <a:pt x="8720" y="2249"/>
                    </a:moveTo>
                    <a:cubicBezTo>
                      <a:pt x="8702" y="2249"/>
                      <a:pt x="8685" y="2259"/>
                      <a:pt x="8680" y="2284"/>
                    </a:cubicBezTo>
                    <a:lnTo>
                      <a:pt x="8585" y="2582"/>
                    </a:lnTo>
                    <a:lnTo>
                      <a:pt x="8287" y="2582"/>
                    </a:lnTo>
                    <a:cubicBezTo>
                      <a:pt x="8251" y="2582"/>
                      <a:pt x="8239" y="2629"/>
                      <a:pt x="8263" y="2653"/>
                    </a:cubicBezTo>
                    <a:lnTo>
                      <a:pt x="8513" y="2843"/>
                    </a:lnTo>
                    <a:lnTo>
                      <a:pt x="8418" y="3141"/>
                    </a:lnTo>
                    <a:cubicBezTo>
                      <a:pt x="8409" y="3167"/>
                      <a:pt x="8432" y="3186"/>
                      <a:pt x="8454" y="3186"/>
                    </a:cubicBezTo>
                    <a:cubicBezTo>
                      <a:pt x="8462" y="3186"/>
                      <a:pt x="8471" y="3184"/>
                      <a:pt x="8477" y="3177"/>
                    </a:cubicBezTo>
                    <a:lnTo>
                      <a:pt x="8727" y="3010"/>
                    </a:lnTo>
                    <a:lnTo>
                      <a:pt x="8977" y="3201"/>
                    </a:lnTo>
                    <a:cubicBezTo>
                      <a:pt x="8985" y="3206"/>
                      <a:pt x="8994" y="3208"/>
                      <a:pt x="9001" y="3208"/>
                    </a:cubicBezTo>
                    <a:cubicBezTo>
                      <a:pt x="9027" y="3208"/>
                      <a:pt x="9046" y="3181"/>
                      <a:pt x="9037" y="3153"/>
                    </a:cubicBezTo>
                    <a:lnTo>
                      <a:pt x="8954" y="2855"/>
                    </a:lnTo>
                    <a:lnTo>
                      <a:pt x="9192" y="2677"/>
                    </a:lnTo>
                    <a:cubicBezTo>
                      <a:pt x="9216" y="2653"/>
                      <a:pt x="9204" y="2605"/>
                      <a:pt x="9168" y="2593"/>
                    </a:cubicBezTo>
                    <a:lnTo>
                      <a:pt x="8870" y="2593"/>
                    </a:lnTo>
                    <a:lnTo>
                      <a:pt x="8763" y="2296"/>
                    </a:lnTo>
                    <a:cubicBezTo>
                      <a:pt x="8770" y="2268"/>
                      <a:pt x="8745" y="2249"/>
                      <a:pt x="8720" y="2249"/>
                    </a:cubicBezTo>
                    <a:close/>
                    <a:moveTo>
                      <a:pt x="500" y="3043"/>
                    </a:moveTo>
                    <a:cubicBezTo>
                      <a:pt x="485" y="3043"/>
                      <a:pt x="470" y="3052"/>
                      <a:pt x="464" y="3070"/>
                    </a:cubicBezTo>
                    <a:lnTo>
                      <a:pt x="369" y="3355"/>
                    </a:lnTo>
                    <a:lnTo>
                      <a:pt x="60" y="3355"/>
                    </a:lnTo>
                    <a:cubicBezTo>
                      <a:pt x="24" y="3355"/>
                      <a:pt x="12" y="3403"/>
                      <a:pt x="36" y="3427"/>
                    </a:cubicBezTo>
                    <a:lnTo>
                      <a:pt x="286" y="3617"/>
                    </a:lnTo>
                    <a:lnTo>
                      <a:pt x="191" y="3915"/>
                    </a:lnTo>
                    <a:cubicBezTo>
                      <a:pt x="181" y="3944"/>
                      <a:pt x="211" y="3966"/>
                      <a:pt x="242" y="3966"/>
                    </a:cubicBezTo>
                    <a:cubicBezTo>
                      <a:pt x="249" y="3966"/>
                      <a:pt x="256" y="3965"/>
                      <a:pt x="262" y="3963"/>
                    </a:cubicBezTo>
                    <a:lnTo>
                      <a:pt x="500" y="3784"/>
                    </a:lnTo>
                    <a:lnTo>
                      <a:pt x="750" y="3963"/>
                    </a:lnTo>
                    <a:cubicBezTo>
                      <a:pt x="758" y="3968"/>
                      <a:pt x="766" y="3970"/>
                      <a:pt x="774" y="3970"/>
                    </a:cubicBezTo>
                    <a:cubicBezTo>
                      <a:pt x="800" y="3970"/>
                      <a:pt x="819" y="3943"/>
                      <a:pt x="810" y="3915"/>
                    </a:cubicBezTo>
                    <a:lnTo>
                      <a:pt x="715" y="3617"/>
                    </a:lnTo>
                    <a:lnTo>
                      <a:pt x="965" y="3439"/>
                    </a:lnTo>
                    <a:cubicBezTo>
                      <a:pt x="1000" y="3415"/>
                      <a:pt x="976" y="3367"/>
                      <a:pt x="941" y="3367"/>
                    </a:cubicBezTo>
                    <a:lnTo>
                      <a:pt x="643" y="3367"/>
                    </a:lnTo>
                    <a:lnTo>
                      <a:pt x="536" y="3070"/>
                    </a:lnTo>
                    <a:cubicBezTo>
                      <a:pt x="530" y="3052"/>
                      <a:pt x="515" y="3043"/>
                      <a:pt x="500" y="3043"/>
                    </a:cubicBezTo>
                    <a:close/>
                    <a:moveTo>
                      <a:pt x="2846" y="3025"/>
                    </a:moveTo>
                    <a:cubicBezTo>
                      <a:pt x="2822" y="3025"/>
                      <a:pt x="2798" y="3040"/>
                      <a:pt x="2798" y="3070"/>
                    </a:cubicBezTo>
                    <a:lnTo>
                      <a:pt x="2703" y="3355"/>
                    </a:lnTo>
                    <a:lnTo>
                      <a:pt x="2405" y="3355"/>
                    </a:lnTo>
                    <a:cubicBezTo>
                      <a:pt x="2369" y="3367"/>
                      <a:pt x="2346" y="3415"/>
                      <a:pt x="2381" y="3439"/>
                    </a:cubicBezTo>
                    <a:lnTo>
                      <a:pt x="2631" y="3617"/>
                    </a:lnTo>
                    <a:lnTo>
                      <a:pt x="2536" y="3915"/>
                    </a:lnTo>
                    <a:cubicBezTo>
                      <a:pt x="2527" y="3943"/>
                      <a:pt x="2546" y="3970"/>
                      <a:pt x="2572" y="3970"/>
                    </a:cubicBezTo>
                    <a:cubicBezTo>
                      <a:pt x="2580" y="3970"/>
                      <a:pt x="2588" y="3968"/>
                      <a:pt x="2596" y="3963"/>
                    </a:cubicBezTo>
                    <a:lnTo>
                      <a:pt x="2846" y="3784"/>
                    </a:lnTo>
                    <a:lnTo>
                      <a:pt x="3096" y="3963"/>
                    </a:lnTo>
                    <a:cubicBezTo>
                      <a:pt x="3101" y="3968"/>
                      <a:pt x="3108" y="3970"/>
                      <a:pt x="3115" y="3970"/>
                    </a:cubicBezTo>
                    <a:cubicBezTo>
                      <a:pt x="3138" y="3970"/>
                      <a:pt x="3165" y="3943"/>
                      <a:pt x="3155" y="3915"/>
                    </a:cubicBezTo>
                    <a:lnTo>
                      <a:pt x="3060" y="3617"/>
                    </a:lnTo>
                    <a:lnTo>
                      <a:pt x="3310" y="3439"/>
                    </a:lnTo>
                    <a:cubicBezTo>
                      <a:pt x="3346" y="3415"/>
                      <a:pt x="3322" y="3367"/>
                      <a:pt x="3286" y="3355"/>
                    </a:cubicBezTo>
                    <a:lnTo>
                      <a:pt x="2989" y="3355"/>
                    </a:lnTo>
                    <a:lnTo>
                      <a:pt x="2893" y="3070"/>
                    </a:lnTo>
                    <a:cubicBezTo>
                      <a:pt x="2893" y="3040"/>
                      <a:pt x="2870" y="3025"/>
                      <a:pt x="2846" y="3025"/>
                    </a:cubicBezTo>
                    <a:close/>
                    <a:moveTo>
                      <a:pt x="5203" y="3043"/>
                    </a:moveTo>
                    <a:cubicBezTo>
                      <a:pt x="5188" y="3043"/>
                      <a:pt x="5173" y="3052"/>
                      <a:pt x="5167" y="3070"/>
                    </a:cubicBezTo>
                    <a:lnTo>
                      <a:pt x="5072" y="3355"/>
                    </a:lnTo>
                    <a:lnTo>
                      <a:pt x="4763" y="3355"/>
                    </a:lnTo>
                    <a:cubicBezTo>
                      <a:pt x="4715" y="3355"/>
                      <a:pt x="4703" y="3415"/>
                      <a:pt x="4739" y="3439"/>
                    </a:cubicBezTo>
                    <a:lnTo>
                      <a:pt x="4989" y="3617"/>
                    </a:lnTo>
                    <a:lnTo>
                      <a:pt x="4894" y="3915"/>
                    </a:lnTo>
                    <a:cubicBezTo>
                      <a:pt x="4884" y="3943"/>
                      <a:pt x="4904" y="3970"/>
                      <a:pt x="4930" y="3970"/>
                    </a:cubicBezTo>
                    <a:cubicBezTo>
                      <a:pt x="4937" y="3970"/>
                      <a:pt x="4945" y="3968"/>
                      <a:pt x="4953" y="3963"/>
                    </a:cubicBezTo>
                    <a:lnTo>
                      <a:pt x="5203" y="3784"/>
                    </a:lnTo>
                    <a:lnTo>
                      <a:pt x="5453" y="3963"/>
                    </a:lnTo>
                    <a:cubicBezTo>
                      <a:pt x="5461" y="3968"/>
                      <a:pt x="5469" y="3970"/>
                      <a:pt x="5477" y="3970"/>
                    </a:cubicBezTo>
                    <a:cubicBezTo>
                      <a:pt x="5503" y="3970"/>
                      <a:pt x="5522" y="3943"/>
                      <a:pt x="5513" y="3915"/>
                    </a:cubicBezTo>
                    <a:lnTo>
                      <a:pt x="5417" y="3617"/>
                    </a:lnTo>
                    <a:lnTo>
                      <a:pt x="5668" y="3439"/>
                    </a:lnTo>
                    <a:cubicBezTo>
                      <a:pt x="5703" y="3415"/>
                      <a:pt x="5691" y="3355"/>
                      <a:pt x="5644" y="3355"/>
                    </a:cubicBezTo>
                    <a:lnTo>
                      <a:pt x="5334" y="3355"/>
                    </a:lnTo>
                    <a:lnTo>
                      <a:pt x="5239" y="3070"/>
                    </a:lnTo>
                    <a:cubicBezTo>
                      <a:pt x="5233" y="3052"/>
                      <a:pt x="5218" y="3043"/>
                      <a:pt x="5203" y="3043"/>
                    </a:cubicBezTo>
                    <a:close/>
                    <a:moveTo>
                      <a:pt x="7549" y="3025"/>
                    </a:moveTo>
                    <a:cubicBezTo>
                      <a:pt x="7525" y="3025"/>
                      <a:pt x="7501" y="3040"/>
                      <a:pt x="7501" y="3070"/>
                    </a:cubicBezTo>
                    <a:lnTo>
                      <a:pt x="7406" y="3355"/>
                    </a:lnTo>
                    <a:lnTo>
                      <a:pt x="7108" y="3355"/>
                    </a:lnTo>
                    <a:cubicBezTo>
                      <a:pt x="7061" y="3355"/>
                      <a:pt x="7049" y="3415"/>
                      <a:pt x="7084" y="3427"/>
                    </a:cubicBezTo>
                    <a:lnTo>
                      <a:pt x="7334" y="3617"/>
                    </a:lnTo>
                    <a:lnTo>
                      <a:pt x="7239" y="3915"/>
                    </a:lnTo>
                    <a:cubicBezTo>
                      <a:pt x="7229" y="3944"/>
                      <a:pt x="7252" y="3966"/>
                      <a:pt x="7280" y="3966"/>
                    </a:cubicBezTo>
                    <a:cubicBezTo>
                      <a:pt x="7286" y="3966"/>
                      <a:pt x="7292" y="3965"/>
                      <a:pt x="7299" y="3963"/>
                    </a:cubicBezTo>
                    <a:lnTo>
                      <a:pt x="7549" y="3784"/>
                    </a:lnTo>
                    <a:lnTo>
                      <a:pt x="7799" y="3963"/>
                    </a:lnTo>
                    <a:cubicBezTo>
                      <a:pt x="7804" y="3968"/>
                      <a:pt x="7811" y="3970"/>
                      <a:pt x="7818" y="3970"/>
                    </a:cubicBezTo>
                    <a:cubicBezTo>
                      <a:pt x="7841" y="3970"/>
                      <a:pt x="7867" y="3943"/>
                      <a:pt x="7858" y="3915"/>
                    </a:cubicBezTo>
                    <a:lnTo>
                      <a:pt x="7763" y="3617"/>
                    </a:lnTo>
                    <a:lnTo>
                      <a:pt x="8013" y="3439"/>
                    </a:lnTo>
                    <a:cubicBezTo>
                      <a:pt x="8049" y="3415"/>
                      <a:pt x="8025" y="3355"/>
                      <a:pt x="7989" y="3355"/>
                    </a:cubicBezTo>
                    <a:lnTo>
                      <a:pt x="7692" y="3355"/>
                    </a:lnTo>
                    <a:lnTo>
                      <a:pt x="7596" y="3070"/>
                    </a:lnTo>
                    <a:cubicBezTo>
                      <a:pt x="7596" y="3040"/>
                      <a:pt x="7573" y="3025"/>
                      <a:pt x="7549" y="3025"/>
                    </a:cubicBezTo>
                    <a:close/>
                    <a:moveTo>
                      <a:pt x="9894" y="3025"/>
                    </a:moveTo>
                    <a:cubicBezTo>
                      <a:pt x="9870" y="3025"/>
                      <a:pt x="9847" y="3040"/>
                      <a:pt x="9847" y="3070"/>
                    </a:cubicBezTo>
                    <a:lnTo>
                      <a:pt x="9751" y="3355"/>
                    </a:lnTo>
                    <a:lnTo>
                      <a:pt x="9454" y="3355"/>
                    </a:lnTo>
                    <a:cubicBezTo>
                      <a:pt x="9418" y="3367"/>
                      <a:pt x="9406" y="3415"/>
                      <a:pt x="9430" y="3439"/>
                    </a:cubicBezTo>
                    <a:lnTo>
                      <a:pt x="9680" y="3617"/>
                    </a:lnTo>
                    <a:lnTo>
                      <a:pt x="9585" y="3915"/>
                    </a:lnTo>
                    <a:cubicBezTo>
                      <a:pt x="9575" y="3943"/>
                      <a:pt x="9602" y="3970"/>
                      <a:pt x="9625" y="3970"/>
                    </a:cubicBezTo>
                    <a:cubicBezTo>
                      <a:pt x="9632" y="3970"/>
                      <a:pt x="9639" y="3968"/>
                      <a:pt x="9644" y="3963"/>
                    </a:cubicBezTo>
                    <a:lnTo>
                      <a:pt x="9894" y="3784"/>
                    </a:lnTo>
                    <a:lnTo>
                      <a:pt x="10144" y="3963"/>
                    </a:lnTo>
                    <a:cubicBezTo>
                      <a:pt x="10152" y="3968"/>
                      <a:pt x="10160" y="3970"/>
                      <a:pt x="10168" y="3970"/>
                    </a:cubicBezTo>
                    <a:cubicBezTo>
                      <a:pt x="10194" y="3970"/>
                      <a:pt x="10213" y="3943"/>
                      <a:pt x="10204" y="3915"/>
                    </a:cubicBezTo>
                    <a:lnTo>
                      <a:pt x="10120" y="3617"/>
                    </a:lnTo>
                    <a:lnTo>
                      <a:pt x="10359" y="3439"/>
                    </a:lnTo>
                    <a:cubicBezTo>
                      <a:pt x="10394" y="3415"/>
                      <a:pt x="10382" y="3367"/>
                      <a:pt x="10335" y="3355"/>
                    </a:cubicBezTo>
                    <a:lnTo>
                      <a:pt x="10037" y="3355"/>
                    </a:lnTo>
                    <a:lnTo>
                      <a:pt x="9942" y="3070"/>
                    </a:lnTo>
                    <a:cubicBezTo>
                      <a:pt x="9942" y="3040"/>
                      <a:pt x="9918" y="3025"/>
                      <a:pt x="9894" y="3025"/>
                    </a:cubicBezTo>
                    <a:close/>
                    <a:moveTo>
                      <a:pt x="4018" y="3766"/>
                    </a:moveTo>
                    <a:cubicBezTo>
                      <a:pt x="3998" y="3766"/>
                      <a:pt x="3977" y="3784"/>
                      <a:pt x="3977" y="3820"/>
                    </a:cubicBezTo>
                    <a:lnTo>
                      <a:pt x="3882" y="4106"/>
                    </a:lnTo>
                    <a:lnTo>
                      <a:pt x="3584" y="4106"/>
                    </a:lnTo>
                    <a:cubicBezTo>
                      <a:pt x="3536" y="4106"/>
                      <a:pt x="3524" y="4153"/>
                      <a:pt x="3560" y="4177"/>
                    </a:cubicBezTo>
                    <a:lnTo>
                      <a:pt x="3798" y="4356"/>
                    </a:lnTo>
                    <a:lnTo>
                      <a:pt x="3715" y="4653"/>
                    </a:lnTo>
                    <a:cubicBezTo>
                      <a:pt x="3706" y="4681"/>
                      <a:pt x="3725" y="4709"/>
                      <a:pt x="3751" y="4709"/>
                    </a:cubicBezTo>
                    <a:cubicBezTo>
                      <a:pt x="3758" y="4709"/>
                      <a:pt x="3766" y="4706"/>
                      <a:pt x="3774" y="4701"/>
                    </a:cubicBezTo>
                    <a:lnTo>
                      <a:pt x="4024" y="4522"/>
                    </a:lnTo>
                    <a:lnTo>
                      <a:pt x="4263" y="4701"/>
                    </a:lnTo>
                    <a:cubicBezTo>
                      <a:pt x="4271" y="4706"/>
                      <a:pt x="4279" y="4709"/>
                      <a:pt x="4288" y="4709"/>
                    </a:cubicBezTo>
                    <a:cubicBezTo>
                      <a:pt x="4317" y="4709"/>
                      <a:pt x="4343" y="4681"/>
                      <a:pt x="4334" y="4653"/>
                    </a:cubicBezTo>
                    <a:lnTo>
                      <a:pt x="4239" y="4356"/>
                    </a:lnTo>
                    <a:lnTo>
                      <a:pt x="4489" y="4177"/>
                    </a:lnTo>
                    <a:cubicBezTo>
                      <a:pt x="4513" y="4153"/>
                      <a:pt x="4501" y="4106"/>
                      <a:pt x="4465" y="4106"/>
                    </a:cubicBezTo>
                    <a:lnTo>
                      <a:pt x="4167" y="4106"/>
                    </a:lnTo>
                    <a:lnTo>
                      <a:pt x="4060" y="3820"/>
                    </a:lnTo>
                    <a:cubicBezTo>
                      <a:pt x="4060" y="3784"/>
                      <a:pt x="4039" y="3766"/>
                      <a:pt x="4018" y="3766"/>
                    </a:cubicBezTo>
                    <a:close/>
                    <a:moveTo>
                      <a:pt x="6376" y="3775"/>
                    </a:moveTo>
                    <a:cubicBezTo>
                      <a:pt x="6355" y="3775"/>
                      <a:pt x="6334" y="3790"/>
                      <a:pt x="6334" y="3820"/>
                    </a:cubicBezTo>
                    <a:lnTo>
                      <a:pt x="6239" y="4106"/>
                    </a:lnTo>
                    <a:lnTo>
                      <a:pt x="5941" y="4106"/>
                    </a:lnTo>
                    <a:cubicBezTo>
                      <a:pt x="5894" y="4106"/>
                      <a:pt x="5870" y="4165"/>
                      <a:pt x="5918" y="4177"/>
                    </a:cubicBezTo>
                    <a:lnTo>
                      <a:pt x="6156" y="4356"/>
                    </a:lnTo>
                    <a:lnTo>
                      <a:pt x="6072" y="4653"/>
                    </a:lnTo>
                    <a:cubicBezTo>
                      <a:pt x="6063" y="4681"/>
                      <a:pt x="6082" y="4709"/>
                      <a:pt x="6108" y="4709"/>
                    </a:cubicBezTo>
                    <a:cubicBezTo>
                      <a:pt x="6116" y="4709"/>
                      <a:pt x="6124" y="4706"/>
                      <a:pt x="6132" y="4701"/>
                    </a:cubicBezTo>
                    <a:lnTo>
                      <a:pt x="6382" y="4522"/>
                    </a:lnTo>
                    <a:lnTo>
                      <a:pt x="6632" y="4701"/>
                    </a:lnTo>
                    <a:cubicBezTo>
                      <a:pt x="6637" y="4706"/>
                      <a:pt x="6644" y="4709"/>
                      <a:pt x="6651" y="4709"/>
                    </a:cubicBezTo>
                    <a:cubicBezTo>
                      <a:pt x="6674" y="4709"/>
                      <a:pt x="6701" y="4681"/>
                      <a:pt x="6691" y="4653"/>
                    </a:cubicBezTo>
                    <a:lnTo>
                      <a:pt x="6596" y="4356"/>
                    </a:lnTo>
                    <a:lnTo>
                      <a:pt x="6846" y="4177"/>
                    </a:lnTo>
                    <a:cubicBezTo>
                      <a:pt x="6882" y="4153"/>
                      <a:pt x="6858" y="4106"/>
                      <a:pt x="6822" y="4106"/>
                    </a:cubicBezTo>
                    <a:lnTo>
                      <a:pt x="6513" y="4106"/>
                    </a:lnTo>
                    <a:lnTo>
                      <a:pt x="6418" y="3820"/>
                    </a:lnTo>
                    <a:cubicBezTo>
                      <a:pt x="6418" y="3790"/>
                      <a:pt x="6397" y="3775"/>
                      <a:pt x="6376" y="3775"/>
                    </a:cubicBezTo>
                    <a:close/>
                    <a:moveTo>
                      <a:pt x="8726" y="3766"/>
                    </a:moveTo>
                    <a:cubicBezTo>
                      <a:pt x="8704" y="3766"/>
                      <a:pt x="8680" y="3784"/>
                      <a:pt x="8680" y="3820"/>
                    </a:cubicBezTo>
                    <a:lnTo>
                      <a:pt x="8585" y="4106"/>
                    </a:lnTo>
                    <a:lnTo>
                      <a:pt x="8287" y="4106"/>
                    </a:lnTo>
                    <a:cubicBezTo>
                      <a:pt x="8239" y="4106"/>
                      <a:pt x="8227" y="4153"/>
                      <a:pt x="8263" y="4177"/>
                    </a:cubicBezTo>
                    <a:lnTo>
                      <a:pt x="8501" y="4356"/>
                    </a:lnTo>
                    <a:lnTo>
                      <a:pt x="8418" y="4653"/>
                    </a:lnTo>
                    <a:cubicBezTo>
                      <a:pt x="8409" y="4681"/>
                      <a:pt x="8428" y="4709"/>
                      <a:pt x="8454" y="4709"/>
                    </a:cubicBezTo>
                    <a:cubicBezTo>
                      <a:pt x="8461" y="4709"/>
                      <a:pt x="8469" y="4706"/>
                      <a:pt x="8477" y="4701"/>
                    </a:cubicBezTo>
                    <a:lnTo>
                      <a:pt x="8727" y="4522"/>
                    </a:lnTo>
                    <a:lnTo>
                      <a:pt x="8966" y="4701"/>
                    </a:lnTo>
                    <a:cubicBezTo>
                      <a:pt x="8974" y="4706"/>
                      <a:pt x="8982" y="4709"/>
                      <a:pt x="8991" y="4709"/>
                    </a:cubicBezTo>
                    <a:cubicBezTo>
                      <a:pt x="9020" y="4709"/>
                      <a:pt x="9046" y="4681"/>
                      <a:pt x="9037" y="4653"/>
                    </a:cubicBezTo>
                    <a:lnTo>
                      <a:pt x="8942" y="4356"/>
                    </a:lnTo>
                    <a:lnTo>
                      <a:pt x="9192" y="4177"/>
                    </a:lnTo>
                    <a:cubicBezTo>
                      <a:pt x="9216" y="4153"/>
                      <a:pt x="9204" y="4106"/>
                      <a:pt x="9168" y="4106"/>
                    </a:cubicBezTo>
                    <a:lnTo>
                      <a:pt x="8870" y="4106"/>
                    </a:lnTo>
                    <a:lnTo>
                      <a:pt x="8763" y="3820"/>
                    </a:lnTo>
                    <a:cubicBezTo>
                      <a:pt x="8769" y="3784"/>
                      <a:pt x="8748" y="3766"/>
                      <a:pt x="8726" y="3766"/>
                    </a:cubicBezTo>
                    <a:close/>
                    <a:moveTo>
                      <a:pt x="1668" y="3775"/>
                    </a:moveTo>
                    <a:cubicBezTo>
                      <a:pt x="1646" y="3775"/>
                      <a:pt x="1625" y="3790"/>
                      <a:pt x="1631" y="3820"/>
                    </a:cubicBezTo>
                    <a:lnTo>
                      <a:pt x="1536" y="4106"/>
                    </a:lnTo>
                    <a:lnTo>
                      <a:pt x="1238" y="4106"/>
                    </a:lnTo>
                    <a:cubicBezTo>
                      <a:pt x="1191" y="4106"/>
                      <a:pt x="1179" y="4153"/>
                      <a:pt x="1215" y="4177"/>
                    </a:cubicBezTo>
                    <a:lnTo>
                      <a:pt x="1453" y="4367"/>
                    </a:lnTo>
                    <a:lnTo>
                      <a:pt x="1357" y="4665"/>
                    </a:lnTo>
                    <a:cubicBezTo>
                      <a:pt x="1349" y="4691"/>
                      <a:pt x="1371" y="4710"/>
                      <a:pt x="1398" y="4710"/>
                    </a:cubicBezTo>
                    <a:cubicBezTo>
                      <a:pt x="1408" y="4710"/>
                      <a:pt x="1419" y="4708"/>
                      <a:pt x="1429" y="4701"/>
                    </a:cubicBezTo>
                    <a:lnTo>
                      <a:pt x="1679" y="4534"/>
                    </a:lnTo>
                    <a:lnTo>
                      <a:pt x="1917" y="4701"/>
                    </a:lnTo>
                    <a:cubicBezTo>
                      <a:pt x="1927" y="4708"/>
                      <a:pt x="1938" y="4710"/>
                      <a:pt x="1948" y="4710"/>
                    </a:cubicBezTo>
                    <a:cubicBezTo>
                      <a:pt x="1975" y="4710"/>
                      <a:pt x="1997" y="4691"/>
                      <a:pt x="1988" y="4665"/>
                    </a:cubicBezTo>
                    <a:lnTo>
                      <a:pt x="1893" y="4367"/>
                    </a:lnTo>
                    <a:lnTo>
                      <a:pt x="2143" y="4177"/>
                    </a:lnTo>
                    <a:cubicBezTo>
                      <a:pt x="2167" y="4153"/>
                      <a:pt x="2155" y="4106"/>
                      <a:pt x="2119" y="4106"/>
                    </a:cubicBezTo>
                    <a:lnTo>
                      <a:pt x="1810" y="4106"/>
                    </a:lnTo>
                    <a:lnTo>
                      <a:pt x="1715" y="3820"/>
                    </a:lnTo>
                    <a:cubicBezTo>
                      <a:pt x="1715" y="3790"/>
                      <a:pt x="1691" y="3775"/>
                      <a:pt x="1668" y="3775"/>
                    </a:cubicBezTo>
                    <a:close/>
                    <a:moveTo>
                      <a:pt x="500" y="4555"/>
                    </a:moveTo>
                    <a:cubicBezTo>
                      <a:pt x="485" y="4555"/>
                      <a:pt x="470" y="4564"/>
                      <a:pt x="464" y="4582"/>
                    </a:cubicBezTo>
                    <a:lnTo>
                      <a:pt x="369" y="4879"/>
                    </a:lnTo>
                    <a:lnTo>
                      <a:pt x="60" y="4879"/>
                    </a:lnTo>
                    <a:cubicBezTo>
                      <a:pt x="24" y="4879"/>
                      <a:pt x="0" y="4927"/>
                      <a:pt x="36" y="4951"/>
                    </a:cubicBezTo>
                    <a:lnTo>
                      <a:pt x="286" y="5129"/>
                    </a:lnTo>
                    <a:lnTo>
                      <a:pt x="191" y="5427"/>
                    </a:lnTo>
                    <a:cubicBezTo>
                      <a:pt x="181" y="5455"/>
                      <a:pt x="208" y="5482"/>
                      <a:pt x="231" y="5482"/>
                    </a:cubicBezTo>
                    <a:cubicBezTo>
                      <a:pt x="238" y="5482"/>
                      <a:pt x="245" y="5480"/>
                      <a:pt x="250" y="5475"/>
                    </a:cubicBezTo>
                    <a:lnTo>
                      <a:pt x="500" y="5296"/>
                    </a:lnTo>
                    <a:lnTo>
                      <a:pt x="750" y="5475"/>
                    </a:lnTo>
                    <a:cubicBezTo>
                      <a:pt x="758" y="5480"/>
                      <a:pt x="766" y="5482"/>
                      <a:pt x="774" y="5482"/>
                    </a:cubicBezTo>
                    <a:cubicBezTo>
                      <a:pt x="800" y="5482"/>
                      <a:pt x="819" y="5455"/>
                      <a:pt x="810" y="5427"/>
                    </a:cubicBezTo>
                    <a:lnTo>
                      <a:pt x="715" y="5129"/>
                    </a:lnTo>
                    <a:lnTo>
                      <a:pt x="965" y="4951"/>
                    </a:lnTo>
                    <a:cubicBezTo>
                      <a:pt x="1000" y="4927"/>
                      <a:pt x="976" y="4879"/>
                      <a:pt x="941" y="4879"/>
                    </a:cubicBezTo>
                    <a:lnTo>
                      <a:pt x="643" y="4879"/>
                    </a:lnTo>
                    <a:lnTo>
                      <a:pt x="536" y="4582"/>
                    </a:lnTo>
                    <a:cubicBezTo>
                      <a:pt x="530" y="4564"/>
                      <a:pt x="515" y="4555"/>
                      <a:pt x="500" y="4555"/>
                    </a:cubicBezTo>
                    <a:close/>
                    <a:moveTo>
                      <a:pt x="2846" y="4537"/>
                    </a:moveTo>
                    <a:cubicBezTo>
                      <a:pt x="2822" y="4537"/>
                      <a:pt x="2798" y="4552"/>
                      <a:pt x="2798" y="4582"/>
                    </a:cubicBezTo>
                    <a:lnTo>
                      <a:pt x="2703" y="4879"/>
                    </a:lnTo>
                    <a:lnTo>
                      <a:pt x="2405" y="4879"/>
                    </a:lnTo>
                    <a:cubicBezTo>
                      <a:pt x="2369" y="4879"/>
                      <a:pt x="2346" y="4927"/>
                      <a:pt x="2381" y="4951"/>
                    </a:cubicBezTo>
                    <a:lnTo>
                      <a:pt x="2631" y="5129"/>
                    </a:lnTo>
                    <a:lnTo>
                      <a:pt x="2536" y="5427"/>
                    </a:lnTo>
                    <a:cubicBezTo>
                      <a:pt x="2527" y="5455"/>
                      <a:pt x="2546" y="5482"/>
                      <a:pt x="2572" y="5482"/>
                    </a:cubicBezTo>
                    <a:cubicBezTo>
                      <a:pt x="2580" y="5482"/>
                      <a:pt x="2588" y="5480"/>
                      <a:pt x="2596" y="5475"/>
                    </a:cubicBezTo>
                    <a:lnTo>
                      <a:pt x="2846" y="5296"/>
                    </a:lnTo>
                    <a:lnTo>
                      <a:pt x="3096" y="5475"/>
                    </a:lnTo>
                    <a:cubicBezTo>
                      <a:pt x="3101" y="5480"/>
                      <a:pt x="3108" y="5482"/>
                      <a:pt x="3115" y="5482"/>
                    </a:cubicBezTo>
                    <a:cubicBezTo>
                      <a:pt x="3138" y="5482"/>
                      <a:pt x="3165" y="5455"/>
                      <a:pt x="3155" y="5427"/>
                    </a:cubicBezTo>
                    <a:lnTo>
                      <a:pt x="3060" y="5129"/>
                    </a:lnTo>
                    <a:lnTo>
                      <a:pt x="3310" y="4951"/>
                    </a:lnTo>
                    <a:cubicBezTo>
                      <a:pt x="3346" y="4927"/>
                      <a:pt x="3322" y="4879"/>
                      <a:pt x="3286" y="4879"/>
                    </a:cubicBezTo>
                    <a:lnTo>
                      <a:pt x="2989" y="4879"/>
                    </a:lnTo>
                    <a:lnTo>
                      <a:pt x="2893" y="4582"/>
                    </a:lnTo>
                    <a:cubicBezTo>
                      <a:pt x="2893" y="4552"/>
                      <a:pt x="2870" y="4537"/>
                      <a:pt x="2846" y="4537"/>
                    </a:cubicBezTo>
                    <a:close/>
                    <a:moveTo>
                      <a:pt x="5203" y="4555"/>
                    </a:moveTo>
                    <a:cubicBezTo>
                      <a:pt x="5188" y="4555"/>
                      <a:pt x="5173" y="4564"/>
                      <a:pt x="5167" y="4582"/>
                    </a:cubicBezTo>
                    <a:lnTo>
                      <a:pt x="5072" y="4879"/>
                    </a:lnTo>
                    <a:lnTo>
                      <a:pt x="4763" y="4879"/>
                    </a:lnTo>
                    <a:cubicBezTo>
                      <a:pt x="4758" y="4878"/>
                      <a:pt x="4754" y="4878"/>
                      <a:pt x="4751" y="4878"/>
                    </a:cubicBezTo>
                    <a:cubicBezTo>
                      <a:pt x="4713" y="4878"/>
                      <a:pt x="4706" y="4929"/>
                      <a:pt x="4739" y="4951"/>
                    </a:cubicBezTo>
                    <a:lnTo>
                      <a:pt x="4989" y="5129"/>
                    </a:lnTo>
                    <a:lnTo>
                      <a:pt x="4894" y="5427"/>
                    </a:lnTo>
                    <a:cubicBezTo>
                      <a:pt x="4884" y="5455"/>
                      <a:pt x="4904" y="5482"/>
                      <a:pt x="4930" y="5482"/>
                    </a:cubicBezTo>
                    <a:cubicBezTo>
                      <a:pt x="4937" y="5482"/>
                      <a:pt x="4945" y="5480"/>
                      <a:pt x="4953" y="5475"/>
                    </a:cubicBezTo>
                    <a:lnTo>
                      <a:pt x="5203" y="5296"/>
                    </a:lnTo>
                    <a:lnTo>
                      <a:pt x="5453" y="5475"/>
                    </a:lnTo>
                    <a:cubicBezTo>
                      <a:pt x="5461" y="5480"/>
                      <a:pt x="5469" y="5482"/>
                      <a:pt x="5477" y="5482"/>
                    </a:cubicBezTo>
                    <a:cubicBezTo>
                      <a:pt x="5503" y="5482"/>
                      <a:pt x="5522" y="5455"/>
                      <a:pt x="5513" y="5427"/>
                    </a:cubicBezTo>
                    <a:lnTo>
                      <a:pt x="5417" y="5129"/>
                    </a:lnTo>
                    <a:lnTo>
                      <a:pt x="5668" y="4951"/>
                    </a:lnTo>
                    <a:cubicBezTo>
                      <a:pt x="5700" y="4929"/>
                      <a:pt x="5693" y="4878"/>
                      <a:pt x="5656" y="4878"/>
                    </a:cubicBezTo>
                    <a:cubicBezTo>
                      <a:pt x="5652" y="4878"/>
                      <a:pt x="5648" y="4878"/>
                      <a:pt x="5644" y="4879"/>
                    </a:cubicBezTo>
                    <a:lnTo>
                      <a:pt x="5334" y="4879"/>
                    </a:lnTo>
                    <a:lnTo>
                      <a:pt x="5239" y="4582"/>
                    </a:lnTo>
                    <a:cubicBezTo>
                      <a:pt x="5233" y="4564"/>
                      <a:pt x="5218" y="4555"/>
                      <a:pt x="5203" y="4555"/>
                    </a:cubicBezTo>
                    <a:close/>
                    <a:moveTo>
                      <a:pt x="7549" y="4537"/>
                    </a:moveTo>
                    <a:cubicBezTo>
                      <a:pt x="7525" y="4537"/>
                      <a:pt x="7501" y="4552"/>
                      <a:pt x="7501" y="4582"/>
                    </a:cubicBezTo>
                    <a:lnTo>
                      <a:pt x="7406" y="4879"/>
                    </a:lnTo>
                    <a:lnTo>
                      <a:pt x="7108" y="4879"/>
                    </a:lnTo>
                    <a:cubicBezTo>
                      <a:pt x="7104" y="4878"/>
                      <a:pt x="7100" y="4878"/>
                      <a:pt x="7096" y="4878"/>
                    </a:cubicBezTo>
                    <a:cubicBezTo>
                      <a:pt x="7059" y="4878"/>
                      <a:pt x="7052" y="4929"/>
                      <a:pt x="7084" y="4951"/>
                    </a:cubicBezTo>
                    <a:lnTo>
                      <a:pt x="7334" y="5129"/>
                    </a:lnTo>
                    <a:lnTo>
                      <a:pt x="7239" y="5427"/>
                    </a:lnTo>
                    <a:cubicBezTo>
                      <a:pt x="7230" y="5455"/>
                      <a:pt x="7249" y="5482"/>
                      <a:pt x="7275" y="5482"/>
                    </a:cubicBezTo>
                    <a:cubicBezTo>
                      <a:pt x="7283" y="5482"/>
                      <a:pt x="7291" y="5480"/>
                      <a:pt x="7299" y="5475"/>
                    </a:cubicBezTo>
                    <a:lnTo>
                      <a:pt x="7549" y="5296"/>
                    </a:lnTo>
                    <a:lnTo>
                      <a:pt x="7799" y="5475"/>
                    </a:lnTo>
                    <a:cubicBezTo>
                      <a:pt x="7804" y="5480"/>
                      <a:pt x="7811" y="5482"/>
                      <a:pt x="7818" y="5482"/>
                    </a:cubicBezTo>
                    <a:cubicBezTo>
                      <a:pt x="7841" y="5482"/>
                      <a:pt x="7867" y="5455"/>
                      <a:pt x="7858" y="5427"/>
                    </a:cubicBezTo>
                    <a:lnTo>
                      <a:pt x="7763" y="5129"/>
                    </a:lnTo>
                    <a:lnTo>
                      <a:pt x="8013" y="4951"/>
                    </a:lnTo>
                    <a:cubicBezTo>
                      <a:pt x="8046" y="4929"/>
                      <a:pt x="8029" y="4878"/>
                      <a:pt x="7998" y="4878"/>
                    </a:cubicBezTo>
                    <a:cubicBezTo>
                      <a:pt x="7996" y="4878"/>
                      <a:pt x="7992" y="4878"/>
                      <a:pt x="7989" y="4879"/>
                    </a:cubicBezTo>
                    <a:lnTo>
                      <a:pt x="7692" y="4879"/>
                    </a:lnTo>
                    <a:lnTo>
                      <a:pt x="7596" y="4582"/>
                    </a:lnTo>
                    <a:cubicBezTo>
                      <a:pt x="7596" y="4552"/>
                      <a:pt x="7573" y="4537"/>
                      <a:pt x="7549" y="4537"/>
                    </a:cubicBezTo>
                    <a:close/>
                    <a:moveTo>
                      <a:pt x="9894" y="4537"/>
                    </a:moveTo>
                    <a:cubicBezTo>
                      <a:pt x="9870" y="4537"/>
                      <a:pt x="9847" y="4552"/>
                      <a:pt x="9847" y="4582"/>
                    </a:cubicBezTo>
                    <a:lnTo>
                      <a:pt x="9751" y="4879"/>
                    </a:lnTo>
                    <a:lnTo>
                      <a:pt x="9454" y="4879"/>
                    </a:lnTo>
                    <a:cubicBezTo>
                      <a:pt x="9418" y="4879"/>
                      <a:pt x="9406" y="4927"/>
                      <a:pt x="9430" y="4951"/>
                    </a:cubicBezTo>
                    <a:lnTo>
                      <a:pt x="9680" y="5129"/>
                    </a:lnTo>
                    <a:lnTo>
                      <a:pt x="9585" y="5427"/>
                    </a:lnTo>
                    <a:cubicBezTo>
                      <a:pt x="9575" y="5455"/>
                      <a:pt x="9602" y="5482"/>
                      <a:pt x="9625" y="5482"/>
                    </a:cubicBezTo>
                    <a:cubicBezTo>
                      <a:pt x="9632" y="5482"/>
                      <a:pt x="9639" y="5480"/>
                      <a:pt x="9644" y="5475"/>
                    </a:cubicBezTo>
                    <a:lnTo>
                      <a:pt x="9894" y="5296"/>
                    </a:lnTo>
                    <a:lnTo>
                      <a:pt x="10144" y="5475"/>
                    </a:lnTo>
                    <a:cubicBezTo>
                      <a:pt x="10152" y="5480"/>
                      <a:pt x="10160" y="5482"/>
                      <a:pt x="10168" y="5482"/>
                    </a:cubicBezTo>
                    <a:cubicBezTo>
                      <a:pt x="10194" y="5482"/>
                      <a:pt x="10213" y="5455"/>
                      <a:pt x="10204" y="5427"/>
                    </a:cubicBezTo>
                    <a:lnTo>
                      <a:pt x="10120" y="5129"/>
                    </a:lnTo>
                    <a:lnTo>
                      <a:pt x="10359" y="4951"/>
                    </a:lnTo>
                    <a:cubicBezTo>
                      <a:pt x="10394" y="4927"/>
                      <a:pt x="10382" y="4879"/>
                      <a:pt x="10335" y="4879"/>
                    </a:cubicBezTo>
                    <a:lnTo>
                      <a:pt x="10037" y="4879"/>
                    </a:lnTo>
                    <a:lnTo>
                      <a:pt x="9942" y="4582"/>
                    </a:lnTo>
                    <a:cubicBezTo>
                      <a:pt x="9942" y="4552"/>
                      <a:pt x="9918" y="4537"/>
                      <a:pt x="9894" y="4537"/>
                    </a:cubicBezTo>
                    <a:close/>
                    <a:moveTo>
                      <a:pt x="4018" y="5287"/>
                    </a:moveTo>
                    <a:cubicBezTo>
                      <a:pt x="3998" y="5287"/>
                      <a:pt x="3977" y="5302"/>
                      <a:pt x="3977" y="5332"/>
                    </a:cubicBezTo>
                    <a:lnTo>
                      <a:pt x="3882" y="5618"/>
                    </a:lnTo>
                    <a:lnTo>
                      <a:pt x="3584" y="5618"/>
                    </a:lnTo>
                    <a:cubicBezTo>
                      <a:pt x="3536" y="5618"/>
                      <a:pt x="3524" y="5665"/>
                      <a:pt x="3560" y="5689"/>
                    </a:cubicBezTo>
                    <a:lnTo>
                      <a:pt x="3798" y="5868"/>
                    </a:lnTo>
                    <a:lnTo>
                      <a:pt x="3715" y="6165"/>
                    </a:lnTo>
                    <a:cubicBezTo>
                      <a:pt x="3706" y="6200"/>
                      <a:pt x="3723" y="6222"/>
                      <a:pt x="3747" y="6222"/>
                    </a:cubicBezTo>
                    <a:cubicBezTo>
                      <a:pt x="3755" y="6222"/>
                      <a:pt x="3765" y="6219"/>
                      <a:pt x="3774" y="6213"/>
                    </a:cubicBezTo>
                    <a:lnTo>
                      <a:pt x="4024" y="6034"/>
                    </a:lnTo>
                    <a:lnTo>
                      <a:pt x="4263" y="6213"/>
                    </a:lnTo>
                    <a:cubicBezTo>
                      <a:pt x="4272" y="6219"/>
                      <a:pt x="4283" y="6222"/>
                      <a:pt x="4292" y="6222"/>
                    </a:cubicBezTo>
                    <a:cubicBezTo>
                      <a:pt x="4320" y="6222"/>
                      <a:pt x="4343" y="6200"/>
                      <a:pt x="4334" y="6165"/>
                    </a:cubicBezTo>
                    <a:lnTo>
                      <a:pt x="4239" y="5868"/>
                    </a:lnTo>
                    <a:lnTo>
                      <a:pt x="4489" y="5689"/>
                    </a:lnTo>
                    <a:cubicBezTo>
                      <a:pt x="4525" y="5665"/>
                      <a:pt x="4501" y="5618"/>
                      <a:pt x="4465" y="5618"/>
                    </a:cubicBezTo>
                    <a:lnTo>
                      <a:pt x="4167" y="5618"/>
                    </a:lnTo>
                    <a:lnTo>
                      <a:pt x="4060" y="5332"/>
                    </a:lnTo>
                    <a:cubicBezTo>
                      <a:pt x="4060" y="5302"/>
                      <a:pt x="4039" y="5287"/>
                      <a:pt x="4018" y="5287"/>
                    </a:cubicBezTo>
                    <a:close/>
                    <a:moveTo>
                      <a:pt x="6379" y="5292"/>
                    </a:moveTo>
                    <a:cubicBezTo>
                      <a:pt x="6357" y="5292"/>
                      <a:pt x="6334" y="5307"/>
                      <a:pt x="6334" y="5332"/>
                    </a:cubicBezTo>
                    <a:lnTo>
                      <a:pt x="6239" y="5618"/>
                    </a:lnTo>
                    <a:lnTo>
                      <a:pt x="5941" y="5618"/>
                    </a:lnTo>
                    <a:cubicBezTo>
                      <a:pt x="5894" y="5618"/>
                      <a:pt x="5882" y="5677"/>
                      <a:pt x="5918" y="5701"/>
                    </a:cubicBezTo>
                    <a:lnTo>
                      <a:pt x="6156" y="5868"/>
                    </a:lnTo>
                    <a:lnTo>
                      <a:pt x="6072" y="6165"/>
                    </a:lnTo>
                    <a:cubicBezTo>
                      <a:pt x="6064" y="6200"/>
                      <a:pt x="6080" y="6222"/>
                      <a:pt x="6104" y="6222"/>
                    </a:cubicBezTo>
                    <a:cubicBezTo>
                      <a:pt x="6113" y="6222"/>
                      <a:pt x="6122" y="6219"/>
                      <a:pt x="6132" y="6213"/>
                    </a:cubicBezTo>
                    <a:lnTo>
                      <a:pt x="6382" y="6034"/>
                    </a:lnTo>
                    <a:lnTo>
                      <a:pt x="6632" y="6213"/>
                    </a:lnTo>
                    <a:cubicBezTo>
                      <a:pt x="6638" y="6219"/>
                      <a:pt x="6646" y="6222"/>
                      <a:pt x="6655" y="6222"/>
                    </a:cubicBezTo>
                    <a:cubicBezTo>
                      <a:pt x="6677" y="6222"/>
                      <a:pt x="6700" y="6200"/>
                      <a:pt x="6691" y="6165"/>
                    </a:cubicBezTo>
                    <a:lnTo>
                      <a:pt x="6596" y="5868"/>
                    </a:lnTo>
                    <a:lnTo>
                      <a:pt x="6846" y="5689"/>
                    </a:lnTo>
                    <a:cubicBezTo>
                      <a:pt x="6870" y="5665"/>
                      <a:pt x="6858" y="5618"/>
                      <a:pt x="6822" y="5618"/>
                    </a:cubicBezTo>
                    <a:lnTo>
                      <a:pt x="6513" y="5618"/>
                    </a:lnTo>
                    <a:lnTo>
                      <a:pt x="6418" y="5332"/>
                    </a:lnTo>
                    <a:cubicBezTo>
                      <a:pt x="6418" y="5304"/>
                      <a:pt x="6399" y="5292"/>
                      <a:pt x="6379" y="5292"/>
                    </a:cubicBezTo>
                    <a:close/>
                    <a:moveTo>
                      <a:pt x="8726" y="5287"/>
                    </a:moveTo>
                    <a:cubicBezTo>
                      <a:pt x="8704" y="5287"/>
                      <a:pt x="8680" y="5302"/>
                      <a:pt x="8680" y="5332"/>
                    </a:cubicBezTo>
                    <a:lnTo>
                      <a:pt x="8585" y="5618"/>
                    </a:lnTo>
                    <a:lnTo>
                      <a:pt x="8287" y="5618"/>
                    </a:lnTo>
                    <a:cubicBezTo>
                      <a:pt x="8239" y="5618"/>
                      <a:pt x="8227" y="5665"/>
                      <a:pt x="8263" y="5689"/>
                    </a:cubicBezTo>
                    <a:lnTo>
                      <a:pt x="8501" y="5868"/>
                    </a:lnTo>
                    <a:lnTo>
                      <a:pt x="8418" y="6165"/>
                    </a:lnTo>
                    <a:cubicBezTo>
                      <a:pt x="8409" y="6200"/>
                      <a:pt x="8426" y="6222"/>
                      <a:pt x="8450" y="6222"/>
                    </a:cubicBezTo>
                    <a:cubicBezTo>
                      <a:pt x="8458" y="6222"/>
                      <a:pt x="8468" y="6219"/>
                      <a:pt x="8477" y="6213"/>
                    </a:cubicBezTo>
                    <a:lnTo>
                      <a:pt x="8727" y="6034"/>
                    </a:lnTo>
                    <a:lnTo>
                      <a:pt x="8966" y="6213"/>
                    </a:lnTo>
                    <a:cubicBezTo>
                      <a:pt x="8975" y="6219"/>
                      <a:pt x="8986" y="6222"/>
                      <a:pt x="8995" y="6222"/>
                    </a:cubicBezTo>
                    <a:cubicBezTo>
                      <a:pt x="9023" y="6222"/>
                      <a:pt x="9046" y="6200"/>
                      <a:pt x="9037" y="6165"/>
                    </a:cubicBezTo>
                    <a:lnTo>
                      <a:pt x="8942" y="5868"/>
                    </a:lnTo>
                    <a:lnTo>
                      <a:pt x="9192" y="5689"/>
                    </a:lnTo>
                    <a:cubicBezTo>
                      <a:pt x="9216" y="5665"/>
                      <a:pt x="9204" y="5618"/>
                      <a:pt x="9168" y="5618"/>
                    </a:cubicBezTo>
                    <a:lnTo>
                      <a:pt x="8870" y="5618"/>
                    </a:lnTo>
                    <a:lnTo>
                      <a:pt x="8763" y="5332"/>
                    </a:lnTo>
                    <a:cubicBezTo>
                      <a:pt x="8769" y="5302"/>
                      <a:pt x="8748" y="5287"/>
                      <a:pt x="8726" y="5287"/>
                    </a:cubicBezTo>
                    <a:close/>
                    <a:moveTo>
                      <a:pt x="1668" y="5287"/>
                    </a:moveTo>
                    <a:cubicBezTo>
                      <a:pt x="1646" y="5287"/>
                      <a:pt x="1625" y="5302"/>
                      <a:pt x="1631" y="5332"/>
                    </a:cubicBezTo>
                    <a:lnTo>
                      <a:pt x="1536" y="5618"/>
                    </a:lnTo>
                    <a:lnTo>
                      <a:pt x="1238" y="5618"/>
                    </a:lnTo>
                    <a:cubicBezTo>
                      <a:pt x="1191" y="5618"/>
                      <a:pt x="1179" y="5677"/>
                      <a:pt x="1215" y="5689"/>
                    </a:cubicBezTo>
                    <a:lnTo>
                      <a:pt x="1453" y="5880"/>
                    </a:lnTo>
                    <a:lnTo>
                      <a:pt x="1357" y="6177"/>
                    </a:lnTo>
                    <a:cubicBezTo>
                      <a:pt x="1348" y="6205"/>
                      <a:pt x="1375" y="6233"/>
                      <a:pt x="1404" y="6233"/>
                    </a:cubicBezTo>
                    <a:cubicBezTo>
                      <a:pt x="1412" y="6233"/>
                      <a:pt x="1421" y="6230"/>
                      <a:pt x="1429" y="6225"/>
                    </a:cubicBezTo>
                    <a:lnTo>
                      <a:pt x="1679" y="6046"/>
                    </a:lnTo>
                    <a:lnTo>
                      <a:pt x="1917" y="6225"/>
                    </a:lnTo>
                    <a:cubicBezTo>
                      <a:pt x="1925" y="6230"/>
                      <a:pt x="1934" y="6233"/>
                      <a:pt x="1942" y="6233"/>
                    </a:cubicBezTo>
                    <a:cubicBezTo>
                      <a:pt x="1971" y="6233"/>
                      <a:pt x="1998" y="6205"/>
                      <a:pt x="1988" y="6177"/>
                    </a:cubicBezTo>
                    <a:lnTo>
                      <a:pt x="1893" y="5880"/>
                    </a:lnTo>
                    <a:lnTo>
                      <a:pt x="2143" y="5689"/>
                    </a:lnTo>
                    <a:cubicBezTo>
                      <a:pt x="2179" y="5665"/>
                      <a:pt x="2155" y="5618"/>
                      <a:pt x="2119" y="5618"/>
                    </a:cubicBezTo>
                    <a:lnTo>
                      <a:pt x="1810" y="5618"/>
                    </a:lnTo>
                    <a:lnTo>
                      <a:pt x="1715" y="5332"/>
                    </a:lnTo>
                    <a:cubicBezTo>
                      <a:pt x="1715" y="5302"/>
                      <a:pt x="1691" y="5287"/>
                      <a:pt x="1668" y="5287"/>
                    </a:cubicBezTo>
                    <a:close/>
                    <a:moveTo>
                      <a:pt x="502" y="6072"/>
                    </a:moveTo>
                    <a:cubicBezTo>
                      <a:pt x="489" y="6072"/>
                      <a:pt x="474" y="6079"/>
                      <a:pt x="464" y="6094"/>
                    </a:cubicBezTo>
                    <a:lnTo>
                      <a:pt x="369" y="6392"/>
                    </a:lnTo>
                    <a:lnTo>
                      <a:pt x="60" y="6392"/>
                    </a:lnTo>
                    <a:cubicBezTo>
                      <a:pt x="24" y="6392"/>
                      <a:pt x="12" y="6439"/>
                      <a:pt x="36" y="6463"/>
                    </a:cubicBezTo>
                    <a:lnTo>
                      <a:pt x="286" y="6642"/>
                    </a:lnTo>
                    <a:lnTo>
                      <a:pt x="191" y="6939"/>
                    </a:lnTo>
                    <a:cubicBezTo>
                      <a:pt x="181" y="6967"/>
                      <a:pt x="208" y="6995"/>
                      <a:pt x="237" y="6995"/>
                    </a:cubicBezTo>
                    <a:cubicBezTo>
                      <a:pt x="245" y="6995"/>
                      <a:pt x="254" y="6992"/>
                      <a:pt x="262" y="6987"/>
                    </a:cubicBezTo>
                    <a:lnTo>
                      <a:pt x="500" y="6820"/>
                    </a:lnTo>
                    <a:lnTo>
                      <a:pt x="750" y="6999"/>
                    </a:lnTo>
                    <a:cubicBezTo>
                      <a:pt x="758" y="7004"/>
                      <a:pt x="766" y="7006"/>
                      <a:pt x="774" y="7006"/>
                    </a:cubicBezTo>
                    <a:cubicBezTo>
                      <a:pt x="800" y="7006"/>
                      <a:pt x="819" y="6979"/>
                      <a:pt x="810" y="6951"/>
                    </a:cubicBezTo>
                    <a:lnTo>
                      <a:pt x="715" y="6653"/>
                    </a:lnTo>
                    <a:lnTo>
                      <a:pt x="965" y="6475"/>
                    </a:lnTo>
                    <a:cubicBezTo>
                      <a:pt x="1000" y="6451"/>
                      <a:pt x="976" y="6403"/>
                      <a:pt x="941" y="6403"/>
                    </a:cubicBezTo>
                    <a:lnTo>
                      <a:pt x="643" y="6403"/>
                    </a:lnTo>
                    <a:lnTo>
                      <a:pt x="536" y="6106"/>
                    </a:lnTo>
                    <a:cubicBezTo>
                      <a:pt x="536" y="6085"/>
                      <a:pt x="520" y="6072"/>
                      <a:pt x="502" y="6072"/>
                    </a:cubicBezTo>
                    <a:close/>
                    <a:moveTo>
                      <a:pt x="2846" y="6052"/>
                    </a:moveTo>
                    <a:cubicBezTo>
                      <a:pt x="2822" y="6052"/>
                      <a:pt x="2798" y="6070"/>
                      <a:pt x="2798" y="6106"/>
                    </a:cubicBezTo>
                    <a:lnTo>
                      <a:pt x="2703" y="6403"/>
                    </a:lnTo>
                    <a:lnTo>
                      <a:pt x="2405" y="6403"/>
                    </a:lnTo>
                    <a:cubicBezTo>
                      <a:pt x="2369" y="6403"/>
                      <a:pt x="2346" y="6451"/>
                      <a:pt x="2381" y="6475"/>
                    </a:cubicBezTo>
                    <a:lnTo>
                      <a:pt x="2631" y="6653"/>
                    </a:lnTo>
                    <a:lnTo>
                      <a:pt x="2536" y="6951"/>
                    </a:lnTo>
                    <a:cubicBezTo>
                      <a:pt x="2527" y="6979"/>
                      <a:pt x="2546" y="7006"/>
                      <a:pt x="2572" y="7006"/>
                    </a:cubicBezTo>
                    <a:cubicBezTo>
                      <a:pt x="2580" y="7006"/>
                      <a:pt x="2588" y="7004"/>
                      <a:pt x="2596" y="6999"/>
                    </a:cubicBezTo>
                    <a:lnTo>
                      <a:pt x="2846" y="6820"/>
                    </a:lnTo>
                    <a:lnTo>
                      <a:pt x="3096" y="6999"/>
                    </a:lnTo>
                    <a:cubicBezTo>
                      <a:pt x="3101" y="7004"/>
                      <a:pt x="3108" y="7006"/>
                      <a:pt x="3115" y="7006"/>
                    </a:cubicBezTo>
                    <a:cubicBezTo>
                      <a:pt x="3138" y="7006"/>
                      <a:pt x="3165" y="6979"/>
                      <a:pt x="3155" y="6951"/>
                    </a:cubicBezTo>
                    <a:lnTo>
                      <a:pt x="3060" y="6653"/>
                    </a:lnTo>
                    <a:lnTo>
                      <a:pt x="3310" y="6475"/>
                    </a:lnTo>
                    <a:cubicBezTo>
                      <a:pt x="3346" y="6451"/>
                      <a:pt x="3322" y="6403"/>
                      <a:pt x="3286" y="6403"/>
                    </a:cubicBezTo>
                    <a:lnTo>
                      <a:pt x="2989" y="6403"/>
                    </a:lnTo>
                    <a:lnTo>
                      <a:pt x="2893" y="6106"/>
                    </a:lnTo>
                    <a:cubicBezTo>
                      <a:pt x="2893" y="6070"/>
                      <a:pt x="2870" y="6052"/>
                      <a:pt x="2846" y="6052"/>
                    </a:cubicBezTo>
                    <a:close/>
                    <a:moveTo>
                      <a:pt x="5203" y="6070"/>
                    </a:moveTo>
                    <a:cubicBezTo>
                      <a:pt x="5188" y="6070"/>
                      <a:pt x="5173" y="6082"/>
                      <a:pt x="5167" y="6106"/>
                    </a:cubicBezTo>
                    <a:lnTo>
                      <a:pt x="5072" y="6403"/>
                    </a:lnTo>
                    <a:lnTo>
                      <a:pt x="4763" y="6403"/>
                    </a:lnTo>
                    <a:cubicBezTo>
                      <a:pt x="4727" y="6403"/>
                      <a:pt x="4703" y="6451"/>
                      <a:pt x="4739" y="6475"/>
                    </a:cubicBezTo>
                    <a:lnTo>
                      <a:pt x="4989" y="6653"/>
                    </a:lnTo>
                    <a:lnTo>
                      <a:pt x="4894" y="6951"/>
                    </a:lnTo>
                    <a:cubicBezTo>
                      <a:pt x="4884" y="6979"/>
                      <a:pt x="4904" y="7006"/>
                      <a:pt x="4930" y="7006"/>
                    </a:cubicBezTo>
                    <a:cubicBezTo>
                      <a:pt x="4937" y="7006"/>
                      <a:pt x="4945" y="7004"/>
                      <a:pt x="4953" y="6999"/>
                    </a:cubicBezTo>
                    <a:lnTo>
                      <a:pt x="5203" y="6820"/>
                    </a:lnTo>
                    <a:lnTo>
                      <a:pt x="5453" y="6999"/>
                    </a:lnTo>
                    <a:cubicBezTo>
                      <a:pt x="5461" y="7004"/>
                      <a:pt x="5469" y="7006"/>
                      <a:pt x="5477" y="7006"/>
                    </a:cubicBezTo>
                    <a:cubicBezTo>
                      <a:pt x="5503" y="7006"/>
                      <a:pt x="5522" y="6979"/>
                      <a:pt x="5513" y="6951"/>
                    </a:cubicBezTo>
                    <a:lnTo>
                      <a:pt x="5417" y="6653"/>
                    </a:lnTo>
                    <a:lnTo>
                      <a:pt x="5668" y="6475"/>
                    </a:lnTo>
                    <a:cubicBezTo>
                      <a:pt x="5703" y="6451"/>
                      <a:pt x="5679" y="6403"/>
                      <a:pt x="5644" y="6403"/>
                    </a:cubicBezTo>
                    <a:lnTo>
                      <a:pt x="5334" y="6403"/>
                    </a:lnTo>
                    <a:lnTo>
                      <a:pt x="5239" y="6106"/>
                    </a:lnTo>
                    <a:cubicBezTo>
                      <a:pt x="5233" y="6082"/>
                      <a:pt x="5218" y="6070"/>
                      <a:pt x="5203" y="6070"/>
                    </a:cubicBezTo>
                    <a:close/>
                    <a:moveTo>
                      <a:pt x="7547" y="6055"/>
                    </a:moveTo>
                    <a:cubicBezTo>
                      <a:pt x="7526" y="6055"/>
                      <a:pt x="7506" y="6067"/>
                      <a:pt x="7501" y="6094"/>
                    </a:cubicBezTo>
                    <a:lnTo>
                      <a:pt x="7406" y="6392"/>
                    </a:lnTo>
                    <a:lnTo>
                      <a:pt x="7108" y="6392"/>
                    </a:lnTo>
                    <a:cubicBezTo>
                      <a:pt x="7072" y="6392"/>
                      <a:pt x="7049" y="6439"/>
                      <a:pt x="7084" y="6463"/>
                    </a:cubicBezTo>
                    <a:lnTo>
                      <a:pt x="7334" y="6642"/>
                    </a:lnTo>
                    <a:lnTo>
                      <a:pt x="7239" y="6939"/>
                    </a:lnTo>
                    <a:cubicBezTo>
                      <a:pt x="7230" y="6967"/>
                      <a:pt x="7249" y="6995"/>
                      <a:pt x="7275" y="6995"/>
                    </a:cubicBezTo>
                    <a:cubicBezTo>
                      <a:pt x="7283" y="6995"/>
                      <a:pt x="7291" y="6992"/>
                      <a:pt x="7299" y="6987"/>
                    </a:cubicBezTo>
                    <a:lnTo>
                      <a:pt x="7549" y="6808"/>
                    </a:lnTo>
                    <a:lnTo>
                      <a:pt x="7799" y="6999"/>
                    </a:lnTo>
                    <a:cubicBezTo>
                      <a:pt x="7804" y="7004"/>
                      <a:pt x="7811" y="7006"/>
                      <a:pt x="7818" y="7006"/>
                    </a:cubicBezTo>
                    <a:cubicBezTo>
                      <a:pt x="7841" y="7006"/>
                      <a:pt x="7867" y="6979"/>
                      <a:pt x="7858" y="6951"/>
                    </a:cubicBezTo>
                    <a:lnTo>
                      <a:pt x="7763" y="6653"/>
                    </a:lnTo>
                    <a:lnTo>
                      <a:pt x="8013" y="6475"/>
                    </a:lnTo>
                    <a:cubicBezTo>
                      <a:pt x="8037" y="6451"/>
                      <a:pt x="8025" y="6403"/>
                      <a:pt x="7989" y="6403"/>
                    </a:cubicBezTo>
                    <a:lnTo>
                      <a:pt x="7692" y="6403"/>
                    </a:lnTo>
                    <a:lnTo>
                      <a:pt x="7596" y="6106"/>
                    </a:lnTo>
                    <a:cubicBezTo>
                      <a:pt x="7596" y="6073"/>
                      <a:pt x="7571" y="6055"/>
                      <a:pt x="7547" y="6055"/>
                    </a:cubicBezTo>
                    <a:close/>
                    <a:moveTo>
                      <a:pt x="9894" y="6052"/>
                    </a:moveTo>
                    <a:cubicBezTo>
                      <a:pt x="9870" y="6052"/>
                      <a:pt x="9847" y="6070"/>
                      <a:pt x="9847" y="6106"/>
                    </a:cubicBezTo>
                    <a:lnTo>
                      <a:pt x="9751" y="6403"/>
                    </a:lnTo>
                    <a:lnTo>
                      <a:pt x="9454" y="6403"/>
                    </a:lnTo>
                    <a:cubicBezTo>
                      <a:pt x="9418" y="6403"/>
                      <a:pt x="9406" y="6451"/>
                      <a:pt x="9430" y="6475"/>
                    </a:cubicBezTo>
                    <a:lnTo>
                      <a:pt x="9680" y="6653"/>
                    </a:lnTo>
                    <a:lnTo>
                      <a:pt x="9585" y="6951"/>
                    </a:lnTo>
                    <a:cubicBezTo>
                      <a:pt x="9575" y="6979"/>
                      <a:pt x="9602" y="7006"/>
                      <a:pt x="9625" y="7006"/>
                    </a:cubicBezTo>
                    <a:cubicBezTo>
                      <a:pt x="9632" y="7006"/>
                      <a:pt x="9639" y="7004"/>
                      <a:pt x="9644" y="6999"/>
                    </a:cubicBezTo>
                    <a:lnTo>
                      <a:pt x="9894" y="6820"/>
                    </a:lnTo>
                    <a:lnTo>
                      <a:pt x="10144" y="6999"/>
                    </a:lnTo>
                    <a:cubicBezTo>
                      <a:pt x="10152" y="7004"/>
                      <a:pt x="10160" y="7006"/>
                      <a:pt x="10168" y="7006"/>
                    </a:cubicBezTo>
                    <a:cubicBezTo>
                      <a:pt x="10194" y="7006"/>
                      <a:pt x="10213" y="6979"/>
                      <a:pt x="10204" y="6951"/>
                    </a:cubicBezTo>
                    <a:lnTo>
                      <a:pt x="10120" y="6653"/>
                    </a:lnTo>
                    <a:lnTo>
                      <a:pt x="10359" y="6475"/>
                    </a:lnTo>
                    <a:cubicBezTo>
                      <a:pt x="10394" y="6451"/>
                      <a:pt x="10382" y="6403"/>
                      <a:pt x="10335" y="6403"/>
                    </a:cubicBezTo>
                    <a:lnTo>
                      <a:pt x="10037" y="6403"/>
                    </a:lnTo>
                    <a:lnTo>
                      <a:pt x="9942" y="6106"/>
                    </a:lnTo>
                    <a:cubicBezTo>
                      <a:pt x="9942" y="6070"/>
                      <a:pt x="9918" y="6052"/>
                      <a:pt x="9894" y="60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835" name="Google Shape;13835;p49"/>
            <p:cNvSpPr/>
            <p:nvPr/>
          </p:nvSpPr>
          <p:spPr>
            <a:xfrm flipH="1">
              <a:off x="826633" y="3944669"/>
              <a:ext cx="373211" cy="395193"/>
            </a:xfrm>
            <a:custGeom>
              <a:rect b="b" l="l" r="r" t="t"/>
              <a:pathLst>
                <a:path extrusionOk="0" h="10678" w="8847">
                  <a:moveTo>
                    <a:pt x="3537" y="1"/>
                  </a:moveTo>
                  <a:lnTo>
                    <a:pt x="3513" y="6478"/>
                  </a:lnTo>
                  <a:lnTo>
                    <a:pt x="3537" y="6704"/>
                  </a:lnTo>
                  <a:lnTo>
                    <a:pt x="3334" y="6704"/>
                  </a:lnTo>
                  <a:cubicBezTo>
                    <a:pt x="417" y="6847"/>
                    <a:pt x="1" y="8692"/>
                    <a:pt x="1" y="9692"/>
                  </a:cubicBezTo>
                  <a:cubicBezTo>
                    <a:pt x="1" y="9811"/>
                    <a:pt x="12" y="9907"/>
                    <a:pt x="12" y="9990"/>
                  </a:cubicBezTo>
                  <a:cubicBezTo>
                    <a:pt x="24" y="10109"/>
                    <a:pt x="36" y="10228"/>
                    <a:pt x="60" y="10347"/>
                  </a:cubicBezTo>
                  <a:cubicBezTo>
                    <a:pt x="1513" y="10567"/>
                    <a:pt x="2980" y="10678"/>
                    <a:pt x="4449" y="10678"/>
                  </a:cubicBezTo>
                  <a:cubicBezTo>
                    <a:pt x="5918" y="10678"/>
                    <a:pt x="7388" y="10567"/>
                    <a:pt x="8847" y="10347"/>
                  </a:cubicBezTo>
                  <a:lnTo>
                    <a:pt x="8835" y="9823"/>
                  </a:lnTo>
                  <a:lnTo>
                    <a:pt x="8835" y="9526"/>
                  </a:lnTo>
                  <a:lnTo>
                    <a:pt x="88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6" name="Google Shape;13836;p49"/>
            <p:cNvSpPr/>
            <p:nvPr/>
          </p:nvSpPr>
          <p:spPr>
            <a:xfrm flipH="1">
              <a:off x="827139" y="3944225"/>
              <a:ext cx="372704" cy="382868"/>
            </a:xfrm>
            <a:custGeom>
              <a:rect b="b" l="l" r="r" t="t"/>
              <a:pathLst>
                <a:path extrusionOk="0" h="10345" w="8835">
                  <a:moveTo>
                    <a:pt x="7275" y="1"/>
                  </a:moveTo>
                  <a:cubicBezTo>
                    <a:pt x="7240" y="1930"/>
                    <a:pt x="6739" y="7918"/>
                    <a:pt x="6620" y="9895"/>
                  </a:cubicBezTo>
                  <a:cubicBezTo>
                    <a:pt x="5989" y="9978"/>
                    <a:pt x="5346" y="10026"/>
                    <a:pt x="4715" y="10050"/>
                  </a:cubicBezTo>
                  <a:cubicBezTo>
                    <a:pt x="4488" y="10056"/>
                    <a:pt x="4261" y="10060"/>
                    <a:pt x="4034" y="10060"/>
                  </a:cubicBezTo>
                  <a:cubicBezTo>
                    <a:pt x="2681" y="10060"/>
                    <a:pt x="1336" y="9939"/>
                    <a:pt x="1" y="9704"/>
                  </a:cubicBezTo>
                  <a:lnTo>
                    <a:pt x="1" y="9704"/>
                  </a:lnTo>
                  <a:cubicBezTo>
                    <a:pt x="1" y="9823"/>
                    <a:pt x="12" y="9919"/>
                    <a:pt x="12" y="10002"/>
                  </a:cubicBezTo>
                  <a:cubicBezTo>
                    <a:pt x="1327" y="10231"/>
                    <a:pt x="2657" y="10345"/>
                    <a:pt x="3989" y="10345"/>
                  </a:cubicBezTo>
                  <a:cubicBezTo>
                    <a:pt x="4323" y="10345"/>
                    <a:pt x="4656" y="10338"/>
                    <a:pt x="4989" y="10323"/>
                  </a:cubicBezTo>
                  <a:cubicBezTo>
                    <a:pt x="5823" y="10288"/>
                    <a:pt x="6644" y="10204"/>
                    <a:pt x="7466" y="10085"/>
                  </a:cubicBezTo>
                  <a:cubicBezTo>
                    <a:pt x="7918" y="10014"/>
                    <a:pt x="8383" y="9954"/>
                    <a:pt x="8835" y="9835"/>
                  </a:cubicBezTo>
                  <a:lnTo>
                    <a:pt x="8823" y="9526"/>
                  </a:lnTo>
                  <a:cubicBezTo>
                    <a:pt x="8359" y="9645"/>
                    <a:pt x="7871" y="9728"/>
                    <a:pt x="7394" y="9788"/>
                  </a:cubicBezTo>
                  <a:cubicBezTo>
                    <a:pt x="7228" y="9823"/>
                    <a:pt x="7073" y="9835"/>
                    <a:pt x="6906" y="9859"/>
                  </a:cubicBezTo>
                  <a:cubicBezTo>
                    <a:pt x="7025" y="7883"/>
                    <a:pt x="7525" y="1918"/>
                    <a:pt x="7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7" name="Google Shape;13837;p49"/>
            <p:cNvSpPr/>
            <p:nvPr/>
          </p:nvSpPr>
          <p:spPr>
            <a:xfrm flipH="1">
              <a:off x="921337" y="4184392"/>
              <a:ext cx="137861" cy="60067"/>
            </a:xfrm>
            <a:custGeom>
              <a:rect b="b" l="l" r="r" t="t"/>
              <a:pathLst>
                <a:path extrusionOk="0" h="1623" w="3268">
                  <a:moveTo>
                    <a:pt x="179" y="1"/>
                  </a:moveTo>
                  <a:lnTo>
                    <a:pt x="203" y="239"/>
                  </a:lnTo>
                  <a:lnTo>
                    <a:pt x="0" y="239"/>
                  </a:lnTo>
                  <a:cubicBezTo>
                    <a:pt x="1048" y="608"/>
                    <a:pt x="2060" y="1072"/>
                    <a:pt x="3036" y="1620"/>
                  </a:cubicBezTo>
                  <a:cubicBezTo>
                    <a:pt x="3046" y="1622"/>
                    <a:pt x="3056" y="1622"/>
                    <a:pt x="3066" y="1622"/>
                  </a:cubicBezTo>
                  <a:cubicBezTo>
                    <a:pt x="3192" y="1622"/>
                    <a:pt x="3268" y="1481"/>
                    <a:pt x="3179" y="1382"/>
                  </a:cubicBezTo>
                  <a:cubicBezTo>
                    <a:pt x="2215" y="834"/>
                    <a:pt x="1215" y="382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8" name="Google Shape;13838;p49"/>
            <p:cNvSpPr/>
            <p:nvPr/>
          </p:nvSpPr>
          <p:spPr>
            <a:xfrm flipH="1">
              <a:off x="869828" y="4194866"/>
              <a:ext cx="99472" cy="92229"/>
            </a:xfrm>
            <a:custGeom>
              <a:rect b="b" l="l" r="r" t="t"/>
              <a:pathLst>
                <a:path extrusionOk="0" h="2492" w="2358">
                  <a:moveTo>
                    <a:pt x="1179" y="0"/>
                  </a:moveTo>
                  <a:cubicBezTo>
                    <a:pt x="879" y="0"/>
                    <a:pt x="578" y="116"/>
                    <a:pt x="346" y="349"/>
                  </a:cubicBezTo>
                  <a:cubicBezTo>
                    <a:pt x="131" y="575"/>
                    <a:pt x="1" y="873"/>
                    <a:pt x="1" y="1182"/>
                  </a:cubicBezTo>
                  <a:lnTo>
                    <a:pt x="1" y="1301"/>
                  </a:lnTo>
                  <a:cubicBezTo>
                    <a:pt x="1" y="1623"/>
                    <a:pt x="131" y="1920"/>
                    <a:pt x="346" y="2146"/>
                  </a:cubicBezTo>
                  <a:cubicBezTo>
                    <a:pt x="572" y="2361"/>
                    <a:pt x="870" y="2480"/>
                    <a:pt x="1179" y="2492"/>
                  </a:cubicBezTo>
                  <a:cubicBezTo>
                    <a:pt x="1489" y="2492"/>
                    <a:pt x="1786" y="2361"/>
                    <a:pt x="2013" y="2146"/>
                  </a:cubicBezTo>
                  <a:cubicBezTo>
                    <a:pt x="2227" y="1920"/>
                    <a:pt x="2358" y="1623"/>
                    <a:pt x="2358" y="1301"/>
                  </a:cubicBezTo>
                  <a:lnTo>
                    <a:pt x="2358" y="1182"/>
                  </a:lnTo>
                  <a:cubicBezTo>
                    <a:pt x="2358" y="873"/>
                    <a:pt x="2227" y="575"/>
                    <a:pt x="2013" y="349"/>
                  </a:cubicBezTo>
                  <a:cubicBezTo>
                    <a:pt x="1780" y="116"/>
                    <a:pt x="1480" y="0"/>
                    <a:pt x="1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9" name="Google Shape;13839;p49"/>
            <p:cNvSpPr/>
            <p:nvPr/>
          </p:nvSpPr>
          <p:spPr>
            <a:xfrm flipH="1">
              <a:off x="884382" y="4208524"/>
              <a:ext cx="70365" cy="65027"/>
            </a:xfrm>
            <a:custGeom>
              <a:rect b="b" l="l" r="r" t="t"/>
              <a:pathLst>
                <a:path extrusionOk="0" h="1757" w="1668">
                  <a:moveTo>
                    <a:pt x="836" y="0"/>
                  </a:moveTo>
                  <a:cubicBezTo>
                    <a:pt x="623" y="0"/>
                    <a:pt x="412" y="81"/>
                    <a:pt x="251" y="242"/>
                  </a:cubicBezTo>
                  <a:cubicBezTo>
                    <a:pt x="96" y="396"/>
                    <a:pt x="1" y="611"/>
                    <a:pt x="1" y="837"/>
                  </a:cubicBezTo>
                  <a:lnTo>
                    <a:pt x="1" y="920"/>
                  </a:lnTo>
                  <a:cubicBezTo>
                    <a:pt x="1" y="1146"/>
                    <a:pt x="96" y="1361"/>
                    <a:pt x="251" y="1516"/>
                  </a:cubicBezTo>
                  <a:cubicBezTo>
                    <a:pt x="412" y="1676"/>
                    <a:pt x="623" y="1757"/>
                    <a:pt x="836" y="1757"/>
                  </a:cubicBezTo>
                  <a:cubicBezTo>
                    <a:pt x="1049" y="1757"/>
                    <a:pt x="1263" y="1676"/>
                    <a:pt x="1430" y="1516"/>
                  </a:cubicBezTo>
                  <a:cubicBezTo>
                    <a:pt x="1584" y="1361"/>
                    <a:pt x="1668" y="1146"/>
                    <a:pt x="1668" y="920"/>
                  </a:cubicBezTo>
                  <a:lnTo>
                    <a:pt x="1668" y="837"/>
                  </a:lnTo>
                  <a:cubicBezTo>
                    <a:pt x="1668" y="611"/>
                    <a:pt x="1584" y="396"/>
                    <a:pt x="1430" y="242"/>
                  </a:cubicBezTo>
                  <a:cubicBezTo>
                    <a:pt x="1263" y="81"/>
                    <a:pt x="1049" y="0"/>
                    <a:pt x="8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0" name="Google Shape;13840;p49"/>
            <p:cNvSpPr/>
            <p:nvPr/>
          </p:nvSpPr>
          <p:spPr>
            <a:xfrm flipH="1">
              <a:off x="1077507" y="4208524"/>
              <a:ext cx="120818" cy="112177"/>
            </a:xfrm>
            <a:custGeom>
              <a:rect b="b" l="l" r="r" t="t"/>
              <a:pathLst>
                <a:path extrusionOk="0" h="3031" w="2864">
                  <a:moveTo>
                    <a:pt x="2398" y="0"/>
                  </a:moveTo>
                  <a:cubicBezTo>
                    <a:pt x="2381" y="0"/>
                    <a:pt x="2364" y="1"/>
                    <a:pt x="2346" y="3"/>
                  </a:cubicBezTo>
                  <a:cubicBezTo>
                    <a:pt x="988" y="123"/>
                    <a:pt x="0" y="1325"/>
                    <a:pt x="131" y="2682"/>
                  </a:cubicBezTo>
                  <a:cubicBezTo>
                    <a:pt x="154" y="2919"/>
                    <a:pt x="336" y="3030"/>
                    <a:pt x="518" y="3030"/>
                  </a:cubicBezTo>
                  <a:cubicBezTo>
                    <a:pt x="721" y="3030"/>
                    <a:pt x="924" y="2892"/>
                    <a:pt x="905" y="2635"/>
                  </a:cubicBezTo>
                  <a:cubicBezTo>
                    <a:pt x="786" y="1706"/>
                    <a:pt x="1465" y="861"/>
                    <a:pt x="2393" y="777"/>
                  </a:cubicBezTo>
                  <a:cubicBezTo>
                    <a:pt x="2864" y="720"/>
                    <a:pt x="2837" y="0"/>
                    <a:pt x="2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1" name="Google Shape;13841;p49"/>
            <p:cNvSpPr/>
            <p:nvPr/>
          </p:nvSpPr>
          <p:spPr>
            <a:xfrm flipH="1">
              <a:off x="1030512" y="4200233"/>
              <a:ext cx="48808" cy="28757"/>
            </a:xfrm>
            <a:custGeom>
              <a:rect b="b" l="l" r="r" t="t"/>
              <a:pathLst>
                <a:path extrusionOk="0" h="777" w="1157">
                  <a:moveTo>
                    <a:pt x="642" y="0"/>
                  </a:moveTo>
                  <a:cubicBezTo>
                    <a:pt x="631" y="0"/>
                    <a:pt x="620" y="0"/>
                    <a:pt x="608" y="1"/>
                  </a:cubicBezTo>
                  <a:lnTo>
                    <a:pt x="501" y="1"/>
                  </a:lnTo>
                  <a:cubicBezTo>
                    <a:pt x="1" y="36"/>
                    <a:pt x="35" y="776"/>
                    <a:pt x="515" y="776"/>
                  </a:cubicBezTo>
                  <a:cubicBezTo>
                    <a:pt x="526" y="776"/>
                    <a:pt x="537" y="776"/>
                    <a:pt x="549" y="775"/>
                  </a:cubicBezTo>
                  <a:lnTo>
                    <a:pt x="656" y="775"/>
                  </a:lnTo>
                  <a:cubicBezTo>
                    <a:pt x="1156" y="740"/>
                    <a:pt x="1122" y="0"/>
                    <a:pt x="6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2" name="Google Shape;13842;p49"/>
            <p:cNvSpPr/>
            <p:nvPr/>
          </p:nvSpPr>
          <p:spPr>
            <a:xfrm>
              <a:off x="1224176" y="3944669"/>
              <a:ext cx="373211" cy="395193"/>
            </a:xfrm>
            <a:custGeom>
              <a:rect b="b" l="l" r="r" t="t"/>
              <a:pathLst>
                <a:path extrusionOk="0" h="10678" w="8847">
                  <a:moveTo>
                    <a:pt x="36" y="1"/>
                  </a:moveTo>
                  <a:lnTo>
                    <a:pt x="24" y="9526"/>
                  </a:lnTo>
                  <a:lnTo>
                    <a:pt x="24" y="9823"/>
                  </a:lnTo>
                  <a:lnTo>
                    <a:pt x="0" y="10347"/>
                  </a:lnTo>
                  <a:cubicBezTo>
                    <a:pt x="1459" y="10567"/>
                    <a:pt x="2926" y="10678"/>
                    <a:pt x="4393" y="10678"/>
                  </a:cubicBezTo>
                  <a:cubicBezTo>
                    <a:pt x="5861" y="10678"/>
                    <a:pt x="7328" y="10567"/>
                    <a:pt x="8787" y="10347"/>
                  </a:cubicBezTo>
                  <a:cubicBezTo>
                    <a:pt x="8811" y="10228"/>
                    <a:pt x="8823" y="10109"/>
                    <a:pt x="8834" y="9990"/>
                  </a:cubicBezTo>
                  <a:cubicBezTo>
                    <a:pt x="8834" y="9907"/>
                    <a:pt x="8846" y="9811"/>
                    <a:pt x="8846" y="9692"/>
                  </a:cubicBezTo>
                  <a:cubicBezTo>
                    <a:pt x="8846" y="8692"/>
                    <a:pt x="8430" y="6847"/>
                    <a:pt x="5513" y="6704"/>
                  </a:cubicBezTo>
                  <a:lnTo>
                    <a:pt x="5310" y="6704"/>
                  </a:lnTo>
                  <a:lnTo>
                    <a:pt x="5334" y="6478"/>
                  </a:lnTo>
                  <a:lnTo>
                    <a:pt x="5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3" name="Google Shape;13843;p49"/>
            <p:cNvSpPr/>
            <p:nvPr/>
          </p:nvSpPr>
          <p:spPr>
            <a:xfrm>
              <a:off x="1219491" y="3944225"/>
              <a:ext cx="372747" cy="382868"/>
            </a:xfrm>
            <a:custGeom>
              <a:rect b="b" l="l" r="r" t="t"/>
              <a:pathLst>
                <a:path extrusionOk="0" h="10345" w="8836">
                  <a:moveTo>
                    <a:pt x="1263" y="1"/>
                  </a:moveTo>
                  <a:cubicBezTo>
                    <a:pt x="1311" y="1918"/>
                    <a:pt x="1811" y="7883"/>
                    <a:pt x="1930" y="9859"/>
                  </a:cubicBezTo>
                  <a:cubicBezTo>
                    <a:pt x="1763" y="9835"/>
                    <a:pt x="1608" y="9823"/>
                    <a:pt x="1442" y="9788"/>
                  </a:cubicBezTo>
                  <a:cubicBezTo>
                    <a:pt x="953" y="9728"/>
                    <a:pt x="477" y="9645"/>
                    <a:pt x="13" y="9526"/>
                  </a:cubicBezTo>
                  <a:lnTo>
                    <a:pt x="1" y="9835"/>
                  </a:lnTo>
                  <a:cubicBezTo>
                    <a:pt x="453" y="9954"/>
                    <a:pt x="918" y="10014"/>
                    <a:pt x="1358" y="10085"/>
                  </a:cubicBezTo>
                  <a:cubicBezTo>
                    <a:pt x="2180" y="10204"/>
                    <a:pt x="3013" y="10288"/>
                    <a:pt x="3847" y="10323"/>
                  </a:cubicBezTo>
                  <a:cubicBezTo>
                    <a:pt x="4180" y="10338"/>
                    <a:pt x="4513" y="10345"/>
                    <a:pt x="4847" y="10345"/>
                  </a:cubicBezTo>
                  <a:cubicBezTo>
                    <a:pt x="6179" y="10345"/>
                    <a:pt x="7509" y="10231"/>
                    <a:pt x="8823" y="10002"/>
                  </a:cubicBezTo>
                  <a:cubicBezTo>
                    <a:pt x="8823" y="9919"/>
                    <a:pt x="8835" y="9823"/>
                    <a:pt x="8835" y="9704"/>
                  </a:cubicBezTo>
                  <a:lnTo>
                    <a:pt x="8835" y="9704"/>
                  </a:lnTo>
                  <a:cubicBezTo>
                    <a:pt x="7500" y="9939"/>
                    <a:pt x="6146" y="10060"/>
                    <a:pt x="4798" y="10060"/>
                  </a:cubicBezTo>
                  <a:cubicBezTo>
                    <a:pt x="4572" y="10060"/>
                    <a:pt x="4346" y="10056"/>
                    <a:pt x="4120" y="10050"/>
                  </a:cubicBezTo>
                  <a:cubicBezTo>
                    <a:pt x="3478" y="10026"/>
                    <a:pt x="2847" y="9978"/>
                    <a:pt x="2215" y="9895"/>
                  </a:cubicBezTo>
                  <a:cubicBezTo>
                    <a:pt x="2096" y="7918"/>
                    <a:pt x="1596" y="1930"/>
                    <a:pt x="1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4" name="Google Shape;13844;p49"/>
            <p:cNvSpPr/>
            <p:nvPr/>
          </p:nvSpPr>
          <p:spPr>
            <a:xfrm>
              <a:off x="1313227" y="4184392"/>
              <a:ext cx="138367" cy="60067"/>
            </a:xfrm>
            <a:custGeom>
              <a:rect b="b" l="l" r="r" t="t"/>
              <a:pathLst>
                <a:path extrusionOk="0" h="1623" w="3280">
                  <a:moveTo>
                    <a:pt x="3101" y="1"/>
                  </a:moveTo>
                  <a:lnTo>
                    <a:pt x="3101" y="1"/>
                  </a:lnTo>
                  <a:cubicBezTo>
                    <a:pt x="2065" y="382"/>
                    <a:pt x="1053" y="834"/>
                    <a:pt x="89" y="1382"/>
                  </a:cubicBezTo>
                  <a:cubicBezTo>
                    <a:pt x="0" y="1481"/>
                    <a:pt x="87" y="1622"/>
                    <a:pt x="205" y="1622"/>
                  </a:cubicBezTo>
                  <a:cubicBezTo>
                    <a:pt x="213" y="1622"/>
                    <a:pt x="222" y="1622"/>
                    <a:pt x="232" y="1620"/>
                  </a:cubicBezTo>
                  <a:cubicBezTo>
                    <a:pt x="1208" y="1072"/>
                    <a:pt x="2232" y="608"/>
                    <a:pt x="3280" y="239"/>
                  </a:cubicBezTo>
                  <a:lnTo>
                    <a:pt x="3077" y="239"/>
                  </a:lnTo>
                  <a:lnTo>
                    <a:pt x="31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5" name="Google Shape;13845;p49"/>
            <p:cNvSpPr/>
            <p:nvPr/>
          </p:nvSpPr>
          <p:spPr>
            <a:xfrm>
              <a:off x="1261718" y="4194866"/>
              <a:ext cx="99978" cy="92229"/>
            </a:xfrm>
            <a:custGeom>
              <a:rect b="b" l="l" r="r" t="t"/>
              <a:pathLst>
                <a:path extrusionOk="0" h="2492" w="2370">
                  <a:moveTo>
                    <a:pt x="1186" y="0"/>
                  </a:moveTo>
                  <a:cubicBezTo>
                    <a:pt x="884" y="0"/>
                    <a:pt x="583" y="116"/>
                    <a:pt x="357" y="349"/>
                  </a:cubicBezTo>
                  <a:cubicBezTo>
                    <a:pt x="131" y="575"/>
                    <a:pt x="12" y="873"/>
                    <a:pt x="0" y="1182"/>
                  </a:cubicBezTo>
                  <a:lnTo>
                    <a:pt x="0" y="1301"/>
                  </a:lnTo>
                  <a:cubicBezTo>
                    <a:pt x="12" y="1623"/>
                    <a:pt x="131" y="1920"/>
                    <a:pt x="357" y="2146"/>
                  </a:cubicBezTo>
                  <a:cubicBezTo>
                    <a:pt x="572" y="2361"/>
                    <a:pt x="869" y="2492"/>
                    <a:pt x="1191" y="2492"/>
                  </a:cubicBezTo>
                  <a:cubicBezTo>
                    <a:pt x="1500" y="2480"/>
                    <a:pt x="1798" y="2361"/>
                    <a:pt x="2024" y="2146"/>
                  </a:cubicBezTo>
                  <a:cubicBezTo>
                    <a:pt x="2238" y="1920"/>
                    <a:pt x="2357" y="1623"/>
                    <a:pt x="2369" y="1301"/>
                  </a:cubicBezTo>
                  <a:lnTo>
                    <a:pt x="2369" y="1182"/>
                  </a:lnTo>
                  <a:cubicBezTo>
                    <a:pt x="2357" y="873"/>
                    <a:pt x="2238" y="575"/>
                    <a:pt x="2024" y="349"/>
                  </a:cubicBezTo>
                  <a:cubicBezTo>
                    <a:pt x="1792" y="116"/>
                    <a:pt x="1488" y="0"/>
                    <a:pt x="1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6" name="Google Shape;13846;p49"/>
            <p:cNvSpPr/>
            <p:nvPr/>
          </p:nvSpPr>
          <p:spPr>
            <a:xfrm>
              <a:off x="1276272" y="4208524"/>
              <a:ext cx="70871" cy="65360"/>
            </a:xfrm>
            <a:custGeom>
              <a:rect b="b" l="l" r="r" t="t"/>
              <a:pathLst>
                <a:path extrusionOk="0" h="1766" w="1680">
                  <a:moveTo>
                    <a:pt x="840" y="0"/>
                  </a:moveTo>
                  <a:cubicBezTo>
                    <a:pt x="625" y="0"/>
                    <a:pt x="411" y="81"/>
                    <a:pt x="250" y="242"/>
                  </a:cubicBezTo>
                  <a:cubicBezTo>
                    <a:pt x="96" y="396"/>
                    <a:pt x="0" y="611"/>
                    <a:pt x="0" y="837"/>
                  </a:cubicBezTo>
                  <a:lnTo>
                    <a:pt x="0" y="920"/>
                  </a:lnTo>
                  <a:cubicBezTo>
                    <a:pt x="0" y="1146"/>
                    <a:pt x="84" y="1361"/>
                    <a:pt x="238" y="1516"/>
                  </a:cubicBezTo>
                  <a:cubicBezTo>
                    <a:pt x="393" y="1670"/>
                    <a:pt x="608" y="1766"/>
                    <a:pt x="834" y="1766"/>
                  </a:cubicBezTo>
                  <a:cubicBezTo>
                    <a:pt x="1060" y="1766"/>
                    <a:pt x="1274" y="1670"/>
                    <a:pt x="1429" y="1516"/>
                  </a:cubicBezTo>
                  <a:cubicBezTo>
                    <a:pt x="1584" y="1361"/>
                    <a:pt x="1667" y="1146"/>
                    <a:pt x="1679" y="920"/>
                  </a:cubicBezTo>
                  <a:lnTo>
                    <a:pt x="1679" y="837"/>
                  </a:lnTo>
                  <a:cubicBezTo>
                    <a:pt x="1667" y="611"/>
                    <a:pt x="1584" y="396"/>
                    <a:pt x="1429" y="242"/>
                  </a:cubicBezTo>
                  <a:cubicBezTo>
                    <a:pt x="1268" y="81"/>
                    <a:pt x="1054" y="0"/>
                    <a:pt x="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7" name="Google Shape;13847;p49"/>
            <p:cNvSpPr/>
            <p:nvPr/>
          </p:nvSpPr>
          <p:spPr>
            <a:xfrm>
              <a:off x="1469903" y="4208524"/>
              <a:ext cx="120818" cy="112177"/>
            </a:xfrm>
            <a:custGeom>
              <a:rect b="b" l="l" r="r" t="t"/>
              <a:pathLst>
                <a:path extrusionOk="0" h="3031" w="2864">
                  <a:moveTo>
                    <a:pt x="476" y="0"/>
                  </a:moveTo>
                  <a:cubicBezTo>
                    <a:pt x="27" y="0"/>
                    <a:pt x="1" y="720"/>
                    <a:pt x="482" y="777"/>
                  </a:cubicBezTo>
                  <a:cubicBezTo>
                    <a:pt x="1411" y="861"/>
                    <a:pt x="2078" y="1706"/>
                    <a:pt x="1971" y="2635"/>
                  </a:cubicBezTo>
                  <a:cubicBezTo>
                    <a:pt x="1946" y="2892"/>
                    <a:pt x="2149" y="3030"/>
                    <a:pt x="2352" y="3030"/>
                  </a:cubicBezTo>
                  <a:cubicBezTo>
                    <a:pt x="2534" y="3030"/>
                    <a:pt x="2716" y="2919"/>
                    <a:pt x="2733" y="2682"/>
                  </a:cubicBezTo>
                  <a:cubicBezTo>
                    <a:pt x="2864" y="1325"/>
                    <a:pt x="1875" y="123"/>
                    <a:pt x="530" y="3"/>
                  </a:cubicBezTo>
                  <a:cubicBezTo>
                    <a:pt x="512" y="1"/>
                    <a:pt x="494" y="0"/>
                    <a:pt x="4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8" name="Google Shape;13848;p49"/>
            <p:cNvSpPr/>
            <p:nvPr/>
          </p:nvSpPr>
          <p:spPr>
            <a:xfrm>
              <a:off x="1422403" y="4200233"/>
              <a:ext cx="49314" cy="28757"/>
            </a:xfrm>
            <a:custGeom>
              <a:rect b="b" l="l" r="r" t="t"/>
              <a:pathLst>
                <a:path extrusionOk="0" h="777" w="1169">
                  <a:moveTo>
                    <a:pt x="526" y="0"/>
                  </a:moveTo>
                  <a:cubicBezTo>
                    <a:pt x="35" y="0"/>
                    <a:pt x="1" y="740"/>
                    <a:pt x="501" y="775"/>
                  </a:cubicBezTo>
                  <a:lnTo>
                    <a:pt x="608" y="775"/>
                  </a:lnTo>
                  <a:cubicBezTo>
                    <a:pt x="620" y="776"/>
                    <a:pt x="631" y="776"/>
                    <a:pt x="642" y="776"/>
                  </a:cubicBezTo>
                  <a:cubicBezTo>
                    <a:pt x="1123" y="776"/>
                    <a:pt x="1168" y="36"/>
                    <a:pt x="668" y="1"/>
                  </a:cubicBezTo>
                  <a:lnTo>
                    <a:pt x="561" y="1"/>
                  </a:lnTo>
                  <a:cubicBezTo>
                    <a:pt x="549" y="0"/>
                    <a:pt x="53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9" name="Google Shape;13849;p49"/>
            <p:cNvSpPr/>
            <p:nvPr/>
          </p:nvSpPr>
          <p:spPr>
            <a:xfrm>
              <a:off x="786793" y="3694795"/>
              <a:ext cx="302418" cy="38271"/>
            </a:xfrm>
            <a:custGeom>
              <a:rect b="b" l="l" r="r" t="t"/>
              <a:pathLst>
                <a:path extrusionOk="0" h="1034" w="7895">
                  <a:moveTo>
                    <a:pt x="0" y="1"/>
                  </a:moveTo>
                  <a:lnTo>
                    <a:pt x="36" y="489"/>
                  </a:lnTo>
                  <a:cubicBezTo>
                    <a:pt x="1767" y="806"/>
                    <a:pt x="3507" y="1034"/>
                    <a:pt x="5248" y="1034"/>
                  </a:cubicBezTo>
                  <a:cubicBezTo>
                    <a:pt x="6119" y="1034"/>
                    <a:pt x="6989" y="977"/>
                    <a:pt x="7859" y="846"/>
                  </a:cubicBezTo>
                  <a:cubicBezTo>
                    <a:pt x="7870" y="679"/>
                    <a:pt x="7882" y="525"/>
                    <a:pt x="7894" y="358"/>
                  </a:cubicBezTo>
                  <a:lnTo>
                    <a:pt x="7894" y="358"/>
                  </a:lnTo>
                  <a:cubicBezTo>
                    <a:pt x="7008" y="502"/>
                    <a:pt x="6120" y="564"/>
                    <a:pt x="5232" y="564"/>
                  </a:cubicBezTo>
                  <a:cubicBezTo>
                    <a:pt x="3484" y="564"/>
                    <a:pt x="1737" y="32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0" name="Google Shape;13850;p49"/>
            <p:cNvSpPr/>
            <p:nvPr/>
          </p:nvSpPr>
          <p:spPr>
            <a:xfrm>
              <a:off x="1163052" y="3682026"/>
              <a:ext cx="315174" cy="45192"/>
            </a:xfrm>
            <a:custGeom>
              <a:rect b="b" l="l" r="r" t="t"/>
              <a:pathLst>
                <a:path extrusionOk="0" h="1221" w="8228">
                  <a:moveTo>
                    <a:pt x="8215" y="1"/>
                  </a:moveTo>
                  <a:cubicBezTo>
                    <a:pt x="6003" y="490"/>
                    <a:pt x="3743" y="738"/>
                    <a:pt x="1474" y="738"/>
                  </a:cubicBezTo>
                  <a:cubicBezTo>
                    <a:pt x="983" y="738"/>
                    <a:pt x="492" y="726"/>
                    <a:pt x="0" y="703"/>
                  </a:cubicBezTo>
                  <a:lnTo>
                    <a:pt x="0" y="703"/>
                  </a:lnTo>
                  <a:cubicBezTo>
                    <a:pt x="24" y="870"/>
                    <a:pt x="36" y="1024"/>
                    <a:pt x="60" y="1191"/>
                  </a:cubicBezTo>
                  <a:cubicBezTo>
                    <a:pt x="517" y="1211"/>
                    <a:pt x="975" y="1221"/>
                    <a:pt x="1432" y="1221"/>
                  </a:cubicBezTo>
                  <a:cubicBezTo>
                    <a:pt x="3712" y="1221"/>
                    <a:pt x="5986" y="975"/>
                    <a:pt x="8227" y="489"/>
                  </a:cubicBezTo>
                  <a:cubicBezTo>
                    <a:pt x="8227" y="322"/>
                    <a:pt x="8215" y="155"/>
                    <a:pt x="82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1" name="Google Shape;13851;p49"/>
            <p:cNvSpPr/>
            <p:nvPr/>
          </p:nvSpPr>
          <p:spPr>
            <a:xfrm>
              <a:off x="875420" y="3556002"/>
              <a:ext cx="244807" cy="275299"/>
            </a:xfrm>
            <a:custGeom>
              <a:rect b="b" l="l" r="r" t="t"/>
              <a:pathLst>
                <a:path extrusionOk="0" h="7438" w="6391">
                  <a:moveTo>
                    <a:pt x="3122" y="0"/>
                  </a:moveTo>
                  <a:cubicBezTo>
                    <a:pt x="2933" y="0"/>
                    <a:pt x="2748" y="20"/>
                    <a:pt x="2573" y="60"/>
                  </a:cubicBezTo>
                  <a:cubicBezTo>
                    <a:pt x="2180" y="143"/>
                    <a:pt x="1823" y="346"/>
                    <a:pt x="1549" y="631"/>
                  </a:cubicBezTo>
                  <a:cubicBezTo>
                    <a:pt x="37" y="2191"/>
                    <a:pt x="1" y="5251"/>
                    <a:pt x="1632" y="6763"/>
                  </a:cubicBezTo>
                  <a:cubicBezTo>
                    <a:pt x="2144" y="7223"/>
                    <a:pt x="2709" y="7437"/>
                    <a:pt x="3306" y="7437"/>
                  </a:cubicBezTo>
                  <a:cubicBezTo>
                    <a:pt x="3682" y="7437"/>
                    <a:pt x="4070" y="7353"/>
                    <a:pt x="4466" y="7192"/>
                  </a:cubicBezTo>
                  <a:cubicBezTo>
                    <a:pt x="6073" y="6537"/>
                    <a:pt x="6133" y="4287"/>
                    <a:pt x="6264" y="2751"/>
                  </a:cubicBezTo>
                  <a:cubicBezTo>
                    <a:pt x="6390" y="1197"/>
                    <a:pt x="4614" y="0"/>
                    <a:pt x="3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2" name="Google Shape;13852;p49"/>
            <p:cNvSpPr/>
            <p:nvPr/>
          </p:nvSpPr>
          <p:spPr>
            <a:xfrm>
              <a:off x="942031" y="3591311"/>
              <a:ext cx="120891" cy="97158"/>
            </a:xfrm>
            <a:custGeom>
              <a:rect b="b" l="l" r="r" t="t"/>
              <a:pathLst>
                <a:path extrusionOk="0" h="2625" w="3156">
                  <a:moveTo>
                    <a:pt x="1834" y="0"/>
                  </a:moveTo>
                  <a:cubicBezTo>
                    <a:pt x="1558" y="0"/>
                    <a:pt x="1281" y="97"/>
                    <a:pt x="1060" y="296"/>
                  </a:cubicBezTo>
                  <a:cubicBezTo>
                    <a:pt x="1048" y="308"/>
                    <a:pt x="1036" y="320"/>
                    <a:pt x="1012" y="332"/>
                  </a:cubicBezTo>
                  <a:cubicBezTo>
                    <a:pt x="655" y="451"/>
                    <a:pt x="357" y="725"/>
                    <a:pt x="226" y="1094"/>
                  </a:cubicBezTo>
                  <a:cubicBezTo>
                    <a:pt x="0" y="1761"/>
                    <a:pt x="512" y="2380"/>
                    <a:pt x="1143" y="2559"/>
                  </a:cubicBezTo>
                  <a:cubicBezTo>
                    <a:pt x="1289" y="2603"/>
                    <a:pt x="1439" y="2625"/>
                    <a:pt x="1587" y="2625"/>
                  </a:cubicBezTo>
                  <a:cubicBezTo>
                    <a:pt x="2033" y="2625"/>
                    <a:pt x="2471" y="2431"/>
                    <a:pt x="2774" y="2082"/>
                  </a:cubicBezTo>
                  <a:cubicBezTo>
                    <a:pt x="3155" y="1582"/>
                    <a:pt x="3132" y="892"/>
                    <a:pt x="2727" y="416"/>
                  </a:cubicBezTo>
                  <a:cubicBezTo>
                    <a:pt x="2499" y="142"/>
                    <a:pt x="2167" y="0"/>
                    <a:pt x="18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3" name="Google Shape;13853;p49"/>
            <p:cNvSpPr/>
            <p:nvPr/>
          </p:nvSpPr>
          <p:spPr>
            <a:xfrm>
              <a:off x="1268761" y="3556002"/>
              <a:ext cx="244769" cy="275299"/>
            </a:xfrm>
            <a:custGeom>
              <a:rect b="b" l="l" r="r" t="t"/>
              <a:pathLst>
                <a:path extrusionOk="0" h="7438" w="6390">
                  <a:moveTo>
                    <a:pt x="3269" y="0"/>
                  </a:moveTo>
                  <a:cubicBezTo>
                    <a:pt x="1777" y="0"/>
                    <a:pt x="0" y="1197"/>
                    <a:pt x="127" y="2751"/>
                  </a:cubicBezTo>
                  <a:cubicBezTo>
                    <a:pt x="258" y="4287"/>
                    <a:pt x="318" y="6537"/>
                    <a:pt x="1925" y="7192"/>
                  </a:cubicBezTo>
                  <a:cubicBezTo>
                    <a:pt x="2320" y="7353"/>
                    <a:pt x="2709" y="7437"/>
                    <a:pt x="3084" y="7437"/>
                  </a:cubicBezTo>
                  <a:cubicBezTo>
                    <a:pt x="3680" y="7437"/>
                    <a:pt x="4242" y="7223"/>
                    <a:pt x="4747" y="6763"/>
                  </a:cubicBezTo>
                  <a:cubicBezTo>
                    <a:pt x="6390" y="5251"/>
                    <a:pt x="6354" y="2191"/>
                    <a:pt x="4842" y="631"/>
                  </a:cubicBezTo>
                  <a:cubicBezTo>
                    <a:pt x="4568" y="346"/>
                    <a:pt x="4211" y="143"/>
                    <a:pt x="3818" y="60"/>
                  </a:cubicBezTo>
                  <a:cubicBezTo>
                    <a:pt x="3643" y="20"/>
                    <a:pt x="3458" y="0"/>
                    <a:pt x="3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4" name="Google Shape;13854;p49"/>
            <p:cNvSpPr/>
            <p:nvPr/>
          </p:nvSpPr>
          <p:spPr>
            <a:xfrm>
              <a:off x="1335665" y="3591311"/>
              <a:ext cx="120891" cy="97158"/>
            </a:xfrm>
            <a:custGeom>
              <a:rect b="b" l="l" r="r" t="t"/>
              <a:pathLst>
                <a:path extrusionOk="0" h="2625" w="3156">
                  <a:moveTo>
                    <a:pt x="1322" y="0"/>
                  </a:moveTo>
                  <a:cubicBezTo>
                    <a:pt x="989" y="0"/>
                    <a:pt x="657" y="142"/>
                    <a:pt x="429" y="416"/>
                  </a:cubicBezTo>
                  <a:cubicBezTo>
                    <a:pt x="24" y="892"/>
                    <a:pt x="0" y="1582"/>
                    <a:pt x="381" y="2082"/>
                  </a:cubicBezTo>
                  <a:cubicBezTo>
                    <a:pt x="685" y="2431"/>
                    <a:pt x="1122" y="2625"/>
                    <a:pt x="1568" y="2625"/>
                  </a:cubicBezTo>
                  <a:cubicBezTo>
                    <a:pt x="1717" y="2625"/>
                    <a:pt x="1867" y="2603"/>
                    <a:pt x="2012" y="2559"/>
                  </a:cubicBezTo>
                  <a:cubicBezTo>
                    <a:pt x="2644" y="2380"/>
                    <a:pt x="3155" y="1761"/>
                    <a:pt x="2929" y="1094"/>
                  </a:cubicBezTo>
                  <a:cubicBezTo>
                    <a:pt x="2798" y="725"/>
                    <a:pt x="2501" y="451"/>
                    <a:pt x="2143" y="332"/>
                  </a:cubicBezTo>
                  <a:lnTo>
                    <a:pt x="2096" y="296"/>
                  </a:lnTo>
                  <a:cubicBezTo>
                    <a:pt x="1875" y="97"/>
                    <a:pt x="1598" y="0"/>
                    <a:pt x="13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55" name="Google Shape;13855;p49"/>
          <p:cNvGrpSpPr/>
          <p:nvPr/>
        </p:nvGrpSpPr>
        <p:grpSpPr>
          <a:xfrm>
            <a:off x="1463605" y="3046087"/>
            <a:ext cx="104615" cy="306768"/>
            <a:chOff x="6908477" y="1822733"/>
            <a:chExt cx="509820" cy="356045"/>
          </a:xfrm>
        </p:grpSpPr>
        <p:sp>
          <p:nvSpPr>
            <p:cNvPr id="13856" name="Google Shape;13856;p49"/>
            <p:cNvSpPr/>
            <p:nvPr/>
          </p:nvSpPr>
          <p:spPr>
            <a:xfrm>
              <a:off x="6939740" y="1822733"/>
              <a:ext cx="478483" cy="133922"/>
            </a:xfrm>
            <a:custGeom>
              <a:rect b="b" l="l" r="r" t="t"/>
              <a:pathLst>
                <a:path extrusionOk="0" h="3919" w="14002">
                  <a:moveTo>
                    <a:pt x="14002" y="1"/>
                  </a:moveTo>
                  <a:lnTo>
                    <a:pt x="24" y="1323"/>
                  </a:lnTo>
                  <a:lnTo>
                    <a:pt x="0" y="3918"/>
                  </a:lnTo>
                  <a:lnTo>
                    <a:pt x="0" y="3918"/>
                  </a:lnTo>
                  <a:lnTo>
                    <a:pt x="13978" y="2739"/>
                  </a:lnTo>
                  <a:lnTo>
                    <a:pt x="140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7" name="Google Shape;13857;p49"/>
            <p:cNvSpPr/>
            <p:nvPr/>
          </p:nvSpPr>
          <p:spPr>
            <a:xfrm>
              <a:off x="6908477" y="1961099"/>
              <a:ext cx="509820" cy="217679"/>
            </a:xfrm>
            <a:custGeom>
              <a:rect b="b" l="l" r="r" t="t"/>
              <a:pathLst>
                <a:path extrusionOk="0" h="6370" w="14919">
                  <a:moveTo>
                    <a:pt x="14919" y="0"/>
                  </a:moveTo>
                  <a:lnTo>
                    <a:pt x="0" y="1167"/>
                  </a:lnTo>
                  <a:lnTo>
                    <a:pt x="572" y="6370"/>
                  </a:lnTo>
                  <a:lnTo>
                    <a:pt x="14871" y="5775"/>
                  </a:lnTo>
                  <a:lnTo>
                    <a:pt x="149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858" name="Google Shape;138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871" y="2575712"/>
            <a:ext cx="1042234" cy="72955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859" name="Google Shape;1385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3825" y="2222100"/>
            <a:ext cx="6670626" cy="3141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60" name="Google Shape;13860;p49"/>
          <p:cNvSpPr txBox="1"/>
          <p:nvPr/>
        </p:nvSpPr>
        <p:spPr>
          <a:xfrm>
            <a:off x="3371375" y="1674325"/>
            <a:ext cx="5543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Em Lua, a concatenação de strings é feita usando o operador de concatenação, representado por dois pontos (“ .. ”). Esse operador permite unir duas ou mais strings em uma única string.</a:t>
            </a:r>
            <a:endParaRPr b="1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F81B4"/>
              </a:solidFill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64" name="Shape 13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65" name="Google Shape;13865;p50"/>
          <p:cNvGrpSpPr/>
          <p:nvPr/>
        </p:nvGrpSpPr>
        <p:grpSpPr>
          <a:xfrm>
            <a:off x="8" y="4321948"/>
            <a:ext cx="3332861" cy="821561"/>
            <a:chOff x="547595" y="4043711"/>
            <a:chExt cx="7853114" cy="1935817"/>
          </a:xfrm>
        </p:grpSpPr>
        <p:grpSp>
          <p:nvGrpSpPr>
            <p:cNvPr id="13866" name="Google Shape;13866;p50"/>
            <p:cNvGrpSpPr/>
            <p:nvPr/>
          </p:nvGrpSpPr>
          <p:grpSpPr>
            <a:xfrm>
              <a:off x="547595" y="4043711"/>
              <a:ext cx="7853114" cy="1935817"/>
              <a:chOff x="1927575" y="3812950"/>
              <a:chExt cx="5397700" cy="1330550"/>
            </a:xfrm>
          </p:grpSpPr>
          <p:sp>
            <p:nvSpPr>
              <p:cNvPr id="13867" name="Google Shape;13867;p50"/>
              <p:cNvSpPr/>
              <p:nvPr/>
            </p:nvSpPr>
            <p:spPr>
              <a:xfrm>
                <a:off x="1927575" y="3812950"/>
                <a:ext cx="5397700" cy="1330550"/>
              </a:xfrm>
              <a:custGeom>
                <a:rect b="b" l="l" r="r" t="t"/>
                <a:pathLst>
                  <a:path extrusionOk="0" h="53222" w="215908">
                    <a:moveTo>
                      <a:pt x="107945" y="1"/>
                    </a:moveTo>
                    <a:cubicBezTo>
                      <a:pt x="73342" y="1"/>
                      <a:pt x="38729" y="13116"/>
                      <a:pt x="12204" y="39387"/>
                    </a:cubicBezTo>
                    <a:cubicBezTo>
                      <a:pt x="7834" y="43721"/>
                      <a:pt x="3762" y="48340"/>
                      <a:pt x="0" y="53222"/>
                    </a:cubicBezTo>
                    <a:lnTo>
                      <a:pt x="215908" y="53222"/>
                    </a:lnTo>
                    <a:cubicBezTo>
                      <a:pt x="212419" y="48685"/>
                      <a:pt x="208657" y="44375"/>
                      <a:pt x="204633" y="40315"/>
                    </a:cubicBezTo>
                    <a:cubicBezTo>
                      <a:pt x="178022" y="13453"/>
                      <a:pt x="142988" y="1"/>
                      <a:pt x="1079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8" name="Google Shape;13868;p50"/>
              <p:cNvSpPr/>
              <p:nvPr/>
            </p:nvSpPr>
            <p:spPr>
              <a:xfrm>
                <a:off x="5862875" y="4044825"/>
                <a:ext cx="831075" cy="491575"/>
              </a:xfrm>
              <a:custGeom>
                <a:rect b="b" l="l" r="r" t="t"/>
                <a:pathLst>
                  <a:path extrusionOk="0" h="19663" w="33243">
                    <a:moveTo>
                      <a:pt x="1" y="1"/>
                    </a:moveTo>
                    <a:cubicBezTo>
                      <a:pt x="3472" y="11896"/>
                      <a:pt x="14346" y="19662"/>
                      <a:pt x="26182" y="19662"/>
                    </a:cubicBezTo>
                    <a:cubicBezTo>
                      <a:pt x="28514" y="19662"/>
                      <a:pt x="30885" y="19361"/>
                      <a:pt x="33243" y="18729"/>
                    </a:cubicBezTo>
                    <a:cubicBezTo>
                      <a:pt x="23111" y="10943"/>
                      <a:pt x="11919" y="4644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9" name="Google Shape;13869;p50"/>
              <p:cNvSpPr/>
              <p:nvPr/>
            </p:nvSpPr>
            <p:spPr>
              <a:xfrm>
                <a:off x="4393650" y="4961900"/>
                <a:ext cx="503650" cy="181600"/>
              </a:xfrm>
              <a:custGeom>
                <a:rect b="b" l="l" r="r" t="t"/>
                <a:pathLst>
                  <a:path extrusionOk="0" h="7264" w="20146">
                    <a:moveTo>
                      <a:pt x="10073" y="1"/>
                    </a:moveTo>
                    <a:cubicBezTo>
                      <a:pt x="5501" y="1"/>
                      <a:pt x="1441" y="2930"/>
                      <a:pt x="0" y="7264"/>
                    </a:cubicBezTo>
                    <a:lnTo>
                      <a:pt x="20146" y="7264"/>
                    </a:lnTo>
                    <a:cubicBezTo>
                      <a:pt x="18705" y="2930"/>
                      <a:pt x="14645" y="1"/>
                      <a:pt x="100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0" name="Google Shape;13870;p50"/>
              <p:cNvSpPr/>
              <p:nvPr/>
            </p:nvSpPr>
            <p:spPr>
              <a:xfrm>
                <a:off x="2474950" y="4658600"/>
                <a:ext cx="523000" cy="484800"/>
              </a:xfrm>
              <a:custGeom>
                <a:rect b="b" l="l" r="r" t="t"/>
                <a:pathLst>
                  <a:path extrusionOk="0" h="19392" w="20920">
                    <a:moveTo>
                      <a:pt x="10455" y="0"/>
                    </a:moveTo>
                    <a:cubicBezTo>
                      <a:pt x="6549" y="0"/>
                      <a:pt x="3029" y="2340"/>
                      <a:pt x="1525" y="5942"/>
                    </a:cubicBezTo>
                    <a:cubicBezTo>
                      <a:pt x="1" y="9561"/>
                      <a:pt x="810" y="13728"/>
                      <a:pt x="3572" y="16526"/>
                    </a:cubicBezTo>
                    <a:cubicBezTo>
                      <a:pt x="5470" y="18436"/>
                      <a:pt x="7963" y="19391"/>
                      <a:pt x="10458" y="19391"/>
                    </a:cubicBezTo>
                    <a:cubicBezTo>
                      <a:pt x="12925" y="19391"/>
                      <a:pt x="15394" y="18457"/>
                      <a:pt x="17288" y="16586"/>
                    </a:cubicBezTo>
                    <a:cubicBezTo>
                      <a:pt x="20075" y="13824"/>
                      <a:pt x="20920" y="9656"/>
                      <a:pt x="19444" y="6025"/>
                    </a:cubicBezTo>
                    <a:cubicBezTo>
                      <a:pt x="17955" y="2394"/>
                      <a:pt x="14431" y="24"/>
                      <a:pt x="10514" y="1"/>
                    </a:cubicBezTo>
                    <a:cubicBezTo>
                      <a:pt x="10494" y="0"/>
                      <a:pt x="10474" y="0"/>
                      <a:pt x="104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1" name="Google Shape;13871;p50"/>
              <p:cNvSpPr/>
              <p:nvPr/>
            </p:nvSpPr>
            <p:spPr>
              <a:xfrm>
                <a:off x="3380654" y="4197921"/>
                <a:ext cx="1284425" cy="852600"/>
              </a:xfrm>
              <a:custGeom>
                <a:rect b="b" l="l" r="r" t="t"/>
                <a:pathLst>
                  <a:path extrusionOk="0" h="34104" w="51377">
                    <a:moveTo>
                      <a:pt x="21027" y="1"/>
                    </a:moveTo>
                    <a:cubicBezTo>
                      <a:pt x="15429" y="1"/>
                      <a:pt x="9870" y="2613"/>
                      <a:pt x="6359" y="7660"/>
                    </a:cubicBezTo>
                    <a:cubicBezTo>
                      <a:pt x="1" y="16816"/>
                      <a:pt x="3489" y="29496"/>
                      <a:pt x="13657" y="34104"/>
                    </a:cubicBezTo>
                    <a:lnTo>
                      <a:pt x="28385" y="34104"/>
                    </a:lnTo>
                    <a:cubicBezTo>
                      <a:pt x="35422" y="30901"/>
                      <a:pt x="39601" y="23531"/>
                      <a:pt x="38744" y="15852"/>
                    </a:cubicBezTo>
                    <a:lnTo>
                      <a:pt x="38744" y="15852"/>
                    </a:lnTo>
                    <a:cubicBezTo>
                      <a:pt x="39919" y="16450"/>
                      <a:pt x="41189" y="16741"/>
                      <a:pt x="42450" y="16741"/>
                    </a:cubicBezTo>
                    <a:cubicBezTo>
                      <a:pt x="44500" y="16741"/>
                      <a:pt x="46528" y="15973"/>
                      <a:pt x="48090" y="14506"/>
                    </a:cubicBezTo>
                    <a:cubicBezTo>
                      <a:pt x="50614" y="12125"/>
                      <a:pt x="51376" y="8434"/>
                      <a:pt x="49995" y="5255"/>
                    </a:cubicBezTo>
                    <a:cubicBezTo>
                      <a:pt x="48686" y="2242"/>
                      <a:pt x="45720" y="320"/>
                      <a:pt x="42474" y="320"/>
                    </a:cubicBezTo>
                    <a:cubicBezTo>
                      <a:pt x="42295" y="320"/>
                      <a:pt x="42115" y="326"/>
                      <a:pt x="41935" y="338"/>
                    </a:cubicBezTo>
                    <a:cubicBezTo>
                      <a:pt x="38470" y="552"/>
                      <a:pt x="35529" y="2921"/>
                      <a:pt x="34565" y="6255"/>
                    </a:cubicBezTo>
                    <a:cubicBezTo>
                      <a:pt x="34291" y="5922"/>
                      <a:pt x="34005" y="5600"/>
                      <a:pt x="33696" y="5291"/>
                    </a:cubicBezTo>
                    <a:cubicBezTo>
                      <a:pt x="30169" y="1732"/>
                      <a:pt x="25585" y="1"/>
                      <a:pt x="210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872" name="Google Shape;13872;p50"/>
            <p:cNvSpPr/>
            <p:nvPr/>
          </p:nvSpPr>
          <p:spPr>
            <a:xfrm>
              <a:off x="4590275" y="4095646"/>
              <a:ext cx="428442" cy="227565"/>
            </a:xfrm>
            <a:custGeom>
              <a:rect b="b" l="l" r="r" t="t"/>
              <a:pathLst>
                <a:path extrusionOk="0" h="19392" w="20920">
                  <a:moveTo>
                    <a:pt x="10455" y="0"/>
                  </a:moveTo>
                  <a:cubicBezTo>
                    <a:pt x="6549" y="0"/>
                    <a:pt x="3029" y="2340"/>
                    <a:pt x="1525" y="5942"/>
                  </a:cubicBezTo>
                  <a:cubicBezTo>
                    <a:pt x="1" y="9561"/>
                    <a:pt x="810" y="13728"/>
                    <a:pt x="3572" y="16526"/>
                  </a:cubicBezTo>
                  <a:cubicBezTo>
                    <a:pt x="5470" y="18436"/>
                    <a:pt x="7963" y="19391"/>
                    <a:pt x="10458" y="19391"/>
                  </a:cubicBezTo>
                  <a:cubicBezTo>
                    <a:pt x="12925" y="19391"/>
                    <a:pt x="15394" y="18457"/>
                    <a:pt x="17288" y="16586"/>
                  </a:cubicBezTo>
                  <a:cubicBezTo>
                    <a:pt x="20075" y="13824"/>
                    <a:pt x="20920" y="9656"/>
                    <a:pt x="19444" y="6025"/>
                  </a:cubicBezTo>
                  <a:cubicBezTo>
                    <a:pt x="17955" y="2394"/>
                    <a:pt x="14431" y="24"/>
                    <a:pt x="10514" y="1"/>
                  </a:cubicBezTo>
                  <a:cubicBezTo>
                    <a:pt x="10494" y="0"/>
                    <a:pt x="10474" y="0"/>
                    <a:pt x="10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73" name="Google Shape;13873;p50"/>
          <p:cNvSpPr txBox="1"/>
          <p:nvPr>
            <p:ph type="title"/>
          </p:nvPr>
        </p:nvSpPr>
        <p:spPr>
          <a:xfrm>
            <a:off x="676350" y="972525"/>
            <a:ext cx="5126100" cy="58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500">
                <a:latin typeface="Cairo"/>
                <a:ea typeface="Cairo"/>
                <a:cs typeface="Cairo"/>
                <a:sym typeface="Cairo"/>
              </a:rPr>
              <a:t>Entrada do Usuário</a:t>
            </a:r>
            <a:endParaRPr sz="3500">
              <a:latin typeface="Cairo"/>
              <a:ea typeface="Cairo"/>
              <a:cs typeface="Cairo"/>
              <a:sym typeface="Cairo"/>
            </a:endParaRPr>
          </a:p>
        </p:txBody>
      </p:sp>
      <p:grpSp>
        <p:nvGrpSpPr>
          <p:cNvPr id="13874" name="Google Shape;13874;p50"/>
          <p:cNvGrpSpPr/>
          <p:nvPr/>
        </p:nvGrpSpPr>
        <p:grpSpPr>
          <a:xfrm>
            <a:off x="676353" y="2296235"/>
            <a:ext cx="2375710" cy="2372590"/>
            <a:chOff x="262728" y="1136689"/>
            <a:chExt cx="3207385" cy="3203173"/>
          </a:xfrm>
        </p:grpSpPr>
        <p:sp>
          <p:nvSpPr>
            <p:cNvPr id="13875" name="Google Shape;13875;p50"/>
            <p:cNvSpPr/>
            <p:nvPr/>
          </p:nvSpPr>
          <p:spPr>
            <a:xfrm>
              <a:off x="772000" y="2939325"/>
              <a:ext cx="346252" cy="1018600"/>
            </a:xfrm>
            <a:custGeom>
              <a:rect b="b" l="l" r="r" t="t"/>
              <a:pathLst>
                <a:path extrusionOk="0" h="40744" w="9085">
                  <a:moveTo>
                    <a:pt x="1334" y="0"/>
                  </a:moveTo>
                  <a:cubicBezTo>
                    <a:pt x="655" y="0"/>
                    <a:pt x="0" y="631"/>
                    <a:pt x="0" y="1322"/>
                  </a:cubicBezTo>
                  <a:lnTo>
                    <a:pt x="0" y="39529"/>
                  </a:lnTo>
                  <a:cubicBezTo>
                    <a:pt x="0" y="40220"/>
                    <a:pt x="655" y="40744"/>
                    <a:pt x="1334" y="40744"/>
                  </a:cubicBezTo>
                  <a:lnTo>
                    <a:pt x="7834" y="40744"/>
                  </a:lnTo>
                  <a:cubicBezTo>
                    <a:pt x="7842" y="40744"/>
                    <a:pt x="7849" y="40744"/>
                    <a:pt x="7856" y="40744"/>
                  </a:cubicBezTo>
                  <a:cubicBezTo>
                    <a:pt x="8525" y="40744"/>
                    <a:pt x="9085" y="40201"/>
                    <a:pt x="9085" y="39529"/>
                  </a:cubicBezTo>
                  <a:lnTo>
                    <a:pt x="9085" y="1322"/>
                  </a:lnTo>
                  <a:cubicBezTo>
                    <a:pt x="9085" y="631"/>
                    <a:pt x="8525" y="0"/>
                    <a:pt x="7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6" name="Google Shape;13876;p50"/>
            <p:cNvSpPr/>
            <p:nvPr/>
          </p:nvSpPr>
          <p:spPr>
            <a:xfrm>
              <a:off x="1189325" y="2939325"/>
              <a:ext cx="302401" cy="1013250"/>
            </a:xfrm>
            <a:custGeom>
              <a:rect b="b" l="l" r="r" t="t"/>
              <a:pathLst>
                <a:path extrusionOk="0" h="40530" w="7704">
                  <a:moveTo>
                    <a:pt x="1060" y="0"/>
                  </a:moveTo>
                  <a:cubicBezTo>
                    <a:pt x="464" y="0"/>
                    <a:pt x="0" y="524"/>
                    <a:pt x="0" y="1215"/>
                  </a:cubicBezTo>
                  <a:lnTo>
                    <a:pt x="0" y="39422"/>
                  </a:lnTo>
                  <a:cubicBezTo>
                    <a:pt x="0" y="40113"/>
                    <a:pt x="464" y="40529"/>
                    <a:pt x="1060" y="40529"/>
                  </a:cubicBezTo>
                  <a:lnTo>
                    <a:pt x="6703" y="40529"/>
                  </a:lnTo>
                  <a:cubicBezTo>
                    <a:pt x="7299" y="40529"/>
                    <a:pt x="7703" y="40113"/>
                    <a:pt x="7703" y="39422"/>
                  </a:cubicBezTo>
                  <a:lnTo>
                    <a:pt x="7703" y="1215"/>
                  </a:lnTo>
                  <a:cubicBezTo>
                    <a:pt x="7703" y="524"/>
                    <a:pt x="7299" y="0"/>
                    <a:pt x="6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7" name="Google Shape;13877;p50"/>
            <p:cNvSpPr/>
            <p:nvPr/>
          </p:nvSpPr>
          <p:spPr>
            <a:xfrm>
              <a:off x="1160311" y="2135266"/>
              <a:ext cx="840689" cy="548080"/>
            </a:xfrm>
            <a:custGeom>
              <a:rect b="b" l="l" r="r" t="t"/>
              <a:pathLst>
                <a:path extrusionOk="0" h="14788" w="22683">
                  <a:moveTo>
                    <a:pt x="5025" y="0"/>
                  </a:moveTo>
                  <a:cubicBezTo>
                    <a:pt x="3311" y="1822"/>
                    <a:pt x="1727" y="3763"/>
                    <a:pt x="1" y="5573"/>
                  </a:cubicBezTo>
                  <a:cubicBezTo>
                    <a:pt x="787" y="6596"/>
                    <a:pt x="1656" y="7549"/>
                    <a:pt x="2608" y="8430"/>
                  </a:cubicBezTo>
                  <a:cubicBezTo>
                    <a:pt x="7049" y="12526"/>
                    <a:pt x="12943" y="14788"/>
                    <a:pt x="19206" y="14788"/>
                  </a:cubicBezTo>
                  <a:cubicBezTo>
                    <a:pt x="20372" y="14788"/>
                    <a:pt x="21527" y="14705"/>
                    <a:pt x="22682" y="14550"/>
                  </a:cubicBezTo>
                  <a:cubicBezTo>
                    <a:pt x="22230" y="12276"/>
                    <a:pt x="21658" y="10025"/>
                    <a:pt x="20968" y="7799"/>
                  </a:cubicBezTo>
                  <a:cubicBezTo>
                    <a:pt x="20380" y="7859"/>
                    <a:pt x="19790" y="7889"/>
                    <a:pt x="19200" y="7889"/>
                  </a:cubicBezTo>
                  <a:cubicBezTo>
                    <a:pt x="15098" y="7889"/>
                    <a:pt x="10993" y="6443"/>
                    <a:pt x="7871" y="3560"/>
                  </a:cubicBezTo>
                  <a:cubicBezTo>
                    <a:pt x="6740" y="2525"/>
                    <a:pt x="5787" y="1322"/>
                    <a:pt x="5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8" name="Google Shape;13878;p50"/>
            <p:cNvSpPr/>
            <p:nvPr/>
          </p:nvSpPr>
          <p:spPr>
            <a:xfrm>
              <a:off x="981143" y="1970218"/>
              <a:ext cx="469137" cy="448827"/>
            </a:xfrm>
            <a:custGeom>
              <a:rect b="b" l="l" r="r" t="t"/>
              <a:pathLst>
                <a:path extrusionOk="0" h="12110" w="12658">
                  <a:moveTo>
                    <a:pt x="6323" y="0"/>
                  </a:moveTo>
                  <a:cubicBezTo>
                    <a:pt x="2835" y="0"/>
                    <a:pt x="1" y="2715"/>
                    <a:pt x="1" y="6061"/>
                  </a:cubicBezTo>
                  <a:cubicBezTo>
                    <a:pt x="1" y="9406"/>
                    <a:pt x="2835" y="12109"/>
                    <a:pt x="6323" y="12109"/>
                  </a:cubicBezTo>
                  <a:cubicBezTo>
                    <a:pt x="9824" y="12109"/>
                    <a:pt x="12657" y="9406"/>
                    <a:pt x="12657" y="6061"/>
                  </a:cubicBezTo>
                  <a:cubicBezTo>
                    <a:pt x="12657" y="2715"/>
                    <a:pt x="9824" y="0"/>
                    <a:pt x="6323" y="0"/>
                  </a:cubicBezTo>
                  <a:close/>
                </a:path>
              </a:pathLst>
            </a:custGeom>
            <a:solidFill>
              <a:srgbClr val="B3998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9" name="Google Shape;13879;p50"/>
            <p:cNvSpPr/>
            <p:nvPr/>
          </p:nvSpPr>
          <p:spPr>
            <a:xfrm>
              <a:off x="1131624" y="2106578"/>
              <a:ext cx="326595" cy="312474"/>
            </a:xfrm>
            <a:custGeom>
              <a:rect b="b" l="l" r="r" t="t"/>
              <a:pathLst>
                <a:path extrusionOk="0" h="8431" w="8812">
                  <a:moveTo>
                    <a:pt x="4406" y="0"/>
                  </a:moveTo>
                  <a:cubicBezTo>
                    <a:pt x="1977" y="0"/>
                    <a:pt x="1" y="1894"/>
                    <a:pt x="1" y="4215"/>
                  </a:cubicBezTo>
                  <a:cubicBezTo>
                    <a:pt x="1" y="6549"/>
                    <a:pt x="1977" y="8430"/>
                    <a:pt x="4406" y="8430"/>
                  </a:cubicBezTo>
                  <a:cubicBezTo>
                    <a:pt x="6835" y="8430"/>
                    <a:pt x="8812" y="6549"/>
                    <a:pt x="8812" y="4215"/>
                  </a:cubicBezTo>
                  <a:cubicBezTo>
                    <a:pt x="8812" y="1894"/>
                    <a:pt x="6835" y="0"/>
                    <a:pt x="4406" y="0"/>
                  </a:cubicBezTo>
                  <a:close/>
                </a:path>
              </a:pathLst>
            </a:custGeom>
            <a:solidFill>
              <a:srgbClr val="E5D0C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0" name="Google Shape;13880;p50"/>
            <p:cNvSpPr/>
            <p:nvPr/>
          </p:nvSpPr>
          <p:spPr>
            <a:xfrm>
              <a:off x="2116160" y="2432263"/>
              <a:ext cx="112114" cy="64044"/>
            </a:xfrm>
            <a:custGeom>
              <a:rect b="b" l="l" r="r" t="t"/>
              <a:pathLst>
                <a:path extrusionOk="0" h="1728" w="3025">
                  <a:moveTo>
                    <a:pt x="907" y="0"/>
                  </a:moveTo>
                  <a:cubicBezTo>
                    <a:pt x="417" y="0"/>
                    <a:pt x="12" y="377"/>
                    <a:pt x="1" y="869"/>
                  </a:cubicBezTo>
                  <a:cubicBezTo>
                    <a:pt x="12" y="1343"/>
                    <a:pt x="406" y="1728"/>
                    <a:pt x="886" y="1728"/>
                  </a:cubicBezTo>
                  <a:cubicBezTo>
                    <a:pt x="901" y="1728"/>
                    <a:pt x="915" y="1727"/>
                    <a:pt x="929" y="1727"/>
                  </a:cubicBezTo>
                  <a:lnTo>
                    <a:pt x="2096" y="1727"/>
                  </a:lnTo>
                  <a:cubicBezTo>
                    <a:pt x="2111" y="1727"/>
                    <a:pt x="2125" y="1728"/>
                    <a:pt x="2139" y="1728"/>
                  </a:cubicBezTo>
                  <a:cubicBezTo>
                    <a:pt x="2620" y="1728"/>
                    <a:pt x="3013" y="1343"/>
                    <a:pt x="3025" y="869"/>
                  </a:cubicBezTo>
                  <a:cubicBezTo>
                    <a:pt x="3013" y="377"/>
                    <a:pt x="2609" y="0"/>
                    <a:pt x="2119" y="0"/>
                  </a:cubicBezTo>
                  <a:cubicBezTo>
                    <a:pt x="2111" y="0"/>
                    <a:pt x="2104" y="0"/>
                    <a:pt x="2096" y="0"/>
                  </a:cubicBezTo>
                  <a:lnTo>
                    <a:pt x="929" y="0"/>
                  </a:lnTo>
                  <a:cubicBezTo>
                    <a:pt x="922" y="0"/>
                    <a:pt x="914" y="0"/>
                    <a:pt x="907" y="0"/>
                  </a:cubicBezTo>
                  <a:close/>
                </a:path>
              </a:pathLst>
            </a:custGeom>
            <a:solidFill>
              <a:srgbClr val="CC613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1" name="Google Shape;13881;p50"/>
            <p:cNvSpPr/>
            <p:nvPr/>
          </p:nvSpPr>
          <p:spPr>
            <a:xfrm>
              <a:off x="1836399" y="2308838"/>
              <a:ext cx="357468" cy="373738"/>
            </a:xfrm>
            <a:custGeom>
              <a:rect b="b" l="l" r="r" t="t"/>
              <a:pathLst>
                <a:path extrusionOk="0" h="10084" w="9645">
                  <a:moveTo>
                    <a:pt x="4583" y="1"/>
                  </a:moveTo>
                  <a:cubicBezTo>
                    <a:pt x="4290" y="1"/>
                    <a:pt x="4191" y="354"/>
                    <a:pt x="4191" y="354"/>
                  </a:cubicBezTo>
                  <a:cubicBezTo>
                    <a:pt x="4191" y="890"/>
                    <a:pt x="3798" y="1413"/>
                    <a:pt x="3513" y="1854"/>
                  </a:cubicBezTo>
                  <a:cubicBezTo>
                    <a:pt x="3036" y="2628"/>
                    <a:pt x="2405" y="3140"/>
                    <a:pt x="1691" y="3711"/>
                  </a:cubicBezTo>
                  <a:cubicBezTo>
                    <a:pt x="1024" y="4235"/>
                    <a:pt x="465" y="4854"/>
                    <a:pt x="238" y="5640"/>
                  </a:cubicBezTo>
                  <a:cubicBezTo>
                    <a:pt x="0" y="6414"/>
                    <a:pt x="36" y="7247"/>
                    <a:pt x="345" y="7986"/>
                  </a:cubicBezTo>
                  <a:cubicBezTo>
                    <a:pt x="607" y="8617"/>
                    <a:pt x="1119" y="9105"/>
                    <a:pt x="1679" y="9522"/>
                  </a:cubicBezTo>
                  <a:cubicBezTo>
                    <a:pt x="2286" y="9992"/>
                    <a:pt x="4634" y="10084"/>
                    <a:pt x="6421" y="10084"/>
                  </a:cubicBezTo>
                  <a:cubicBezTo>
                    <a:pt x="7575" y="10084"/>
                    <a:pt x="8495" y="10045"/>
                    <a:pt x="8561" y="10045"/>
                  </a:cubicBezTo>
                  <a:cubicBezTo>
                    <a:pt x="9144" y="10045"/>
                    <a:pt x="9644" y="9676"/>
                    <a:pt x="9644" y="9212"/>
                  </a:cubicBezTo>
                  <a:lnTo>
                    <a:pt x="9644" y="4366"/>
                  </a:lnTo>
                  <a:cubicBezTo>
                    <a:pt x="9644" y="3914"/>
                    <a:pt x="9144" y="3533"/>
                    <a:pt x="8561" y="3533"/>
                  </a:cubicBezTo>
                  <a:lnTo>
                    <a:pt x="4691" y="3437"/>
                  </a:lnTo>
                  <a:cubicBezTo>
                    <a:pt x="4763" y="3437"/>
                    <a:pt x="4965" y="2842"/>
                    <a:pt x="4989" y="2783"/>
                  </a:cubicBezTo>
                  <a:cubicBezTo>
                    <a:pt x="5310" y="2009"/>
                    <a:pt x="5834" y="961"/>
                    <a:pt x="5084" y="258"/>
                  </a:cubicBezTo>
                  <a:cubicBezTo>
                    <a:pt x="4875" y="67"/>
                    <a:pt x="4711" y="1"/>
                    <a:pt x="4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2" name="Google Shape;13882;p50"/>
            <p:cNvSpPr/>
            <p:nvPr/>
          </p:nvSpPr>
          <p:spPr>
            <a:xfrm>
              <a:off x="353646" y="1745164"/>
              <a:ext cx="622205" cy="1158388"/>
            </a:xfrm>
            <a:custGeom>
              <a:rect b="b" l="l" r="r" t="t"/>
              <a:pathLst>
                <a:path extrusionOk="0" h="31255" w="16788">
                  <a:moveTo>
                    <a:pt x="1346" y="0"/>
                  </a:moveTo>
                  <a:cubicBezTo>
                    <a:pt x="595" y="0"/>
                    <a:pt x="0" y="560"/>
                    <a:pt x="0" y="1262"/>
                  </a:cubicBezTo>
                  <a:lnTo>
                    <a:pt x="0" y="30004"/>
                  </a:lnTo>
                  <a:cubicBezTo>
                    <a:pt x="0" y="30695"/>
                    <a:pt x="607" y="31254"/>
                    <a:pt x="1346" y="31254"/>
                  </a:cubicBezTo>
                  <a:lnTo>
                    <a:pt x="15431" y="31254"/>
                  </a:lnTo>
                  <a:cubicBezTo>
                    <a:pt x="16181" y="31254"/>
                    <a:pt x="16788" y="30695"/>
                    <a:pt x="16788" y="30004"/>
                  </a:cubicBezTo>
                  <a:lnTo>
                    <a:pt x="16788" y="1262"/>
                  </a:lnTo>
                  <a:cubicBezTo>
                    <a:pt x="16788" y="560"/>
                    <a:pt x="16169" y="0"/>
                    <a:pt x="15431" y="0"/>
                  </a:cubicBezTo>
                  <a:close/>
                </a:path>
              </a:pathLst>
            </a:custGeom>
            <a:solidFill>
              <a:srgbClr val="E5D0C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3" name="Google Shape;13883;p50"/>
            <p:cNvSpPr/>
            <p:nvPr/>
          </p:nvSpPr>
          <p:spPr>
            <a:xfrm>
              <a:off x="353646" y="1745164"/>
              <a:ext cx="622205" cy="1158388"/>
            </a:xfrm>
            <a:custGeom>
              <a:rect b="b" l="l" r="r" t="t"/>
              <a:pathLst>
                <a:path extrusionOk="0" h="31255" w="16788">
                  <a:moveTo>
                    <a:pt x="16788" y="30004"/>
                  </a:moveTo>
                  <a:cubicBezTo>
                    <a:pt x="16788" y="30695"/>
                    <a:pt x="16181" y="31254"/>
                    <a:pt x="15431" y="31254"/>
                  </a:cubicBezTo>
                  <a:lnTo>
                    <a:pt x="1346" y="31254"/>
                  </a:lnTo>
                  <a:cubicBezTo>
                    <a:pt x="607" y="31254"/>
                    <a:pt x="0" y="30695"/>
                    <a:pt x="0" y="30004"/>
                  </a:cubicBezTo>
                  <a:lnTo>
                    <a:pt x="0" y="1262"/>
                  </a:lnTo>
                  <a:cubicBezTo>
                    <a:pt x="0" y="560"/>
                    <a:pt x="595" y="0"/>
                    <a:pt x="1346" y="0"/>
                  </a:cubicBezTo>
                  <a:lnTo>
                    <a:pt x="15431" y="0"/>
                  </a:lnTo>
                  <a:cubicBezTo>
                    <a:pt x="16169" y="0"/>
                    <a:pt x="16788" y="560"/>
                    <a:pt x="16788" y="126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4" name="Google Shape;13884;p50"/>
            <p:cNvSpPr/>
            <p:nvPr/>
          </p:nvSpPr>
          <p:spPr>
            <a:xfrm>
              <a:off x="453794" y="1840493"/>
              <a:ext cx="150956" cy="139466"/>
            </a:xfrm>
            <a:custGeom>
              <a:rect b="b" l="l" r="r" t="t"/>
              <a:pathLst>
                <a:path extrusionOk="0" h="3763" w="4073">
                  <a:moveTo>
                    <a:pt x="2037" y="0"/>
                  </a:moveTo>
                  <a:cubicBezTo>
                    <a:pt x="918" y="0"/>
                    <a:pt x="1" y="845"/>
                    <a:pt x="1" y="1881"/>
                  </a:cubicBezTo>
                  <a:cubicBezTo>
                    <a:pt x="1" y="2917"/>
                    <a:pt x="918" y="3762"/>
                    <a:pt x="2037" y="3762"/>
                  </a:cubicBezTo>
                  <a:cubicBezTo>
                    <a:pt x="3156" y="3762"/>
                    <a:pt x="4073" y="2917"/>
                    <a:pt x="4073" y="1881"/>
                  </a:cubicBezTo>
                  <a:cubicBezTo>
                    <a:pt x="4073" y="845"/>
                    <a:pt x="3168" y="0"/>
                    <a:pt x="2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5" name="Google Shape;13885;p50"/>
            <p:cNvSpPr/>
            <p:nvPr/>
          </p:nvSpPr>
          <p:spPr>
            <a:xfrm>
              <a:off x="467470" y="2088046"/>
              <a:ext cx="80129" cy="67268"/>
            </a:xfrm>
            <a:custGeom>
              <a:rect b="b" l="l" r="r" t="t"/>
              <a:pathLst>
                <a:path extrusionOk="0" h="1815" w="2162">
                  <a:moveTo>
                    <a:pt x="1238" y="0"/>
                  </a:moveTo>
                  <a:cubicBezTo>
                    <a:pt x="1230" y="0"/>
                    <a:pt x="1223" y="0"/>
                    <a:pt x="1215" y="0"/>
                  </a:cubicBezTo>
                  <a:cubicBezTo>
                    <a:pt x="394" y="0"/>
                    <a:pt x="1" y="1012"/>
                    <a:pt x="596" y="1572"/>
                  </a:cubicBezTo>
                  <a:cubicBezTo>
                    <a:pt x="779" y="1740"/>
                    <a:pt x="994" y="1815"/>
                    <a:pt x="1205" y="1815"/>
                  </a:cubicBezTo>
                  <a:cubicBezTo>
                    <a:pt x="1696" y="1815"/>
                    <a:pt x="2162" y="1409"/>
                    <a:pt x="2120" y="834"/>
                  </a:cubicBezTo>
                  <a:cubicBezTo>
                    <a:pt x="2097" y="365"/>
                    <a:pt x="1704" y="0"/>
                    <a:pt x="12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6" name="Google Shape;13886;p50"/>
            <p:cNvSpPr/>
            <p:nvPr/>
          </p:nvSpPr>
          <p:spPr>
            <a:xfrm>
              <a:off x="768469" y="1913288"/>
              <a:ext cx="725906" cy="1445660"/>
            </a:xfrm>
            <a:custGeom>
              <a:rect b="b" l="l" r="r" t="t"/>
              <a:pathLst>
                <a:path extrusionOk="0" h="39006" w="19586">
                  <a:moveTo>
                    <a:pt x="1250" y="1"/>
                  </a:moveTo>
                  <a:cubicBezTo>
                    <a:pt x="619" y="1"/>
                    <a:pt x="0" y="667"/>
                    <a:pt x="0" y="1406"/>
                  </a:cubicBezTo>
                  <a:lnTo>
                    <a:pt x="0" y="37839"/>
                  </a:lnTo>
                  <a:cubicBezTo>
                    <a:pt x="0" y="38577"/>
                    <a:pt x="619" y="39005"/>
                    <a:pt x="1250" y="39005"/>
                  </a:cubicBezTo>
                  <a:lnTo>
                    <a:pt x="18371" y="39005"/>
                  </a:lnTo>
                  <a:cubicBezTo>
                    <a:pt x="19002" y="39005"/>
                    <a:pt x="19586" y="38577"/>
                    <a:pt x="19586" y="37839"/>
                  </a:cubicBezTo>
                  <a:lnTo>
                    <a:pt x="19586" y="1406"/>
                  </a:lnTo>
                  <a:cubicBezTo>
                    <a:pt x="19586" y="667"/>
                    <a:pt x="19002" y="1"/>
                    <a:pt x="18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7" name="Google Shape;13887;p50"/>
            <p:cNvSpPr/>
            <p:nvPr/>
          </p:nvSpPr>
          <p:spPr>
            <a:xfrm>
              <a:off x="771990" y="1917698"/>
              <a:ext cx="719754" cy="1447439"/>
            </a:xfrm>
            <a:custGeom>
              <a:rect b="b" l="l" r="r" t="t"/>
              <a:pathLst>
                <a:path extrusionOk="0" h="39054" w="19420">
                  <a:moveTo>
                    <a:pt x="1155" y="39053"/>
                  </a:moveTo>
                  <a:lnTo>
                    <a:pt x="9478" y="39053"/>
                  </a:lnTo>
                  <a:cubicBezTo>
                    <a:pt x="11014" y="38053"/>
                    <a:pt x="12442" y="36898"/>
                    <a:pt x="13740" y="35600"/>
                  </a:cubicBezTo>
                  <a:cubicBezTo>
                    <a:pt x="16919" y="32409"/>
                    <a:pt x="18955" y="28433"/>
                    <a:pt x="19419" y="24123"/>
                  </a:cubicBezTo>
                  <a:lnTo>
                    <a:pt x="19419" y="1287"/>
                  </a:lnTo>
                  <a:cubicBezTo>
                    <a:pt x="19419" y="548"/>
                    <a:pt x="18907" y="1"/>
                    <a:pt x="18276" y="1"/>
                  </a:cubicBezTo>
                  <a:lnTo>
                    <a:pt x="1155" y="1"/>
                  </a:lnTo>
                  <a:cubicBezTo>
                    <a:pt x="524" y="1"/>
                    <a:pt x="0" y="548"/>
                    <a:pt x="0" y="1287"/>
                  </a:cubicBezTo>
                  <a:lnTo>
                    <a:pt x="0" y="37720"/>
                  </a:lnTo>
                  <a:cubicBezTo>
                    <a:pt x="0" y="38458"/>
                    <a:pt x="524" y="39053"/>
                    <a:pt x="1155" y="390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8" name="Google Shape;13888;p50"/>
            <p:cNvSpPr/>
            <p:nvPr/>
          </p:nvSpPr>
          <p:spPr>
            <a:xfrm>
              <a:off x="763613" y="1678077"/>
              <a:ext cx="728130" cy="827865"/>
            </a:xfrm>
            <a:custGeom>
              <a:rect b="b" l="l" r="r" t="t"/>
              <a:pathLst>
                <a:path extrusionOk="0" h="22337" w="19646">
                  <a:moveTo>
                    <a:pt x="9823" y="1"/>
                  </a:moveTo>
                  <a:cubicBezTo>
                    <a:pt x="4405" y="1"/>
                    <a:pt x="0" y="5001"/>
                    <a:pt x="0" y="11169"/>
                  </a:cubicBezTo>
                  <a:cubicBezTo>
                    <a:pt x="0" y="17336"/>
                    <a:pt x="4405" y="22337"/>
                    <a:pt x="9823" y="22337"/>
                  </a:cubicBezTo>
                  <a:cubicBezTo>
                    <a:pt x="15252" y="22337"/>
                    <a:pt x="19645" y="17336"/>
                    <a:pt x="19645" y="11169"/>
                  </a:cubicBezTo>
                  <a:cubicBezTo>
                    <a:pt x="19645" y="5001"/>
                    <a:pt x="15252" y="1"/>
                    <a:pt x="9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9" name="Google Shape;13889;p50"/>
            <p:cNvSpPr/>
            <p:nvPr/>
          </p:nvSpPr>
          <p:spPr>
            <a:xfrm>
              <a:off x="763613" y="1678077"/>
              <a:ext cx="728130" cy="461169"/>
            </a:xfrm>
            <a:custGeom>
              <a:rect b="b" l="l" r="r" t="t"/>
              <a:pathLst>
                <a:path extrusionOk="0" h="12443" w="19646">
                  <a:moveTo>
                    <a:pt x="9823" y="1"/>
                  </a:moveTo>
                  <a:cubicBezTo>
                    <a:pt x="4405" y="1"/>
                    <a:pt x="0" y="5001"/>
                    <a:pt x="0" y="11169"/>
                  </a:cubicBezTo>
                  <a:cubicBezTo>
                    <a:pt x="0" y="11597"/>
                    <a:pt x="24" y="12014"/>
                    <a:pt x="72" y="12443"/>
                  </a:cubicBezTo>
                  <a:lnTo>
                    <a:pt x="19586" y="12443"/>
                  </a:lnTo>
                  <a:cubicBezTo>
                    <a:pt x="19622" y="12026"/>
                    <a:pt x="19645" y="11597"/>
                    <a:pt x="19645" y="11169"/>
                  </a:cubicBezTo>
                  <a:cubicBezTo>
                    <a:pt x="19645" y="5001"/>
                    <a:pt x="15252" y="1"/>
                    <a:pt x="9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0" name="Google Shape;13890;p50"/>
            <p:cNvSpPr/>
            <p:nvPr/>
          </p:nvSpPr>
          <p:spPr>
            <a:xfrm>
              <a:off x="767277" y="2911978"/>
              <a:ext cx="469125" cy="550166"/>
            </a:xfrm>
            <a:custGeom>
              <a:rect b="b" l="l" r="r" t="t"/>
              <a:pathLst>
                <a:path extrusionOk="0" h="18479" w="10336">
                  <a:moveTo>
                    <a:pt x="1" y="0"/>
                  </a:moveTo>
                  <a:lnTo>
                    <a:pt x="168" y="17538"/>
                  </a:lnTo>
                  <a:lnTo>
                    <a:pt x="7788" y="18479"/>
                  </a:lnTo>
                  <a:cubicBezTo>
                    <a:pt x="7788" y="18479"/>
                    <a:pt x="10336" y="14717"/>
                    <a:pt x="8978" y="7359"/>
                  </a:cubicBezTo>
                  <a:cubicBezTo>
                    <a:pt x="7621" y="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1" name="Google Shape;13891;p50"/>
            <p:cNvSpPr/>
            <p:nvPr/>
          </p:nvSpPr>
          <p:spPr>
            <a:xfrm rot="-170517">
              <a:off x="1029622" y="1156496"/>
              <a:ext cx="818112" cy="770452"/>
            </a:xfrm>
            <a:custGeom>
              <a:rect b="b" l="l" r="r" t="t"/>
              <a:pathLst>
                <a:path extrusionOk="0" h="20789" w="22075">
                  <a:moveTo>
                    <a:pt x="11073" y="0"/>
                  </a:moveTo>
                  <a:cubicBezTo>
                    <a:pt x="4989" y="0"/>
                    <a:pt x="60" y="4703"/>
                    <a:pt x="60" y="10490"/>
                  </a:cubicBezTo>
                  <a:lnTo>
                    <a:pt x="60" y="10776"/>
                  </a:lnTo>
                  <a:cubicBezTo>
                    <a:pt x="1" y="10799"/>
                    <a:pt x="643" y="11347"/>
                    <a:pt x="1679" y="12169"/>
                  </a:cubicBezTo>
                  <a:cubicBezTo>
                    <a:pt x="2394" y="12740"/>
                    <a:pt x="3310" y="13466"/>
                    <a:pt x="4311" y="14228"/>
                  </a:cubicBezTo>
                  <a:cubicBezTo>
                    <a:pt x="6513" y="15931"/>
                    <a:pt x="9109" y="17884"/>
                    <a:pt x="10930" y="19217"/>
                  </a:cubicBezTo>
                  <a:cubicBezTo>
                    <a:pt x="12202" y="20157"/>
                    <a:pt x="13103" y="20788"/>
                    <a:pt x="13188" y="20788"/>
                  </a:cubicBezTo>
                  <a:cubicBezTo>
                    <a:pt x="13194" y="20788"/>
                    <a:pt x="13196" y="20784"/>
                    <a:pt x="13193" y="20777"/>
                  </a:cubicBezTo>
                  <a:cubicBezTo>
                    <a:pt x="13467" y="20717"/>
                    <a:pt x="13728" y="20658"/>
                    <a:pt x="13990" y="20598"/>
                  </a:cubicBezTo>
                  <a:lnTo>
                    <a:pt x="14288" y="20515"/>
                  </a:lnTo>
                  <a:cubicBezTo>
                    <a:pt x="14907" y="20324"/>
                    <a:pt x="15514" y="20098"/>
                    <a:pt x="16098" y="19800"/>
                  </a:cubicBezTo>
                  <a:cubicBezTo>
                    <a:pt x="19646" y="18062"/>
                    <a:pt x="22075" y="14550"/>
                    <a:pt x="22075" y="10490"/>
                  </a:cubicBezTo>
                  <a:cubicBezTo>
                    <a:pt x="22075" y="9335"/>
                    <a:pt x="21884" y="8204"/>
                    <a:pt x="21503" y="7120"/>
                  </a:cubicBezTo>
                  <a:cubicBezTo>
                    <a:pt x="21182" y="6227"/>
                    <a:pt x="20753" y="5394"/>
                    <a:pt x="20205" y="4620"/>
                  </a:cubicBezTo>
                  <a:cubicBezTo>
                    <a:pt x="18229" y="1834"/>
                    <a:pt x="14871" y="0"/>
                    <a:pt x="1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2" name="Google Shape;13892;p50"/>
            <p:cNvSpPr/>
            <p:nvPr/>
          </p:nvSpPr>
          <p:spPr>
            <a:xfrm>
              <a:off x="954234" y="1569701"/>
              <a:ext cx="625763" cy="448901"/>
            </a:xfrm>
            <a:custGeom>
              <a:rect b="b" l="l" r="r" t="t"/>
              <a:pathLst>
                <a:path extrusionOk="0" h="12112" w="16884">
                  <a:moveTo>
                    <a:pt x="1911" y="1"/>
                  </a:moveTo>
                  <a:cubicBezTo>
                    <a:pt x="1653" y="1"/>
                    <a:pt x="1399" y="119"/>
                    <a:pt x="1239" y="341"/>
                  </a:cubicBezTo>
                  <a:lnTo>
                    <a:pt x="274" y="1591"/>
                  </a:lnTo>
                  <a:cubicBezTo>
                    <a:pt x="1" y="1901"/>
                    <a:pt x="60" y="2377"/>
                    <a:pt x="393" y="2615"/>
                  </a:cubicBezTo>
                  <a:lnTo>
                    <a:pt x="1679" y="3460"/>
                  </a:lnTo>
                  <a:lnTo>
                    <a:pt x="10466" y="9271"/>
                  </a:lnTo>
                  <a:lnTo>
                    <a:pt x="10669" y="9390"/>
                  </a:lnTo>
                  <a:lnTo>
                    <a:pt x="14300" y="11795"/>
                  </a:lnTo>
                  <a:lnTo>
                    <a:pt x="14502" y="11938"/>
                  </a:lnTo>
                  <a:lnTo>
                    <a:pt x="14562" y="11973"/>
                  </a:lnTo>
                  <a:lnTo>
                    <a:pt x="14598" y="11997"/>
                  </a:lnTo>
                  <a:cubicBezTo>
                    <a:pt x="14731" y="12075"/>
                    <a:pt x="14878" y="12112"/>
                    <a:pt x="15024" y="12112"/>
                  </a:cubicBezTo>
                  <a:cubicBezTo>
                    <a:pt x="15281" y="12112"/>
                    <a:pt x="15533" y="11996"/>
                    <a:pt x="15693" y="11783"/>
                  </a:cubicBezTo>
                  <a:lnTo>
                    <a:pt x="16657" y="10533"/>
                  </a:lnTo>
                  <a:cubicBezTo>
                    <a:pt x="16860" y="10295"/>
                    <a:pt x="16884" y="9961"/>
                    <a:pt x="16729" y="9699"/>
                  </a:cubicBezTo>
                  <a:cubicBezTo>
                    <a:pt x="16669" y="9616"/>
                    <a:pt x="16610" y="9544"/>
                    <a:pt x="16526" y="9497"/>
                  </a:cubicBezTo>
                  <a:lnTo>
                    <a:pt x="16324" y="9354"/>
                  </a:lnTo>
                  <a:lnTo>
                    <a:pt x="12669" y="6937"/>
                  </a:lnTo>
                  <a:lnTo>
                    <a:pt x="11752" y="6342"/>
                  </a:lnTo>
                  <a:lnTo>
                    <a:pt x="7097" y="3258"/>
                  </a:lnTo>
                  <a:lnTo>
                    <a:pt x="3703" y="1020"/>
                  </a:lnTo>
                  <a:lnTo>
                    <a:pt x="2334" y="115"/>
                  </a:lnTo>
                  <a:cubicBezTo>
                    <a:pt x="2202" y="38"/>
                    <a:pt x="2056" y="1"/>
                    <a:pt x="1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3" name="Google Shape;13893;p50"/>
            <p:cNvSpPr/>
            <p:nvPr/>
          </p:nvSpPr>
          <p:spPr>
            <a:xfrm>
              <a:off x="725208" y="2832080"/>
              <a:ext cx="811965" cy="26502"/>
            </a:xfrm>
            <a:custGeom>
              <a:rect b="b" l="l" r="r" t="t"/>
              <a:pathLst>
                <a:path extrusionOk="0" h="3227" w="21908">
                  <a:moveTo>
                    <a:pt x="1358" y="0"/>
                  </a:moveTo>
                  <a:cubicBezTo>
                    <a:pt x="607" y="0"/>
                    <a:pt x="0" y="560"/>
                    <a:pt x="0" y="1250"/>
                  </a:cubicBezTo>
                  <a:lnTo>
                    <a:pt x="0" y="1977"/>
                  </a:lnTo>
                  <a:cubicBezTo>
                    <a:pt x="0" y="2667"/>
                    <a:pt x="619" y="3227"/>
                    <a:pt x="1358" y="3227"/>
                  </a:cubicBezTo>
                  <a:lnTo>
                    <a:pt x="20562" y="3227"/>
                  </a:lnTo>
                  <a:cubicBezTo>
                    <a:pt x="21301" y="3227"/>
                    <a:pt x="21908" y="2667"/>
                    <a:pt x="21908" y="1977"/>
                  </a:cubicBezTo>
                  <a:lnTo>
                    <a:pt x="21908" y="1250"/>
                  </a:lnTo>
                  <a:cubicBezTo>
                    <a:pt x="21908" y="560"/>
                    <a:pt x="21301" y="0"/>
                    <a:pt x="205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4" name="Google Shape;13894;p50"/>
            <p:cNvSpPr/>
            <p:nvPr/>
          </p:nvSpPr>
          <p:spPr>
            <a:xfrm>
              <a:off x="575179" y="2145866"/>
              <a:ext cx="416582" cy="840652"/>
            </a:xfrm>
            <a:custGeom>
              <a:rect b="b" l="l" r="r" t="t"/>
              <a:pathLst>
                <a:path extrusionOk="0" h="22682" w="11240">
                  <a:moveTo>
                    <a:pt x="3143" y="0"/>
                  </a:moveTo>
                  <a:cubicBezTo>
                    <a:pt x="2572" y="1119"/>
                    <a:pt x="2084" y="2286"/>
                    <a:pt x="1715" y="3489"/>
                  </a:cubicBezTo>
                  <a:cubicBezTo>
                    <a:pt x="0" y="9061"/>
                    <a:pt x="738" y="14931"/>
                    <a:pt x="3786" y="19991"/>
                  </a:cubicBezTo>
                  <a:cubicBezTo>
                    <a:pt x="4358" y="20931"/>
                    <a:pt x="5001" y="21836"/>
                    <a:pt x="5703" y="22682"/>
                  </a:cubicBezTo>
                  <a:cubicBezTo>
                    <a:pt x="7620" y="21205"/>
                    <a:pt x="9477" y="19657"/>
                    <a:pt x="11240" y="18014"/>
                  </a:cubicBezTo>
                  <a:cubicBezTo>
                    <a:pt x="8525" y="14466"/>
                    <a:pt x="7501" y="9859"/>
                    <a:pt x="8882" y="5358"/>
                  </a:cubicBezTo>
                  <a:cubicBezTo>
                    <a:pt x="9323" y="3929"/>
                    <a:pt x="9989" y="2572"/>
                    <a:pt x="10859" y="1346"/>
                  </a:cubicBezTo>
                  <a:cubicBezTo>
                    <a:pt x="8311" y="845"/>
                    <a:pt x="5703" y="500"/>
                    <a:pt x="3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5" name="Google Shape;13895;p50"/>
            <p:cNvSpPr/>
            <p:nvPr/>
          </p:nvSpPr>
          <p:spPr>
            <a:xfrm>
              <a:off x="582666" y="1899759"/>
              <a:ext cx="550304" cy="437449"/>
            </a:xfrm>
            <a:custGeom>
              <a:rect b="b" l="l" r="r" t="t"/>
              <a:pathLst>
                <a:path extrusionOk="0" h="11803" w="14848">
                  <a:moveTo>
                    <a:pt x="7615" y="1"/>
                  </a:moveTo>
                  <a:cubicBezTo>
                    <a:pt x="6512" y="1"/>
                    <a:pt x="5386" y="256"/>
                    <a:pt x="4346" y="794"/>
                  </a:cubicBezTo>
                  <a:cubicBezTo>
                    <a:pt x="1179" y="2413"/>
                    <a:pt x="1" y="6021"/>
                    <a:pt x="1703" y="8843"/>
                  </a:cubicBezTo>
                  <a:cubicBezTo>
                    <a:pt x="2837" y="10743"/>
                    <a:pt x="4983" y="11803"/>
                    <a:pt x="7228" y="11803"/>
                  </a:cubicBezTo>
                  <a:cubicBezTo>
                    <a:pt x="8331" y="11803"/>
                    <a:pt x="9459" y="11547"/>
                    <a:pt x="10502" y="11010"/>
                  </a:cubicBezTo>
                  <a:cubicBezTo>
                    <a:pt x="13657" y="9379"/>
                    <a:pt x="14848" y="5771"/>
                    <a:pt x="13145" y="2949"/>
                  </a:cubicBezTo>
                  <a:cubicBezTo>
                    <a:pt x="12004" y="1058"/>
                    <a:pt x="9857" y="1"/>
                    <a:pt x="76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6" name="Google Shape;13896;p50"/>
            <p:cNvSpPr/>
            <p:nvPr/>
          </p:nvSpPr>
          <p:spPr>
            <a:xfrm>
              <a:off x="653273" y="2063806"/>
              <a:ext cx="357023" cy="304320"/>
            </a:xfrm>
            <a:custGeom>
              <a:rect b="b" l="l" r="r" t="t"/>
              <a:pathLst>
                <a:path extrusionOk="0" h="8211" w="9633">
                  <a:moveTo>
                    <a:pt x="4979" y="0"/>
                  </a:moveTo>
                  <a:cubicBezTo>
                    <a:pt x="4728" y="0"/>
                    <a:pt x="4473" y="20"/>
                    <a:pt x="4215" y="59"/>
                  </a:cubicBezTo>
                  <a:cubicBezTo>
                    <a:pt x="1739" y="428"/>
                    <a:pt x="1" y="2536"/>
                    <a:pt x="334" y="4774"/>
                  </a:cubicBezTo>
                  <a:cubicBezTo>
                    <a:pt x="644" y="6786"/>
                    <a:pt x="2513" y="8211"/>
                    <a:pt x="4686" y="8211"/>
                  </a:cubicBezTo>
                  <a:cubicBezTo>
                    <a:pt x="4930" y="8211"/>
                    <a:pt x="5179" y="8193"/>
                    <a:pt x="5430" y="8155"/>
                  </a:cubicBezTo>
                  <a:cubicBezTo>
                    <a:pt x="7906" y="7774"/>
                    <a:pt x="9633" y="5667"/>
                    <a:pt x="9299" y="3429"/>
                  </a:cubicBezTo>
                  <a:cubicBezTo>
                    <a:pt x="9001" y="1423"/>
                    <a:pt x="7144" y="0"/>
                    <a:pt x="4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7" name="Google Shape;13897;p50"/>
            <p:cNvSpPr/>
            <p:nvPr/>
          </p:nvSpPr>
          <p:spPr>
            <a:xfrm>
              <a:off x="739781" y="2781187"/>
              <a:ext cx="353502" cy="352946"/>
            </a:xfrm>
            <a:custGeom>
              <a:rect b="b" l="l" r="r" t="t"/>
              <a:pathLst>
                <a:path extrusionOk="0" h="9523" w="9538">
                  <a:moveTo>
                    <a:pt x="4011" y="0"/>
                  </a:moveTo>
                  <a:cubicBezTo>
                    <a:pt x="3744" y="0"/>
                    <a:pt x="3474" y="27"/>
                    <a:pt x="3203" y="87"/>
                  </a:cubicBezTo>
                  <a:cubicBezTo>
                    <a:pt x="2369" y="278"/>
                    <a:pt x="1619" y="707"/>
                    <a:pt x="1036" y="1326"/>
                  </a:cubicBezTo>
                  <a:cubicBezTo>
                    <a:pt x="572" y="1838"/>
                    <a:pt x="369" y="2493"/>
                    <a:pt x="238" y="3147"/>
                  </a:cubicBezTo>
                  <a:cubicBezTo>
                    <a:pt x="0" y="4338"/>
                    <a:pt x="3001" y="8827"/>
                    <a:pt x="3096" y="8970"/>
                  </a:cubicBezTo>
                  <a:cubicBezTo>
                    <a:pt x="3297" y="9310"/>
                    <a:pt x="3676" y="9522"/>
                    <a:pt x="4039" y="9522"/>
                  </a:cubicBezTo>
                  <a:cubicBezTo>
                    <a:pt x="4170" y="9522"/>
                    <a:pt x="4300" y="9494"/>
                    <a:pt x="4417" y="9434"/>
                  </a:cubicBezTo>
                  <a:lnTo>
                    <a:pt x="8989" y="7076"/>
                  </a:lnTo>
                  <a:cubicBezTo>
                    <a:pt x="9430" y="6850"/>
                    <a:pt x="9537" y="6267"/>
                    <a:pt x="9263" y="5791"/>
                  </a:cubicBezTo>
                  <a:lnTo>
                    <a:pt x="9156" y="5600"/>
                  </a:lnTo>
                  <a:cubicBezTo>
                    <a:pt x="7965" y="3862"/>
                    <a:pt x="6787" y="2123"/>
                    <a:pt x="5715" y="314"/>
                  </a:cubicBezTo>
                  <a:cubicBezTo>
                    <a:pt x="5161" y="126"/>
                    <a:pt x="4591" y="0"/>
                    <a:pt x="40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8" name="Google Shape;13898;p50"/>
            <p:cNvSpPr/>
            <p:nvPr/>
          </p:nvSpPr>
          <p:spPr>
            <a:xfrm>
              <a:off x="942337" y="2785153"/>
              <a:ext cx="173897" cy="202102"/>
            </a:xfrm>
            <a:custGeom>
              <a:rect b="b" l="l" r="r" t="t"/>
              <a:pathLst>
                <a:path extrusionOk="0" h="5453" w="4692">
                  <a:moveTo>
                    <a:pt x="1023" y="0"/>
                  </a:moveTo>
                  <a:cubicBezTo>
                    <a:pt x="856" y="0"/>
                    <a:pt x="688" y="44"/>
                    <a:pt x="536" y="135"/>
                  </a:cubicBezTo>
                  <a:cubicBezTo>
                    <a:pt x="131" y="361"/>
                    <a:pt x="0" y="885"/>
                    <a:pt x="274" y="1266"/>
                  </a:cubicBezTo>
                  <a:lnTo>
                    <a:pt x="2929" y="5076"/>
                  </a:lnTo>
                  <a:cubicBezTo>
                    <a:pt x="3112" y="5321"/>
                    <a:pt x="3399" y="5453"/>
                    <a:pt x="3688" y="5453"/>
                  </a:cubicBezTo>
                  <a:cubicBezTo>
                    <a:pt x="3849" y="5453"/>
                    <a:pt x="4010" y="5412"/>
                    <a:pt x="4155" y="5326"/>
                  </a:cubicBezTo>
                  <a:cubicBezTo>
                    <a:pt x="4572" y="5088"/>
                    <a:pt x="4691" y="4564"/>
                    <a:pt x="4429" y="4183"/>
                  </a:cubicBezTo>
                  <a:lnTo>
                    <a:pt x="1774" y="373"/>
                  </a:lnTo>
                  <a:cubicBezTo>
                    <a:pt x="1593" y="132"/>
                    <a:pt x="1311" y="0"/>
                    <a:pt x="10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9" name="Google Shape;13899;p50"/>
            <p:cNvSpPr/>
            <p:nvPr/>
          </p:nvSpPr>
          <p:spPr>
            <a:xfrm>
              <a:off x="991299" y="2932076"/>
              <a:ext cx="181866" cy="204214"/>
            </a:xfrm>
            <a:custGeom>
              <a:rect b="b" l="l" r="r" t="t"/>
              <a:pathLst>
                <a:path extrusionOk="0" h="5510" w="4907">
                  <a:moveTo>
                    <a:pt x="1047" y="1"/>
                  </a:moveTo>
                  <a:cubicBezTo>
                    <a:pt x="868" y="1"/>
                    <a:pt x="687" y="49"/>
                    <a:pt x="525" y="148"/>
                  </a:cubicBezTo>
                  <a:cubicBezTo>
                    <a:pt x="108" y="398"/>
                    <a:pt x="1" y="946"/>
                    <a:pt x="275" y="1339"/>
                  </a:cubicBezTo>
                  <a:lnTo>
                    <a:pt x="3084" y="5137"/>
                  </a:lnTo>
                  <a:cubicBezTo>
                    <a:pt x="3277" y="5381"/>
                    <a:pt x="3566" y="5510"/>
                    <a:pt x="3860" y="5510"/>
                  </a:cubicBezTo>
                  <a:cubicBezTo>
                    <a:pt x="4039" y="5510"/>
                    <a:pt x="4220" y="5462"/>
                    <a:pt x="4382" y="5363"/>
                  </a:cubicBezTo>
                  <a:cubicBezTo>
                    <a:pt x="4799" y="5113"/>
                    <a:pt x="4906" y="4565"/>
                    <a:pt x="4632" y="4172"/>
                  </a:cubicBezTo>
                  <a:lnTo>
                    <a:pt x="1822" y="374"/>
                  </a:lnTo>
                  <a:cubicBezTo>
                    <a:pt x="1630" y="130"/>
                    <a:pt x="1341" y="1"/>
                    <a:pt x="10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0" name="Google Shape;13900;p50"/>
            <p:cNvSpPr/>
            <p:nvPr/>
          </p:nvSpPr>
          <p:spPr>
            <a:xfrm>
              <a:off x="262728" y="2227037"/>
              <a:ext cx="397606" cy="40213"/>
            </a:xfrm>
            <a:custGeom>
              <a:rect b="b" l="l" r="r" t="t"/>
              <a:pathLst>
                <a:path extrusionOk="0" h="1085" w="10728">
                  <a:moveTo>
                    <a:pt x="536" y="1"/>
                  </a:moveTo>
                  <a:cubicBezTo>
                    <a:pt x="239" y="1"/>
                    <a:pt x="0" y="251"/>
                    <a:pt x="0" y="537"/>
                  </a:cubicBezTo>
                  <a:cubicBezTo>
                    <a:pt x="0" y="834"/>
                    <a:pt x="239" y="1084"/>
                    <a:pt x="536" y="1084"/>
                  </a:cubicBezTo>
                  <a:lnTo>
                    <a:pt x="10192" y="1084"/>
                  </a:lnTo>
                  <a:cubicBezTo>
                    <a:pt x="10478" y="1084"/>
                    <a:pt x="10728" y="834"/>
                    <a:pt x="10728" y="537"/>
                  </a:cubicBezTo>
                  <a:cubicBezTo>
                    <a:pt x="10728" y="251"/>
                    <a:pt x="10478" y="1"/>
                    <a:pt x="10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1" name="Google Shape;13901;p50"/>
            <p:cNvSpPr/>
            <p:nvPr/>
          </p:nvSpPr>
          <p:spPr>
            <a:xfrm>
              <a:off x="298458" y="2139232"/>
              <a:ext cx="170376" cy="456758"/>
            </a:xfrm>
            <a:custGeom>
              <a:rect b="b" l="l" r="r" t="t"/>
              <a:pathLst>
                <a:path extrusionOk="0" h="12324" w="4597">
                  <a:moveTo>
                    <a:pt x="2299" y="1"/>
                  </a:moveTo>
                  <a:cubicBezTo>
                    <a:pt x="1037" y="1"/>
                    <a:pt x="13" y="1024"/>
                    <a:pt x="1" y="2287"/>
                  </a:cubicBezTo>
                  <a:lnTo>
                    <a:pt x="1" y="10026"/>
                  </a:lnTo>
                  <a:cubicBezTo>
                    <a:pt x="13" y="11288"/>
                    <a:pt x="1037" y="12312"/>
                    <a:pt x="2299" y="12324"/>
                  </a:cubicBezTo>
                  <a:cubicBezTo>
                    <a:pt x="3561" y="12312"/>
                    <a:pt x="4585" y="11300"/>
                    <a:pt x="4597" y="10038"/>
                  </a:cubicBezTo>
                  <a:lnTo>
                    <a:pt x="4597" y="2298"/>
                  </a:lnTo>
                  <a:cubicBezTo>
                    <a:pt x="4597" y="1024"/>
                    <a:pt x="3561" y="1"/>
                    <a:pt x="22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2" name="Google Shape;13902;p50"/>
            <p:cNvSpPr/>
            <p:nvPr/>
          </p:nvSpPr>
          <p:spPr>
            <a:xfrm rot="-170517">
              <a:off x="1314825" y="1301629"/>
              <a:ext cx="536600" cy="620468"/>
            </a:xfrm>
            <a:custGeom>
              <a:rect b="b" l="l" r="r" t="t"/>
              <a:pathLst>
                <a:path extrusionOk="0" h="16742" w="14479">
                  <a:moveTo>
                    <a:pt x="9681" y="0"/>
                  </a:moveTo>
                  <a:cubicBezTo>
                    <a:pt x="6239" y="0"/>
                    <a:pt x="2999" y="2084"/>
                    <a:pt x="1680" y="5466"/>
                  </a:cubicBezTo>
                  <a:cubicBezTo>
                    <a:pt x="1" y="9812"/>
                    <a:pt x="2084" y="14705"/>
                    <a:pt x="6394" y="16491"/>
                  </a:cubicBezTo>
                  <a:cubicBezTo>
                    <a:pt x="6621" y="16586"/>
                    <a:pt x="6859" y="16670"/>
                    <a:pt x="7097" y="16741"/>
                  </a:cubicBezTo>
                  <a:cubicBezTo>
                    <a:pt x="7049" y="16658"/>
                    <a:pt x="6978" y="16598"/>
                    <a:pt x="6894" y="16539"/>
                  </a:cubicBezTo>
                  <a:lnTo>
                    <a:pt x="6692" y="16408"/>
                  </a:lnTo>
                  <a:cubicBezTo>
                    <a:pt x="7311" y="16217"/>
                    <a:pt x="7918" y="15991"/>
                    <a:pt x="8502" y="15693"/>
                  </a:cubicBezTo>
                  <a:cubicBezTo>
                    <a:pt x="12050" y="13955"/>
                    <a:pt x="14479" y="10443"/>
                    <a:pt x="14479" y="6383"/>
                  </a:cubicBezTo>
                  <a:cubicBezTo>
                    <a:pt x="14479" y="5228"/>
                    <a:pt x="14276" y="4097"/>
                    <a:pt x="13895" y="3013"/>
                  </a:cubicBezTo>
                  <a:cubicBezTo>
                    <a:pt x="13574" y="2120"/>
                    <a:pt x="13145" y="1287"/>
                    <a:pt x="12598" y="513"/>
                  </a:cubicBezTo>
                  <a:cubicBezTo>
                    <a:pt x="11635" y="165"/>
                    <a:pt x="10650" y="0"/>
                    <a:pt x="96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3" name="Google Shape;13903;p50"/>
            <p:cNvSpPr/>
            <p:nvPr/>
          </p:nvSpPr>
          <p:spPr>
            <a:xfrm rot="-170517">
              <a:off x="1356695" y="1356296"/>
              <a:ext cx="495129" cy="525927"/>
            </a:xfrm>
            <a:custGeom>
              <a:rect b="b" l="l" r="r" t="t"/>
              <a:pathLst>
                <a:path extrusionOk="0" h="14191" w="13360">
                  <a:moveTo>
                    <a:pt x="8410" y="0"/>
                  </a:moveTo>
                  <a:cubicBezTo>
                    <a:pt x="5677" y="0"/>
                    <a:pt x="3014" y="1571"/>
                    <a:pt x="1834" y="4344"/>
                  </a:cubicBezTo>
                  <a:cubicBezTo>
                    <a:pt x="1" y="8654"/>
                    <a:pt x="2751" y="13536"/>
                    <a:pt x="7383" y="14190"/>
                  </a:cubicBezTo>
                  <a:cubicBezTo>
                    <a:pt x="10931" y="12452"/>
                    <a:pt x="13360" y="8940"/>
                    <a:pt x="13360" y="4880"/>
                  </a:cubicBezTo>
                  <a:cubicBezTo>
                    <a:pt x="13360" y="3725"/>
                    <a:pt x="13157" y="2594"/>
                    <a:pt x="12776" y="1510"/>
                  </a:cubicBezTo>
                  <a:cubicBezTo>
                    <a:pt x="11460" y="483"/>
                    <a:pt x="9924" y="0"/>
                    <a:pt x="8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4" name="Google Shape;13904;p50"/>
            <p:cNvSpPr/>
            <p:nvPr/>
          </p:nvSpPr>
          <p:spPr>
            <a:xfrm rot="-170517">
              <a:off x="1628451" y="1369332"/>
              <a:ext cx="223735" cy="506581"/>
            </a:xfrm>
            <a:custGeom>
              <a:rect b="b" l="l" r="r" t="t"/>
              <a:pathLst>
                <a:path extrusionOk="0" h="13669" w="6037">
                  <a:moveTo>
                    <a:pt x="3775" y="0"/>
                  </a:moveTo>
                  <a:lnTo>
                    <a:pt x="3775" y="0"/>
                  </a:lnTo>
                  <a:cubicBezTo>
                    <a:pt x="5191" y="4715"/>
                    <a:pt x="3370" y="9906"/>
                    <a:pt x="0" y="13656"/>
                  </a:cubicBezTo>
                  <a:lnTo>
                    <a:pt x="60" y="13668"/>
                  </a:lnTo>
                  <a:cubicBezTo>
                    <a:pt x="3608" y="11918"/>
                    <a:pt x="6037" y="8406"/>
                    <a:pt x="6037" y="4346"/>
                  </a:cubicBezTo>
                  <a:cubicBezTo>
                    <a:pt x="6037" y="3191"/>
                    <a:pt x="5834" y="2060"/>
                    <a:pt x="5453" y="976"/>
                  </a:cubicBezTo>
                  <a:cubicBezTo>
                    <a:pt x="4941" y="572"/>
                    <a:pt x="4370" y="250"/>
                    <a:pt x="37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5" name="Google Shape;13905;p50"/>
            <p:cNvSpPr/>
            <p:nvPr/>
          </p:nvSpPr>
          <p:spPr>
            <a:xfrm rot="-170517">
              <a:off x="1469190" y="1560213"/>
              <a:ext cx="228627" cy="63559"/>
            </a:xfrm>
            <a:custGeom>
              <a:rect b="b" l="l" r="r" t="t"/>
              <a:pathLst>
                <a:path extrusionOk="0" h="1715" w="6169">
                  <a:moveTo>
                    <a:pt x="858" y="0"/>
                  </a:moveTo>
                  <a:cubicBezTo>
                    <a:pt x="394" y="0"/>
                    <a:pt x="1" y="381"/>
                    <a:pt x="1" y="857"/>
                  </a:cubicBezTo>
                  <a:cubicBezTo>
                    <a:pt x="1" y="1322"/>
                    <a:pt x="394" y="1715"/>
                    <a:pt x="858" y="1715"/>
                  </a:cubicBezTo>
                  <a:lnTo>
                    <a:pt x="5311" y="1715"/>
                  </a:lnTo>
                  <a:cubicBezTo>
                    <a:pt x="5787" y="1715"/>
                    <a:pt x="6168" y="1322"/>
                    <a:pt x="6168" y="857"/>
                  </a:cubicBezTo>
                  <a:cubicBezTo>
                    <a:pt x="6168" y="381"/>
                    <a:pt x="5787" y="0"/>
                    <a:pt x="53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6" name="Google Shape;13906;p50"/>
            <p:cNvSpPr/>
            <p:nvPr/>
          </p:nvSpPr>
          <p:spPr>
            <a:xfrm rot="-170517">
              <a:off x="1595984" y="1476425"/>
              <a:ext cx="109922" cy="37987"/>
            </a:xfrm>
            <a:custGeom>
              <a:rect b="b" l="l" r="r" t="t"/>
              <a:pathLst>
                <a:path extrusionOk="0" h="1025" w="2966">
                  <a:moveTo>
                    <a:pt x="513" y="0"/>
                  </a:moveTo>
                  <a:cubicBezTo>
                    <a:pt x="227" y="0"/>
                    <a:pt x="1" y="226"/>
                    <a:pt x="1" y="512"/>
                  </a:cubicBezTo>
                  <a:cubicBezTo>
                    <a:pt x="1" y="786"/>
                    <a:pt x="227" y="1024"/>
                    <a:pt x="513" y="1024"/>
                  </a:cubicBezTo>
                  <a:lnTo>
                    <a:pt x="2453" y="1024"/>
                  </a:lnTo>
                  <a:cubicBezTo>
                    <a:pt x="2739" y="1024"/>
                    <a:pt x="2965" y="786"/>
                    <a:pt x="2965" y="512"/>
                  </a:cubicBezTo>
                  <a:cubicBezTo>
                    <a:pt x="2965" y="226"/>
                    <a:pt x="2739" y="0"/>
                    <a:pt x="2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7" name="Google Shape;13907;p50"/>
            <p:cNvSpPr/>
            <p:nvPr/>
          </p:nvSpPr>
          <p:spPr>
            <a:xfrm>
              <a:off x="2076475" y="1577900"/>
              <a:ext cx="26500" cy="2630645"/>
            </a:xfrm>
            <a:custGeom>
              <a:rect b="b" l="l" r="r" t="t"/>
              <a:pathLst>
                <a:path extrusionOk="0" h="69950" w="715">
                  <a:moveTo>
                    <a:pt x="357" y="1"/>
                  </a:moveTo>
                  <a:cubicBezTo>
                    <a:pt x="179" y="1"/>
                    <a:pt x="0" y="501"/>
                    <a:pt x="0" y="1108"/>
                  </a:cubicBezTo>
                  <a:lnTo>
                    <a:pt x="0" y="69950"/>
                  </a:lnTo>
                  <a:lnTo>
                    <a:pt x="715" y="69950"/>
                  </a:lnTo>
                  <a:lnTo>
                    <a:pt x="715" y="1108"/>
                  </a:lnTo>
                  <a:cubicBezTo>
                    <a:pt x="715" y="501"/>
                    <a:pt x="536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8" name="Google Shape;13908;p50"/>
            <p:cNvSpPr/>
            <p:nvPr/>
          </p:nvSpPr>
          <p:spPr>
            <a:xfrm>
              <a:off x="629441" y="2138787"/>
              <a:ext cx="232159" cy="232160"/>
            </a:xfrm>
            <a:custGeom>
              <a:rect b="b" l="l" r="r" t="t"/>
              <a:pathLst>
                <a:path extrusionOk="0" h="6264" w="6264">
                  <a:moveTo>
                    <a:pt x="3132" y="1"/>
                  </a:moveTo>
                  <a:cubicBezTo>
                    <a:pt x="1394" y="1"/>
                    <a:pt x="1" y="1406"/>
                    <a:pt x="1" y="3132"/>
                  </a:cubicBezTo>
                  <a:cubicBezTo>
                    <a:pt x="1" y="4858"/>
                    <a:pt x="1394" y="6263"/>
                    <a:pt x="3132" y="6263"/>
                  </a:cubicBezTo>
                  <a:cubicBezTo>
                    <a:pt x="4858" y="6263"/>
                    <a:pt x="6263" y="4858"/>
                    <a:pt x="6263" y="3132"/>
                  </a:cubicBezTo>
                  <a:cubicBezTo>
                    <a:pt x="6263" y="1406"/>
                    <a:pt x="4858" y="1"/>
                    <a:pt x="3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9" name="Google Shape;13909;p50"/>
            <p:cNvSpPr/>
            <p:nvPr/>
          </p:nvSpPr>
          <p:spPr>
            <a:xfrm>
              <a:off x="634296" y="2152575"/>
              <a:ext cx="217149" cy="198099"/>
            </a:xfrm>
            <a:custGeom>
              <a:rect b="b" l="l" r="r" t="t"/>
              <a:pathLst>
                <a:path extrusionOk="0" h="5345" w="5859">
                  <a:moveTo>
                    <a:pt x="634" y="0"/>
                  </a:moveTo>
                  <a:cubicBezTo>
                    <a:pt x="480" y="0"/>
                    <a:pt x="328" y="63"/>
                    <a:pt x="215" y="188"/>
                  </a:cubicBezTo>
                  <a:cubicBezTo>
                    <a:pt x="1" y="414"/>
                    <a:pt x="12" y="784"/>
                    <a:pt x="251" y="998"/>
                  </a:cubicBezTo>
                  <a:lnTo>
                    <a:pt x="4846" y="5201"/>
                  </a:lnTo>
                  <a:cubicBezTo>
                    <a:pt x="4953" y="5296"/>
                    <a:pt x="5092" y="5344"/>
                    <a:pt x="5231" y="5344"/>
                  </a:cubicBezTo>
                  <a:cubicBezTo>
                    <a:pt x="5387" y="5344"/>
                    <a:pt x="5543" y="5284"/>
                    <a:pt x="5656" y="5165"/>
                  </a:cubicBezTo>
                  <a:cubicBezTo>
                    <a:pt x="5858" y="4927"/>
                    <a:pt x="5847" y="4558"/>
                    <a:pt x="5620" y="4355"/>
                  </a:cubicBezTo>
                  <a:lnTo>
                    <a:pt x="1024" y="153"/>
                  </a:lnTo>
                  <a:cubicBezTo>
                    <a:pt x="912" y="51"/>
                    <a:pt x="772" y="0"/>
                    <a:pt x="6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0" name="Google Shape;13910;p50"/>
            <p:cNvSpPr/>
            <p:nvPr/>
          </p:nvSpPr>
          <p:spPr>
            <a:xfrm>
              <a:off x="804199" y="2215140"/>
              <a:ext cx="26055" cy="26500"/>
            </a:xfrm>
            <a:custGeom>
              <a:rect b="b" l="l" r="r" t="t"/>
              <a:pathLst>
                <a:path extrusionOk="0" h="715" w="703">
                  <a:moveTo>
                    <a:pt x="358" y="0"/>
                  </a:moveTo>
                  <a:cubicBezTo>
                    <a:pt x="155" y="0"/>
                    <a:pt x="0" y="167"/>
                    <a:pt x="0" y="358"/>
                  </a:cubicBezTo>
                  <a:cubicBezTo>
                    <a:pt x="0" y="560"/>
                    <a:pt x="155" y="715"/>
                    <a:pt x="358" y="715"/>
                  </a:cubicBezTo>
                  <a:cubicBezTo>
                    <a:pt x="548" y="715"/>
                    <a:pt x="703" y="560"/>
                    <a:pt x="703" y="358"/>
                  </a:cubicBezTo>
                  <a:cubicBezTo>
                    <a:pt x="703" y="167"/>
                    <a:pt x="548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1" name="Google Shape;13911;p50"/>
            <p:cNvSpPr/>
            <p:nvPr/>
          </p:nvSpPr>
          <p:spPr>
            <a:xfrm>
              <a:off x="775511" y="2171886"/>
              <a:ext cx="13268" cy="13268"/>
            </a:xfrm>
            <a:custGeom>
              <a:rect b="b" l="l" r="r" t="t"/>
              <a:pathLst>
                <a:path extrusionOk="0" h="358" w="358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74"/>
                    <a:pt x="84" y="358"/>
                    <a:pt x="179" y="358"/>
                  </a:cubicBezTo>
                  <a:cubicBezTo>
                    <a:pt x="286" y="358"/>
                    <a:pt x="358" y="274"/>
                    <a:pt x="358" y="179"/>
                  </a:cubicBezTo>
                  <a:cubicBezTo>
                    <a:pt x="358" y="72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2" name="Google Shape;13912;p50"/>
            <p:cNvSpPr/>
            <p:nvPr/>
          </p:nvSpPr>
          <p:spPr>
            <a:xfrm>
              <a:off x="662094" y="2252649"/>
              <a:ext cx="13268" cy="13713"/>
            </a:xfrm>
            <a:custGeom>
              <a:rect b="b" l="l" r="r" t="t"/>
              <a:pathLst>
                <a:path extrusionOk="0" h="370" w="358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cubicBezTo>
                    <a:pt x="1" y="286"/>
                    <a:pt x="84" y="370"/>
                    <a:pt x="179" y="370"/>
                  </a:cubicBezTo>
                  <a:cubicBezTo>
                    <a:pt x="274" y="370"/>
                    <a:pt x="358" y="286"/>
                    <a:pt x="358" y="179"/>
                  </a:cubicBezTo>
                  <a:cubicBezTo>
                    <a:pt x="358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3" name="Google Shape;13913;p50"/>
            <p:cNvSpPr/>
            <p:nvPr/>
          </p:nvSpPr>
          <p:spPr>
            <a:xfrm>
              <a:off x="683740" y="2473293"/>
              <a:ext cx="67528" cy="67565"/>
            </a:xfrm>
            <a:custGeom>
              <a:rect b="b" l="l" r="r" t="t"/>
              <a:pathLst>
                <a:path extrusionOk="0" h="1823" w="1822">
                  <a:moveTo>
                    <a:pt x="905" y="1"/>
                  </a:moveTo>
                  <a:cubicBezTo>
                    <a:pt x="405" y="1"/>
                    <a:pt x="0" y="405"/>
                    <a:pt x="0" y="905"/>
                  </a:cubicBezTo>
                  <a:cubicBezTo>
                    <a:pt x="0" y="1417"/>
                    <a:pt x="405" y="1822"/>
                    <a:pt x="905" y="1822"/>
                  </a:cubicBezTo>
                  <a:cubicBezTo>
                    <a:pt x="1417" y="1822"/>
                    <a:pt x="1822" y="1417"/>
                    <a:pt x="1822" y="905"/>
                  </a:cubicBezTo>
                  <a:cubicBezTo>
                    <a:pt x="1822" y="405"/>
                    <a:pt x="1417" y="1"/>
                    <a:pt x="9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4" name="Google Shape;13914;p50"/>
            <p:cNvSpPr/>
            <p:nvPr/>
          </p:nvSpPr>
          <p:spPr>
            <a:xfrm>
              <a:off x="713280" y="2617177"/>
              <a:ext cx="67565" cy="67528"/>
            </a:xfrm>
            <a:custGeom>
              <a:rect b="b" l="l" r="r" t="t"/>
              <a:pathLst>
                <a:path extrusionOk="0" h="1822" w="1823">
                  <a:moveTo>
                    <a:pt x="918" y="0"/>
                  </a:moveTo>
                  <a:cubicBezTo>
                    <a:pt x="406" y="0"/>
                    <a:pt x="1" y="405"/>
                    <a:pt x="1" y="917"/>
                  </a:cubicBezTo>
                  <a:cubicBezTo>
                    <a:pt x="1" y="1417"/>
                    <a:pt x="406" y="1822"/>
                    <a:pt x="918" y="1822"/>
                  </a:cubicBezTo>
                  <a:cubicBezTo>
                    <a:pt x="1418" y="1822"/>
                    <a:pt x="1822" y="1417"/>
                    <a:pt x="1822" y="917"/>
                  </a:cubicBezTo>
                  <a:cubicBezTo>
                    <a:pt x="1822" y="405"/>
                    <a:pt x="1418" y="0"/>
                    <a:pt x="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5" name="Google Shape;13915;p50"/>
            <p:cNvSpPr/>
            <p:nvPr/>
          </p:nvSpPr>
          <p:spPr>
            <a:xfrm rot="-170517">
              <a:off x="1171337" y="1310387"/>
              <a:ext cx="138607" cy="118594"/>
            </a:xfrm>
            <a:custGeom>
              <a:rect b="b" l="l" r="r" t="t"/>
              <a:pathLst>
                <a:path extrusionOk="0" h="3200" w="3740">
                  <a:moveTo>
                    <a:pt x="2132" y="1"/>
                  </a:moveTo>
                  <a:cubicBezTo>
                    <a:pt x="703" y="1"/>
                    <a:pt x="1" y="1727"/>
                    <a:pt x="1013" y="2727"/>
                  </a:cubicBezTo>
                  <a:cubicBezTo>
                    <a:pt x="1335" y="3054"/>
                    <a:pt x="1733" y="3199"/>
                    <a:pt x="2124" y="3199"/>
                  </a:cubicBezTo>
                  <a:cubicBezTo>
                    <a:pt x="2947" y="3199"/>
                    <a:pt x="3739" y="2556"/>
                    <a:pt x="3739" y="1596"/>
                  </a:cubicBezTo>
                  <a:cubicBezTo>
                    <a:pt x="3727" y="715"/>
                    <a:pt x="3013" y="1"/>
                    <a:pt x="21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6" name="Google Shape;13916;p50"/>
            <p:cNvSpPr/>
            <p:nvPr/>
          </p:nvSpPr>
          <p:spPr>
            <a:xfrm>
              <a:off x="1001009" y="1808247"/>
              <a:ext cx="68010" cy="68010"/>
            </a:xfrm>
            <a:custGeom>
              <a:rect b="b" l="l" r="r" t="t"/>
              <a:pathLst>
                <a:path extrusionOk="0" h="1835" w="1835">
                  <a:moveTo>
                    <a:pt x="917" y="1"/>
                  </a:moveTo>
                  <a:cubicBezTo>
                    <a:pt x="405" y="1"/>
                    <a:pt x="1" y="418"/>
                    <a:pt x="1" y="918"/>
                  </a:cubicBezTo>
                  <a:cubicBezTo>
                    <a:pt x="1" y="1430"/>
                    <a:pt x="405" y="1834"/>
                    <a:pt x="917" y="1834"/>
                  </a:cubicBezTo>
                  <a:cubicBezTo>
                    <a:pt x="1417" y="1834"/>
                    <a:pt x="1834" y="1430"/>
                    <a:pt x="1834" y="918"/>
                  </a:cubicBezTo>
                  <a:cubicBezTo>
                    <a:pt x="1834" y="418"/>
                    <a:pt x="1417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7" name="Google Shape;13917;p50"/>
            <p:cNvSpPr/>
            <p:nvPr/>
          </p:nvSpPr>
          <p:spPr>
            <a:xfrm>
              <a:off x="1151045" y="1960952"/>
              <a:ext cx="74607" cy="63599"/>
            </a:xfrm>
            <a:custGeom>
              <a:rect b="b" l="l" r="r" t="t"/>
              <a:pathLst>
                <a:path extrusionOk="0" h="1716" w="2013">
                  <a:moveTo>
                    <a:pt x="1156" y="0"/>
                  </a:moveTo>
                  <a:cubicBezTo>
                    <a:pt x="382" y="0"/>
                    <a:pt x="1" y="917"/>
                    <a:pt x="548" y="1465"/>
                  </a:cubicBezTo>
                  <a:cubicBezTo>
                    <a:pt x="721" y="1638"/>
                    <a:pt x="935" y="1715"/>
                    <a:pt x="1145" y="1715"/>
                  </a:cubicBezTo>
                  <a:cubicBezTo>
                    <a:pt x="1587" y="1715"/>
                    <a:pt x="2013" y="1374"/>
                    <a:pt x="2013" y="858"/>
                  </a:cubicBezTo>
                  <a:cubicBezTo>
                    <a:pt x="2013" y="381"/>
                    <a:pt x="1620" y="0"/>
                    <a:pt x="1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8" name="Google Shape;13918;p50"/>
            <p:cNvSpPr/>
            <p:nvPr/>
          </p:nvSpPr>
          <p:spPr>
            <a:xfrm>
              <a:off x="838631" y="2909281"/>
              <a:ext cx="52962" cy="52999"/>
            </a:xfrm>
            <a:custGeom>
              <a:rect b="b" l="l" r="r" t="t"/>
              <a:pathLst>
                <a:path extrusionOk="0" h="1430" w="1429">
                  <a:moveTo>
                    <a:pt x="715" y="1"/>
                  </a:moveTo>
                  <a:cubicBezTo>
                    <a:pt x="322" y="1"/>
                    <a:pt x="0" y="322"/>
                    <a:pt x="0" y="715"/>
                  </a:cubicBezTo>
                  <a:cubicBezTo>
                    <a:pt x="0" y="1108"/>
                    <a:pt x="322" y="1430"/>
                    <a:pt x="715" y="1430"/>
                  </a:cubicBezTo>
                  <a:cubicBezTo>
                    <a:pt x="1107" y="1430"/>
                    <a:pt x="1429" y="1108"/>
                    <a:pt x="1429" y="715"/>
                  </a:cubicBezTo>
                  <a:cubicBezTo>
                    <a:pt x="1429" y="322"/>
                    <a:pt x="1107" y="1"/>
                    <a:pt x="7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9" name="Google Shape;13919;p50"/>
            <p:cNvSpPr/>
            <p:nvPr/>
          </p:nvSpPr>
          <p:spPr>
            <a:xfrm>
              <a:off x="926881" y="2918140"/>
              <a:ext cx="83872" cy="83872"/>
            </a:xfrm>
            <a:custGeom>
              <a:rect b="b" l="l" r="r" t="t"/>
              <a:pathLst>
                <a:path extrusionOk="0" h="2263" w="2263">
                  <a:moveTo>
                    <a:pt x="1131" y="0"/>
                  </a:moveTo>
                  <a:cubicBezTo>
                    <a:pt x="500" y="0"/>
                    <a:pt x="0" y="512"/>
                    <a:pt x="0" y="1131"/>
                  </a:cubicBezTo>
                  <a:cubicBezTo>
                    <a:pt x="0" y="1750"/>
                    <a:pt x="500" y="2262"/>
                    <a:pt x="1131" y="2262"/>
                  </a:cubicBezTo>
                  <a:cubicBezTo>
                    <a:pt x="1751" y="2262"/>
                    <a:pt x="2263" y="1750"/>
                    <a:pt x="2263" y="1131"/>
                  </a:cubicBezTo>
                  <a:cubicBezTo>
                    <a:pt x="2263" y="512"/>
                    <a:pt x="1751" y="0"/>
                    <a:pt x="11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20" name="Google Shape;13920;p50"/>
            <p:cNvGrpSpPr/>
            <p:nvPr/>
          </p:nvGrpSpPr>
          <p:grpSpPr>
            <a:xfrm>
              <a:off x="2094672" y="1595742"/>
              <a:ext cx="1375440" cy="900505"/>
              <a:chOff x="4045391" y="1910950"/>
              <a:chExt cx="558237" cy="365509"/>
            </a:xfrm>
          </p:grpSpPr>
          <p:sp>
            <p:nvSpPr>
              <p:cNvPr id="13921" name="Google Shape;13921;p50"/>
              <p:cNvSpPr/>
              <p:nvPr/>
            </p:nvSpPr>
            <p:spPr>
              <a:xfrm>
                <a:off x="4045655" y="1910950"/>
                <a:ext cx="557708" cy="365498"/>
              </a:xfrm>
              <a:custGeom>
                <a:rect b="b" l="l" r="r" t="t"/>
                <a:pathLst>
                  <a:path extrusionOk="0" h="16574" w="25290">
                    <a:moveTo>
                      <a:pt x="429" y="0"/>
                    </a:moveTo>
                    <a:cubicBezTo>
                      <a:pt x="191" y="0"/>
                      <a:pt x="0" y="191"/>
                      <a:pt x="0" y="429"/>
                    </a:cubicBezTo>
                    <a:lnTo>
                      <a:pt x="0" y="16133"/>
                    </a:lnTo>
                    <a:cubicBezTo>
                      <a:pt x="0" y="16371"/>
                      <a:pt x="191" y="16574"/>
                      <a:pt x="429" y="16574"/>
                    </a:cubicBezTo>
                    <a:lnTo>
                      <a:pt x="24861" y="16574"/>
                    </a:lnTo>
                    <a:cubicBezTo>
                      <a:pt x="25099" y="16574"/>
                      <a:pt x="25289" y="16371"/>
                      <a:pt x="25289" y="16133"/>
                    </a:cubicBezTo>
                    <a:lnTo>
                      <a:pt x="25289" y="429"/>
                    </a:lnTo>
                    <a:cubicBezTo>
                      <a:pt x="25289" y="191"/>
                      <a:pt x="25099" y="0"/>
                      <a:pt x="248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2" name="Google Shape;13922;p50"/>
              <p:cNvSpPr/>
              <p:nvPr/>
            </p:nvSpPr>
            <p:spPr>
              <a:xfrm>
                <a:off x="4045391" y="1910950"/>
                <a:ext cx="557972" cy="28382"/>
              </a:xfrm>
              <a:custGeom>
                <a:rect b="b" l="l" r="r" t="t"/>
                <a:pathLst>
                  <a:path extrusionOk="0" h="1287" w="25302">
                    <a:moveTo>
                      <a:pt x="441" y="0"/>
                    </a:moveTo>
                    <a:cubicBezTo>
                      <a:pt x="203" y="0"/>
                      <a:pt x="1" y="203"/>
                      <a:pt x="1" y="441"/>
                    </a:cubicBezTo>
                    <a:lnTo>
                      <a:pt x="1" y="1286"/>
                    </a:lnTo>
                    <a:lnTo>
                      <a:pt x="25301" y="1286"/>
                    </a:lnTo>
                    <a:lnTo>
                      <a:pt x="25301" y="441"/>
                    </a:lnTo>
                    <a:cubicBezTo>
                      <a:pt x="25301" y="203"/>
                      <a:pt x="25099" y="0"/>
                      <a:pt x="248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3" name="Google Shape;13923;p50"/>
              <p:cNvSpPr/>
              <p:nvPr/>
            </p:nvSpPr>
            <p:spPr>
              <a:xfrm>
                <a:off x="4045391" y="2023333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1" y="0"/>
                    </a:moveTo>
                    <a:lnTo>
                      <a:pt x="1" y="1274"/>
                    </a:lnTo>
                    <a:lnTo>
                      <a:pt x="25301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4" name="Google Shape;13924;p50"/>
              <p:cNvSpPr/>
              <p:nvPr/>
            </p:nvSpPr>
            <p:spPr>
              <a:xfrm>
                <a:off x="4045391" y="1967142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1" y="0"/>
                    </a:moveTo>
                    <a:lnTo>
                      <a:pt x="1" y="1274"/>
                    </a:lnTo>
                    <a:lnTo>
                      <a:pt x="25301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5" name="Google Shape;13925;p50"/>
              <p:cNvSpPr/>
              <p:nvPr/>
            </p:nvSpPr>
            <p:spPr>
              <a:xfrm>
                <a:off x="4045655" y="2079525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0" y="0"/>
                    </a:moveTo>
                    <a:lnTo>
                      <a:pt x="0" y="846"/>
                    </a:lnTo>
                    <a:cubicBezTo>
                      <a:pt x="0" y="1084"/>
                      <a:pt x="191" y="1274"/>
                      <a:pt x="441" y="1274"/>
                    </a:cubicBezTo>
                    <a:lnTo>
                      <a:pt x="25289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6" name="Google Shape;13926;p50"/>
              <p:cNvSpPr/>
              <p:nvPr/>
            </p:nvSpPr>
            <p:spPr>
              <a:xfrm>
                <a:off x="4045391" y="2191908"/>
                <a:ext cx="557972" cy="28360"/>
              </a:xfrm>
              <a:custGeom>
                <a:rect b="b" l="l" r="r" t="t"/>
                <a:pathLst>
                  <a:path extrusionOk="0" h="1286" w="25302">
                    <a:moveTo>
                      <a:pt x="1" y="0"/>
                    </a:moveTo>
                    <a:lnTo>
                      <a:pt x="1" y="1286"/>
                    </a:lnTo>
                    <a:lnTo>
                      <a:pt x="25301" y="1286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7" name="Google Shape;13927;p50"/>
              <p:cNvSpPr/>
              <p:nvPr/>
            </p:nvSpPr>
            <p:spPr>
              <a:xfrm>
                <a:off x="4045655" y="2248342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0" y="1"/>
                    </a:moveTo>
                    <a:lnTo>
                      <a:pt x="0" y="834"/>
                    </a:lnTo>
                    <a:cubicBezTo>
                      <a:pt x="0" y="1072"/>
                      <a:pt x="191" y="1275"/>
                      <a:pt x="429" y="1275"/>
                    </a:cubicBezTo>
                    <a:lnTo>
                      <a:pt x="24861" y="1275"/>
                    </a:lnTo>
                    <a:cubicBezTo>
                      <a:pt x="25099" y="1275"/>
                      <a:pt x="25301" y="1072"/>
                      <a:pt x="25301" y="834"/>
                    </a:cubicBezTo>
                    <a:lnTo>
                      <a:pt x="253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8" name="Google Shape;13928;p50"/>
              <p:cNvSpPr/>
              <p:nvPr/>
            </p:nvSpPr>
            <p:spPr>
              <a:xfrm>
                <a:off x="4045391" y="2135716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1" y="0"/>
                    </a:moveTo>
                    <a:lnTo>
                      <a:pt x="1" y="1274"/>
                    </a:lnTo>
                    <a:lnTo>
                      <a:pt x="25301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9" name="Google Shape;13929;p50"/>
              <p:cNvSpPr/>
              <p:nvPr/>
            </p:nvSpPr>
            <p:spPr>
              <a:xfrm>
                <a:off x="4045655" y="1910950"/>
                <a:ext cx="259690" cy="196686"/>
              </a:xfrm>
              <a:custGeom>
                <a:rect b="b" l="l" r="r" t="t"/>
                <a:pathLst>
                  <a:path extrusionOk="0" h="8919" w="11776">
                    <a:moveTo>
                      <a:pt x="429" y="0"/>
                    </a:moveTo>
                    <a:cubicBezTo>
                      <a:pt x="191" y="0"/>
                      <a:pt x="0" y="191"/>
                      <a:pt x="0" y="429"/>
                    </a:cubicBezTo>
                    <a:lnTo>
                      <a:pt x="0" y="8490"/>
                    </a:lnTo>
                    <a:cubicBezTo>
                      <a:pt x="0" y="8728"/>
                      <a:pt x="191" y="8918"/>
                      <a:pt x="429" y="8918"/>
                    </a:cubicBezTo>
                    <a:lnTo>
                      <a:pt x="11335" y="8918"/>
                    </a:lnTo>
                    <a:cubicBezTo>
                      <a:pt x="11573" y="8918"/>
                      <a:pt x="11776" y="8728"/>
                      <a:pt x="11776" y="8490"/>
                    </a:cubicBezTo>
                    <a:lnTo>
                      <a:pt x="11776" y="429"/>
                    </a:lnTo>
                    <a:cubicBezTo>
                      <a:pt x="11776" y="191"/>
                      <a:pt x="11573" y="0"/>
                      <a:pt x="113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0" name="Google Shape;13930;p50"/>
              <p:cNvSpPr/>
              <p:nvPr/>
            </p:nvSpPr>
            <p:spPr>
              <a:xfrm>
                <a:off x="4060630" y="1932011"/>
                <a:ext cx="229236" cy="154522"/>
              </a:xfrm>
              <a:custGeom>
                <a:rect b="b" l="l" r="r" t="t"/>
                <a:pathLst>
                  <a:path extrusionOk="0" h="7007" w="10395">
                    <a:moveTo>
                      <a:pt x="2846" y="1"/>
                    </a:moveTo>
                    <a:cubicBezTo>
                      <a:pt x="2822" y="1"/>
                      <a:pt x="2798" y="16"/>
                      <a:pt x="2798" y="46"/>
                    </a:cubicBezTo>
                    <a:lnTo>
                      <a:pt x="2703" y="331"/>
                    </a:lnTo>
                    <a:lnTo>
                      <a:pt x="2405" y="331"/>
                    </a:lnTo>
                    <a:cubicBezTo>
                      <a:pt x="2369" y="331"/>
                      <a:pt x="2346" y="379"/>
                      <a:pt x="2381" y="403"/>
                    </a:cubicBezTo>
                    <a:lnTo>
                      <a:pt x="2631" y="581"/>
                    </a:lnTo>
                    <a:lnTo>
                      <a:pt x="2536" y="879"/>
                    </a:lnTo>
                    <a:cubicBezTo>
                      <a:pt x="2527" y="914"/>
                      <a:pt x="2544" y="936"/>
                      <a:pt x="2568" y="936"/>
                    </a:cubicBezTo>
                    <a:cubicBezTo>
                      <a:pt x="2577" y="936"/>
                      <a:pt x="2586" y="933"/>
                      <a:pt x="2596" y="927"/>
                    </a:cubicBezTo>
                    <a:lnTo>
                      <a:pt x="2846" y="748"/>
                    </a:lnTo>
                    <a:lnTo>
                      <a:pt x="3096" y="927"/>
                    </a:lnTo>
                    <a:cubicBezTo>
                      <a:pt x="3102" y="933"/>
                      <a:pt x="3110" y="936"/>
                      <a:pt x="3118" y="936"/>
                    </a:cubicBezTo>
                    <a:cubicBezTo>
                      <a:pt x="3141" y="936"/>
                      <a:pt x="3164" y="914"/>
                      <a:pt x="3155" y="879"/>
                    </a:cubicBezTo>
                    <a:lnTo>
                      <a:pt x="3060" y="581"/>
                    </a:lnTo>
                    <a:lnTo>
                      <a:pt x="3310" y="403"/>
                    </a:lnTo>
                    <a:cubicBezTo>
                      <a:pt x="3346" y="379"/>
                      <a:pt x="3322" y="331"/>
                      <a:pt x="3286" y="331"/>
                    </a:cubicBezTo>
                    <a:lnTo>
                      <a:pt x="2989" y="331"/>
                    </a:lnTo>
                    <a:lnTo>
                      <a:pt x="2893" y="46"/>
                    </a:lnTo>
                    <a:cubicBezTo>
                      <a:pt x="2893" y="16"/>
                      <a:pt x="2870" y="1"/>
                      <a:pt x="2846" y="1"/>
                    </a:cubicBezTo>
                    <a:close/>
                    <a:moveTo>
                      <a:pt x="5203" y="19"/>
                    </a:moveTo>
                    <a:cubicBezTo>
                      <a:pt x="5188" y="19"/>
                      <a:pt x="5173" y="28"/>
                      <a:pt x="5167" y="46"/>
                    </a:cubicBezTo>
                    <a:lnTo>
                      <a:pt x="5072" y="331"/>
                    </a:lnTo>
                    <a:lnTo>
                      <a:pt x="4763" y="331"/>
                    </a:lnTo>
                    <a:cubicBezTo>
                      <a:pt x="4715" y="331"/>
                      <a:pt x="4703" y="391"/>
                      <a:pt x="4739" y="403"/>
                    </a:cubicBezTo>
                    <a:lnTo>
                      <a:pt x="4989" y="581"/>
                    </a:lnTo>
                    <a:lnTo>
                      <a:pt x="4894" y="879"/>
                    </a:lnTo>
                    <a:cubicBezTo>
                      <a:pt x="4885" y="914"/>
                      <a:pt x="4902" y="936"/>
                      <a:pt x="4925" y="936"/>
                    </a:cubicBezTo>
                    <a:cubicBezTo>
                      <a:pt x="4934" y="936"/>
                      <a:pt x="4944" y="933"/>
                      <a:pt x="4953" y="927"/>
                    </a:cubicBezTo>
                    <a:lnTo>
                      <a:pt x="5203" y="748"/>
                    </a:lnTo>
                    <a:lnTo>
                      <a:pt x="5453" y="927"/>
                    </a:lnTo>
                    <a:cubicBezTo>
                      <a:pt x="5463" y="933"/>
                      <a:pt x="5472" y="936"/>
                      <a:pt x="5481" y="936"/>
                    </a:cubicBezTo>
                    <a:cubicBezTo>
                      <a:pt x="5505" y="936"/>
                      <a:pt x="5521" y="914"/>
                      <a:pt x="5513" y="879"/>
                    </a:cubicBezTo>
                    <a:lnTo>
                      <a:pt x="5417" y="581"/>
                    </a:lnTo>
                    <a:lnTo>
                      <a:pt x="5668" y="403"/>
                    </a:lnTo>
                    <a:cubicBezTo>
                      <a:pt x="5703" y="391"/>
                      <a:pt x="5691" y="331"/>
                      <a:pt x="5644" y="331"/>
                    </a:cubicBezTo>
                    <a:lnTo>
                      <a:pt x="5334" y="331"/>
                    </a:lnTo>
                    <a:lnTo>
                      <a:pt x="5239" y="46"/>
                    </a:lnTo>
                    <a:cubicBezTo>
                      <a:pt x="5233" y="28"/>
                      <a:pt x="5218" y="19"/>
                      <a:pt x="5203" y="19"/>
                    </a:cubicBezTo>
                    <a:close/>
                    <a:moveTo>
                      <a:pt x="7549" y="1"/>
                    </a:moveTo>
                    <a:cubicBezTo>
                      <a:pt x="7525" y="1"/>
                      <a:pt x="7501" y="16"/>
                      <a:pt x="7501" y="46"/>
                    </a:cubicBezTo>
                    <a:lnTo>
                      <a:pt x="7406" y="331"/>
                    </a:lnTo>
                    <a:lnTo>
                      <a:pt x="7108" y="331"/>
                    </a:lnTo>
                    <a:cubicBezTo>
                      <a:pt x="7061" y="331"/>
                      <a:pt x="7049" y="391"/>
                      <a:pt x="7084" y="403"/>
                    </a:cubicBezTo>
                    <a:lnTo>
                      <a:pt x="7334" y="581"/>
                    </a:lnTo>
                    <a:lnTo>
                      <a:pt x="7239" y="879"/>
                    </a:lnTo>
                    <a:cubicBezTo>
                      <a:pt x="7230" y="914"/>
                      <a:pt x="7247" y="936"/>
                      <a:pt x="7271" y="936"/>
                    </a:cubicBezTo>
                    <a:cubicBezTo>
                      <a:pt x="7280" y="936"/>
                      <a:pt x="7289" y="933"/>
                      <a:pt x="7299" y="927"/>
                    </a:cubicBezTo>
                    <a:lnTo>
                      <a:pt x="7549" y="748"/>
                    </a:lnTo>
                    <a:lnTo>
                      <a:pt x="7799" y="927"/>
                    </a:lnTo>
                    <a:cubicBezTo>
                      <a:pt x="7805" y="933"/>
                      <a:pt x="7813" y="936"/>
                      <a:pt x="7821" y="936"/>
                    </a:cubicBezTo>
                    <a:cubicBezTo>
                      <a:pt x="7844" y="936"/>
                      <a:pt x="7867" y="914"/>
                      <a:pt x="7858" y="879"/>
                    </a:cubicBezTo>
                    <a:lnTo>
                      <a:pt x="7763" y="581"/>
                    </a:lnTo>
                    <a:lnTo>
                      <a:pt x="8013" y="403"/>
                    </a:lnTo>
                    <a:cubicBezTo>
                      <a:pt x="8049" y="391"/>
                      <a:pt x="8025" y="331"/>
                      <a:pt x="7989" y="331"/>
                    </a:cubicBezTo>
                    <a:lnTo>
                      <a:pt x="7692" y="331"/>
                    </a:lnTo>
                    <a:lnTo>
                      <a:pt x="7596" y="46"/>
                    </a:lnTo>
                    <a:cubicBezTo>
                      <a:pt x="7596" y="16"/>
                      <a:pt x="7573" y="1"/>
                      <a:pt x="7549" y="1"/>
                    </a:cubicBezTo>
                    <a:close/>
                    <a:moveTo>
                      <a:pt x="9894" y="1"/>
                    </a:moveTo>
                    <a:cubicBezTo>
                      <a:pt x="9870" y="1"/>
                      <a:pt x="9847" y="16"/>
                      <a:pt x="9847" y="46"/>
                    </a:cubicBezTo>
                    <a:lnTo>
                      <a:pt x="9751" y="331"/>
                    </a:lnTo>
                    <a:lnTo>
                      <a:pt x="9454" y="331"/>
                    </a:lnTo>
                    <a:cubicBezTo>
                      <a:pt x="9418" y="331"/>
                      <a:pt x="9406" y="379"/>
                      <a:pt x="9430" y="403"/>
                    </a:cubicBezTo>
                    <a:lnTo>
                      <a:pt x="9680" y="581"/>
                    </a:lnTo>
                    <a:lnTo>
                      <a:pt x="9585" y="879"/>
                    </a:lnTo>
                    <a:cubicBezTo>
                      <a:pt x="9576" y="914"/>
                      <a:pt x="9599" y="936"/>
                      <a:pt x="9622" y="936"/>
                    </a:cubicBezTo>
                    <a:cubicBezTo>
                      <a:pt x="9630" y="936"/>
                      <a:pt x="9638" y="933"/>
                      <a:pt x="9644" y="927"/>
                    </a:cubicBezTo>
                    <a:lnTo>
                      <a:pt x="9894" y="748"/>
                    </a:lnTo>
                    <a:lnTo>
                      <a:pt x="10144" y="927"/>
                    </a:lnTo>
                    <a:cubicBezTo>
                      <a:pt x="10154" y="933"/>
                      <a:pt x="10163" y="936"/>
                      <a:pt x="10172" y="936"/>
                    </a:cubicBezTo>
                    <a:cubicBezTo>
                      <a:pt x="10196" y="936"/>
                      <a:pt x="10213" y="914"/>
                      <a:pt x="10204" y="879"/>
                    </a:cubicBezTo>
                    <a:lnTo>
                      <a:pt x="10120" y="581"/>
                    </a:lnTo>
                    <a:lnTo>
                      <a:pt x="10359" y="403"/>
                    </a:lnTo>
                    <a:cubicBezTo>
                      <a:pt x="10394" y="379"/>
                      <a:pt x="10382" y="331"/>
                      <a:pt x="10335" y="331"/>
                    </a:cubicBezTo>
                    <a:lnTo>
                      <a:pt x="10037" y="331"/>
                    </a:lnTo>
                    <a:lnTo>
                      <a:pt x="9942" y="46"/>
                    </a:lnTo>
                    <a:cubicBezTo>
                      <a:pt x="9942" y="16"/>
                      <a:pt x="9918" y="1"/>
                      <a:pt x="9894" y="1"/>
                    </a:cubicBezTo>
                    <a:close/>
                    <a:moveTo>
                      <a:pt x="500" y="19"/>
                    </a:moveTo>
                    <a:cubicBezTo>
                      <a:pt x="485" y="19"/>
                      <a:pt x="470" y="28"/>
                      <a:pt x="464" y="46"/>
                    </a:cubicBezTo>
                    <a:lnTo>
                      <a:pt x="369" y="331"/>
                    </a:lnTo>
                    <a:lnTo>
                      <a:pt x="60" y="331"/>
                    </a:lnTo>
                    <a:cubicBezTo>
                      <a:pt x="24" y="331"/>
                      <a:pt x="0" y="379"/>
                      <a:pt x="36" y="403"/>
                    </a:cubicBezTo>
                    <a:lnTo>
                      <a:pt x="286" y="593"/>
                    </a:lnTo>
                    <a:lnTo>
                      <a:pt x="191" y="891"/>
                    </a:lnTo>
                    <a:cubicBezTo>
                      <a:pt x="182" y="917"/>
                      <a:pt x="204" y="936"/>
                      <a:pt x="226" y="936"/>
                    </a:cubicBezTo>
                    <a:cubicBezTo>
                      <a:pt x="235" y="936"/>
                      <a:pt x="244" y="933"/>
                      <a:pt x="250" y="927"/>
                    </a:cubicBezTo>
                    <a:lnTo>
                      <a:pt x="500" y="748"/>
                    </a:lnTo>
                    <a:lnTo>
                      <a:pt x="750" y="927"/>
                    </a:lnTo>
                    <a:cubicBezTo>
                      <a:pt x="760" y="933"/>
                      <a:pt x="770" y="936"/>
                      <a:pt x="779" y="936"/>
                    </a:cubicBezTo>
                    <a:cubicBezTo>
                      <a:pt x="802" y="936"/>
                      <a:pt x="818" y="917"/>
                      <a:pt x="810" y="891"/>
                    </a:cubicBezTo>
                    <a:lnTo>
                      <a:pt x="715" y="593"/>
                    </a:lnTo>
                    <a:lnTo>
                      <a:pt x="965" y="403"/>
                    </a:lnTo>
                    <a:cubicBezTo>
                      <a:pt x="1000" y="379"/>
                      <a:pt x="976" y="331"/>
                      <a:pt x="941" y="331"/>
                    </a:cubicBezTo>
                    <a:lnTo>
                      <a:pt x="643" y="331"/>
                    </a:lnTo>
                    <a:lnTo>
                      <a:pt x="536" y="46"/>
                    </a:lnTo>
                    <a:cubicBezTo>
                      <a:pt x="530" y="28"/>
                      <a:pt x="515" y="19"/>
                      <a:pt x="500" y="19"/>
                    </a:cubicBezTo>
                    <a:close/>
                    <a:moveTo>
                      <a:pt x="4018" y="739"/>
                    </a:moveTo>
                    <a:cubicBezTo>
                      <a:pt x="3998" y="739"/>
                      <a:pt x="3977" y="754"/>
                      <a:pt x="3977" y="784"/>
                    </a:cubicBezTo>
                    <a:lnTo>
                      <a:pt x="3882" y="1069"/>
                    </a:lnTo>
                    <a:lnTo>
                      <a:pt x="3584" y="1069"/>
                    </a:lnTo>
                    <a:cubicBezTo>
                      <a:pt x="3536" y="1069"/>
                      <a:pt x="3524" y="1129"/>
                      <a:pt x="3560" y="1153"/>
                    </a:cubicBezTo>
                    <a:lnTo>
                      <a:pt x="3798" y="1331"/>
                    </a:lnTo>
                    <a:lnTo>
                      <a:pt x="3715" y="1629"/>
                    </a:lnTo>
                    <a:cubicBezTo>
                      <a:pt x="3705" y="1658"/>
                      <a:pt x="3728" y="1680"/>
                      <a:pt x="3756" y="1680"/>
                    </a:cubicBezTo>
                    <a:cubicBezTo>
                      <a:pt x="3762" y="1680"/>
                      <a:pt x="3768" y="1679"/>
                      <a:pt x="3774" y="1677"/>
                    </a:cubicBezTo>
                    <a:lnTo>
                      <a:pt x="4024" y="1498"/>
                    </a:lnTo>
                    <a:lnTo>
                      <a:pt x="4263" y="1677"/>
                    </a:lnTo>
                    <a:cubicBezTo>
                      <a:pt x="4269" y="1679"/>
                      <a:pt x="4276" y="1680"/>
                      <a:pt x="4282" y="1680"/>
                    </a:cubicBezTo>
                    <a:cubicBezTo>
                      <a:pt x="4313" y="1680"/>
                      <a:pt x="4344" y="1658"/>
                      <a:pt x="4334" y="1629"/>
                    </a:cubicBezTo>
                    <a:lnTo>
                      <a:pt x="4239" y="1331"/>
                    </a:lnTo>
                    <a:lnTo>
                      <a:pt x="4489" y="1153"/>
                    </a:lnTo>
                    <a:cubicBezTo>
                      <a:pt x="4525" y="1129"/>
                      <a:pt x="4501" y="1069"/>
                      <a:pt x="4465" y="1069"/>
                    </a:cubicBezTo>
                    <a:lnTo>
                      <a:pt x="4167" y="1069"/>
                    </a:lnTo>
                    <a:lnTo>
                      <a:pt x="4060" y="784"/>
                    </a:lnTo>
                    <a:cubicBezTo>
                      <a:pt x="4060" y="754"/>
                      <a:pt x="4039" y="739"/>
                      <a:pt x="4018" y="739"/>
                    </a:cubicBezTo>
                    <a:close/>
                    <a:moveTo>
                      <a:pt x="6376" y="748"/>
                    </a:moveTo>
                    <a:cubicBezTo>
                      <a:pt x="6355" y="748"/>
                      <a:pt x="6334" y="760"/>
                      <a:pt x="6334" y="784"/>
                    </a:cubicBezTo>
                    <a:lnTo>
                      <a:pt x="6239" y="1081"/>
                    </a:lnTo>
                    <a:lnTo>
                      <a:pt x="5941" y="1081"/>
                    </a:lnTo>
                    <a:cubicBezTo>
                      <a:pt x="5894" y="1081"/>
                      <a:pt x="5882" y="1129"/>
                      <a:pt x="5918" y="1153"/>
                    </a:cubicBezTo>
                    <a:lnTo>
                      <a:pt x="6156" y="1331"/>
                    </a:lnTo>
                    <a:lnTo>
                      <a:pt x="6072" y="1629"/>
                    </a:lnTo>
                    <a:cubicBezTo>
                      <a:pt x="6063" y="1658"/>
                      <a:pt x="6085" y="1680"/>
                      <a:pt x="6113" y="1680"/>
                    </a:cubicBezTo>
                    <a:cubicBezTo>
                      <a:pt x="6119" y="1680"/>
                      <a:pt x="6126" y="1679"/>
                      <a:pt x="6132" y="1677"/>
                    </a:cubicBezTo>
                    <a:lnTo>
                      <a:pt x="6382" y="1498"/>
                    </a:lnTo>
                    <a:lnTo>
                      <a:pt x="6632" y="1677"/>
                    </a:lnTo>
                    <a:cubicBezTo>
                      <a:pt x="6636" y="1679"/>
                      <a:pt x="6641" y="1680"/>
                      <a:pt x="6646" y="1680"/>
                    </a:cubicBezTo>
                    <a:cubicBezTo>
                      <a:pt x="6671" y="1680"/>
                      <a:pt x="6701" y="1658"/>
                      <a:pt x="6691" y="1629"/>
                    </a:cubicBezTo>
                    <a:lnTo>
                      <a:pt x="6596" y="1331"/>
                    </a:lnTo>
                    <a:lnTo>
                      <a:pt x="6846" y="1153"/>
                    </a:lnTo>
                    <a:cubicBezTo>
                      <a:pt x="6870" y="1129"/>
                      <a:pt x="6858" y="1069"/>
                      <a:pt x="6822" y="1069"/>
                    </a:cubicBezTo>
                    <a:lnTo>
                      <a:pt x="6513" y="1069"/>
                    </a:lnTo>
                    <a:lnTo>
                      <a:pt x="6418" y="784"/>
                    </a:lnTo>
                    <a:cubicBezTo>
                      <a:pt x="6418" y="760"/>
                      <a:pt x="6397" y="748"/>
                      <a:pt x="6376" y="748"/>
                    </a:cubicBezTo>
                    <a:close/>
                    <a:moveTo>
                      <a:pt x="8726" y="739"/>
                    </a:moveTo>
                    <a:cubicBezTo>
                      <a:pt x="8704" y="739"/>
                      <a:pt x="8680" y="754"/>
                      <a:pt x="8680" y="784"/>
                    </a:cubicBezTo>
                    <a:lnTo>
                      <a:pt x="8585" y="1069"/>
                    </a:lnTo>
                    <a:lnTo>
                      <a:pt x="8287" y="1069"/>
                    </a:lnTo>
                    <a:cubicBezTo>
                      <a:pt x="8239" y="1069"/>
                      <a:pt x="8227" y="1129"/>
                      <a:pt x="8263" y="1153"/>
                    </a:cubicBezTo>
                    <a:lnTo>
                      <a:pt x="8501" y="1331"/>
                    </a:lnTo>
                    <a:lnTo>
                      <a:pt x="8418" y="1629"/>
                    </a:lnTo>
                    <a:cubicBezTo>
                      <a:pt x="8408" y="1658"/>
                      <a:pt x="8431" y="1680"/>
                      <a:pt x="8459" y="1680"/>
                    </a:cubicBezTo>
                    <a:cubicBezTo>
                      <a:pt x="8465" y="1680"/>
                      <a:pt x="8471" y="1679"/>
                      <a:pt x="8477" y="1677"/>
                    </a:cubicBezTo>
                    <a:lnTo>
                      <a:pt x="8727" y="1498"/>
                    </a:lnTo>
                    <a:lnTo>
                      <a:pt x="8966" y="1677"/>
                    </a:lnTo>
                    <a:cubicBezTo>
                      <a:pt x="8972" y="1679"/>
                      <a:pt x="8979" y="1680"/>
                      <a:pt x="8985" y="1680"/>
                    </a:cubicBezTo>
                    <a:cubicBezTo>
                      <a:pt x="9016" y="1680"/>
                      <a:pt x="9047" y="1658"/>
                      <a:pt x="9037" y="1629"/>
                    </a:cubicBezTo>
                    <a:lnTo>
                      <a:pt x="8942" y="1331"/>
                    </a:lnTo>
                    <a:lnTo>
                      <a:pt x="9192" y="1153"/>
                    </a:lnTo>
                    <a:cubicBezTo>
                      <a:pt x="9216" y="1129"/>
                      <a:pt x="9204" y="1069"/>
                      <a:pt x="9168" y="1069"/>
                    </a:cubicBezTo>
                    <a:lnTo>
                      <a:pt x="8870" y="1069"/>
                    </a:lnTo>
                    <a:lnTo>
                      <a:pt x="8763" y="784"/>
                    </a:lnTo>
                    <a:cubicBezTo>
                      <a:pt x="8769" y="754"/>
                      <a:pt x="8748" y="739"/>
                      <a:pt x="8726" y="739"/>
                    </a:cubicBezTo>
                    <a:close/>
                    <a:moveTo>
                      <a:pt x="1672" y="743"/>
                    </a:moveTo>
                    <a:cubicBezTo>
                      <a:pt x="1649" y="743"/>
                      <a:pt x="1625" y="759"/>
                      <a:pt x="1631" y="784"/>
                    </a:cubicBezTo>
                    <a:lnTo>
                      <a:pt x="1536" y="1081"/>
                    </a:lnTo>
                    <a:lnTo>
                      <a:pt x="1238" y="1081"/>
                    </a:lnTo>
                    <a:cubicBezTo>
                      <a:pt x="1191" y="1081"/>
                      <a:pt x="1179" y="1129"/>
                      <a:pt x="1215" y="1153"/>
                    </a:cubicBezTo>
                    <a:lnTo>
                      <a:pt x="1453" y="1331"/>
                    </a:lnTo>
                    <a:lnTo>
                      <a:pt x="1357" y="1629"/>
                    </a:lnTo>
                    <a:cubicBezTo>
                      <a:pt x="1348" y="1657"/>
                      <a:pt x="1375" y="1684"/>
                      <a:pt x="1404" y="1684"/>
                    </a:cubicBezTo>
                    <a:cubicBezTo>
                      <a:pt x="1412" y="1684"/>
                      <a:pt x="1421" y="1682"/>
                      <a:pt x="1429" y="1677"/>
                    </a:cubicBezTo>
                    <a:lnTo>
                      <a:pt x="1679" y="1498"/>
                    </a:lnTo>
                    <a:lnTo>
                      <a:pt x="1917" y="1677"/>
                    </a:lnTo>
                    <a:cubicBezTo>
                      <a:pt x="1925" y="1682"/>
                      <a:pt x="1934" y="1684"/>
                      <a:pt x="1942" y="1684"/>
                    </a:cubicBezTo>
                    <a:cubicBezTo>
                      <a:pt x="1971" y="1684"/>
                      <a:pt x="1998" y="1657"/>
                      <a:pt x="1988" y="1629"/>
                    </a:cubicBezTo>
                    <a:lnTo>
                      <a:pt x="1893" y="1331"/>
                    </a:lnTo>
                    <a:lnTo>
                      <a:pt x="2143" y="1153"/>
                    </a:lnTo>
                    <a:cubicBezTo>
                      <a:pt x="2179" y="1129"/>
                      <a:pt x="2155" y="1069"/>
                      <a:pt x="2119" y="1069"/>
                    </a:cubicBezTo>
                    <a:lnTo>
                      <a:pt x="1810" y="1069"/>
                    </a:lnTo>
                    <a:lnTo>
                      <a:pt x="1715" y="784"/>
                    </a:lnTo>
                    <a:cubicBezTo>
                      <a:pt x="1715" y="756"/>
                      <a:pt x="1693" y="743"/>
                      <a:pt x="1672" y="743"/>
                    </a:cubicBezTo>
                    <a:close/>
                    <a:moveTo>
                      <a:pt x="502" y="1524"/>
                    </a:moveTo>
                    <a:cubicBezTo>
                      <a:pt x="489" y="1524"/>
                      <a:pt x="474" y="1531"/>
                      <a:pt x="464" y="1546"/>
                    </a:cubicBezTo>
                    <a:lnTo>
                      <a:pt x="369" y="1843"/>
                    </a:lnTo>
                    <a:lnTo>
                      <a:pt x="60" y="1843"/>
                    </a:lnTo>
                    <a:cubicBezTo>
                      <a:pt x="24" y="1843"/>
                      <a:pt x="12" y="1891"/>
                      <a:pt x="36" y="1915"/>
                    </a:cubicBezTo>
                    <a:lnTo>
                      <a:pt x="286" y="2105"/>
                    </a:lnTo>
                    <a:lnTo>
                      <a:pt x="191" y="2403"/>
                    </a:lnTo>
                    <a:cubicBezTo>
                      <a:pt x="182" y="2429"/>
                      <a:pt x="204" y="2448"/>
                      <a:pt x="231" y="2448"/>
                    </a:cubicBezTo>
                    <a:cubicBezTo>
                      <a:pt x="241" y="2448"/>
                      <a:pt x="252" y="2445"/>
                      <a:pt x="262" y="2439"/>
                    </a:cubicBezTo>
                    <a:lnTo>
                      <a:pt x="500" y="2260"/>
                    </a:lnTo>
                    <a:lnTo>
                      <a:pt x="750" y="2451"/>
                    </a:lnTo>
                    <a:cubicBezTo>
                      <a:pt x="760" y="2457"/>
                      <a:pt x="770" y="2460"/>
                      <a:pt x="779" y="2460"/>
                    </a:cubicBezTo>
                    <a:cubicBezTo>
                      <a:pt x="802" y="2460"/>
                      <a:pt x="818" y="2441"/>
                      <a:pt x="810" y="2415"/>
                    </a:cubicBezTo>
                    <a:lnTo>
                      <a:pt x="726" y="2117"/>
                    </a:lnTo>
                    <a:lnTo>
                      <a:pt x="965" y="1927"/>
                    </a:lnTo>
                    <a:cubicBezTo>
                      <a:pt x="1000" y="1903"/>
                      <a:pt x="976" y="1855"/>
                      <a:pt x="941" y="1855"/>
                    </a:cubicBezTo>
                    <a:lnTo>
                      <a:pt x="643" y="1855"/>
                    </a:lnTo>
                    <a:lnTo>
                      <a:pt x="536" y="1558"/>
                    </a:lnTo>
                    <a:cubicBezTo>
                      <a:pt x="536" y="1537"/>
                      <a:pt x="520" y="1524"/>
                      <a:pt x="502" y="1524"/>
                    </a:cubicBezTo>
                    <a:close/>
                    <a:moveTo>
                      <a:pt x="2854" y="1507"/>
                    </a:moveTo>
                    <a:cubicBezTo>
                      <a:pt x="2835" y="1507"/>
                      <a:pt x="2815" y="1519"/>
                      <a:pt x="2810" y="1546"/>
                    </a:cubicBezTo>
                    <a:lnTo>
                      <a:pt x="2715" y="1843"/>
                    </a:lnTo>
                    <a:lnTo>
                      <a:pt x="2417" y="1843"/>
                    </a:lnTo>
                    <a:cubicBezTo>
                      <a:pt x="2369" y="1843"/>
                      <a:pt x="2358" y="1891"/>
                      <a:pt x="2393" y="1915"/>
                    </a:cubicBezTo>
                    <a:lnTo>
                      <a:pt x="2631" y="2093"/>
                    </a:lnTo>
                    <a:lnTo>
                      <a:pt x="2536" y="2391"/>
                    </a:lnTo>
                    <a:cubicBezTo>
                      <a:pt x="2527" y="2419"/>
                      <a:pt x="2553" y="2446"/>
                      <a:pt x="2582" y="2446"/>
                    </a:cubicBezTo>
                    <a:cubicBezTo>
                      <a:pt x="2591" y="2446"/>
                      <a:pt x="2600" y="2444"/>
                      <a:pt x="2608" y="2439"/>
                    </a:cubicBezTo>
                    <a:lnTo>
                      <a:pt x="2858" y="2260"/>
                    </a:lnTo>
                    <a:lnTo>
                      <a:pt x="3096" y="2451"/>
                    </a:lnTo>
                    <a:cubicBezTo>
                      <a:pt x="3106" y="2457"/>
                      <a:pt x="3117" y="2460"/>
                      <a:pt x="3127" y="2460"/>
                    </a:cubicBezTo>
                    <a:cubicBezTo>
                      <a:pt x="3153" y="2460"/>
                      <a:pt x="3176" y="2441"/>
                      <a:pt x="3167" y="2415"/>
                    </a:cubicBezTo>
                    <a:lnTo>
                      <a:pt x="3072" y="2117"/>
                    </a:lnTo>
                    <a:lnTo>
                      <a:pt x="3310" y="1927"/>
                    </a:lnTo>
                    <a:cubicBezTo>
                      <a:pt x="3346" y="1903"/>
                      <a:pt x="3322" y="1855"/>
                      <a:pt x="3286" y="1855"/>
                    </a:cubicBezTo>
                    <a:lnTo>
                      <a:pt x="2989" y="1855"/>
                    </a:lnTo>
                    <a:lnTo>
                      <a:pt x="2893" y="1558"/>
                    </a:lnTo>
                    <a:cubicBezTo>
                      <a:pt x="2900" y="1525"/>
                      <a:pt x="2878" y="1507"/>
                      <a:pt x="2854" y="1507"/>
                    </a:cubicBezTo>
                    <a:close/>
                    <a:moveTo>
                      <a:pt x="5202" y="1515"/>
                    </a:moveTo>
                    <a:cubicBezTo>
                      <a:pt x="5187" y="1515"/>
                      <a:pt x="5173" y="1525"/>
                      <a:pt x="5167" y="1546"/>
                    </a:cubicBezTo>
                    <a:lnTo>
                      <a:pt x="5072" y="1843"/>
                    </a:lnTo>
                    <a:lnTo>
                      <a:pt x="4763" y="1843"/>
                    </a:lnTo>
                    <a:cubicBezTo>
                      <a:pt x="4727" y="1843"/>
                      <a:pt x="4703" y="1891"/>
                      <a:pt x="4739" y="1915"/>
                    </a:cubicBezTo>
                    <a:lnTo>
                      <a:pt x="4989" y="2093"/>
                    </a:lnTo>
                    <a:lnTo>
                      <a:pt x="4894" y="2391"/>
                    </a:lnTo>
                    <a:cubicBezTo>
                      <a:pt x="4884" y="2419"/>
                      <a:pt x="4904" y="2446"/>
                      <a:pt x="4930" y="2446"/>
                    </a:cubicBezTo>
                    <a:cubicBezTo>
                      <a:pt x="4937" y="2446"/>
                      <a:pt x="4945" y="2444"/>
                      <a:pt x="4953" y="2439"/>
                    </a:cubicBezTo>
                    <a:lnTo>
                      <a:pt x="5203" y="2260"/>
                    </a:lnTo>
                    <a:lnTo>
                      <a:pt x="5453" y="2451"/>
                    </a:lnTo>
                    <a:cubicBezTo>
                      <a:pt x="5463" y="2457"/>
                      <a:pt x="5473" y="2460"/>
                      <a:pt x="5482" y="2460"/>
                    </a:cubicBezTo>
                    <a:cubicBezTo>
                      <a:pt x="5505" y="2460"/>
                      <a:pt x="5521" y="2441"/>
                      <a:pt x="5513" y="2415"/>
                    </a:cubicBezTo>
                    <a:lnTo>
                      <a:pt x="5417" y="2117"/>
                    </a:lnTo>
                    <a:lnTo>
                      <a:pt x="5668" y="1927"/>
                    </a:lnTo>
                    <a:cubicBezTo>
                      <a:pt x="5703" y="1903"/>
                      <a:pt x="5679" y="1855"/>
                      <a:pt x="5644" y="1855"/>
                    </a:cubicBezTo>
                    <a:lnTo>
                      <a:pt x="5334" y="1855"/>
                    </a:lnTo>
                    <a:lnTo>
                      <a:pt x="5239" y="1558"/>
                    </a:lnTo>
                    <a:cubicBezTo>
                      <a:pt x="5239" y="1531"/>
                      <a:pt x="5220" y="1515"/>
                      <a:pt x="5202" y="1515"/>
                    </a:cubicBezTo>
                    <a:close/>
                    <a:moveTo>
                      <a:pt x="7550" y="1507"/>
                    </a:moveTo>
                    <a:cubicBezTo>
                      <a:pt x="7529" y="1507"/>
                      <a:pt x="7506" y="1519"/>
                      <a:pt x="7501" y="1546"/>
                    </a:cubicBezTo>
                    <a:lnTo>
                      <a:pt x="7406" y="1843"/>
                    </a:lnTo>
                    <a:lnTo>
                      <a:pt x="7108" y="1843"/>
                    </a:lnTo>
                    <a:cubicBezTo>
                      <a:pt x="7072" y="1843"/>
                      <a:pt x="7049" y="1891"/>
                      <a:pt x="7084" y="1915"/>
                    </a:cubicBezTo>
                    <a:lnTo>
                      <a:pt x="7334" y="2093"/>
                    </a:lnTo>
                    <a:lnTo>
                      <a:pt x="7239" y="2391"/>
                    </a:lnTo>
                    <a:cubicBezTo>
                      <a:pt x="7230" y="2419"/>
                      <a:pt x="7249" y="2446"/>
                      <a:pt x="7275" y="2446"/>
                    </a:cubicBezTo>
                    <a:cubicBezTo>
                      <a:pt x="7283" y="2446"/>
                      <a:pt x="7291" y="2444"/>
                      <a:pt x="7299" y="2439"/>
                    </a:cubicBezTo>
                    <a:lnTo>
                      <a:pt x="7549" y="2260"/>
                    </a:lnTo>
                    <a:lnTo>
                      <a:pt x="7799" y="2451"/>
                    </a:lnTo>
                    <a:cubicBezTo>
                      <a:pt x="7809" y="2457"/>
                      <a:pt x="7820" y="2460"/>
                      <a:pt x="7830" y="2460"/>
                    </a:cubicBezTo>
                    <a:cubicBezTo>
                      <a:pt x="7856" y="2460"/>
                      <a:pt x="7879" y="2441"/>
                      <a:pt x="7870" y="2415"/>
                    </a:cubicBezTo>
                    <a:lnTo>
                      <a:pt x="7775" y="2117"/>
                    </a:lnTo>
                    <a:lnTo>
                      <a:pt x="8013" y="1927"/>
                    </a:lnTo>
                    <a:cubicBezTo>
                      <a:pt x="8037" y="1903"/>
                      <a:pt x="8025" y="1855"/>
                      <a:pt x="7989" y="1855"/>
                    </a:cubicBezTo>
                    <a:lnTo>
                      <a:pt x="7692" y="1855"/>
                    </a:lnTo>
                    <a:lnTo>
                      <a:pt x="7596" y="1558"/>
                    </a:lnTo>
                    <a:cubicBezTo>
                      <a:pt x="7603" y="1525"/>
                      <a:pt x="7577" y="1507"/>
                      <a:pt x="7550" y="1507"/>
                    </a:cubicBezTo>
                    <a:close/>
                    <a:moveTo>
                      <a:pt x="9903" y="1507"/>
                    </a:moveTo>
                    <a:cubicBezTo>
                      <a:pt x="9884" y="1507"/>
                      <a:pt x="9864" y="1519"/>
                      <a:pt x="9859" y="1546"/>
                    </a:cubicBezTo>
                    <a:lnTo>
                      <a:pt x="9763" y="1843"/>
                    </a:lnTo>
                    <a:lnTo>
                      <a:pt x="9466" y="1843"/>
                    </a:lnTo>
                    <a:cubicBezTo>
                      <a:pt x="9430" y="1843"/>
                      <a:pt x="9406" y="1891"/>
                      <a:pt x="9442" y="1915"/>
                    </a:cubicBezTo>
                    <a:lnTo>
                      <a:pt x="9692" y="2093"/>
                    </a:lnTo>
                    <a:lnTo>
                      <a:pt x="9597" y="2391"/>
                    </a:lnTo>
                    <a:cubicBezTo>
                      <a:pt x="9587" y="2419"/>
                      <a:pt x="9607" y="2446"/>
                      <a:pt x="9632" y="2446"/>
                    </a:cubicBezTo>
                    <a:cubicBezTo>
                      <a:pt x="9640" y="2446"/>
                      <a:pt x="9648" y="2444"/>
                      <a:pt x="9656" y="2439"/>
                    </a:cubicBezTo>
                    <a:lnTo>
                      <a:pt x="9906" y="2260"/>
                    </a:lnTo>
                    <a:lnTo>
                      <a:pt x="10156" y="2451"/>
                    </a:lnTo>
                    <a:cubicBezTo>
                      <a:pt x="10163" y="2457"/>
                      <a:pt x="10171" y="2460"/>
                      <a:pt x="10180" y="2460"/>
                    </a:cubicBezTo>
                    <a:cubicBezTo>
                      <a:pt x="10202" y="2460"/>
                      <a:pt x="10224" y="2441"/>
                      <a:pt x="10216" y="2415"/>
                    </a:cubicBezTo>
                    <a:lnTo>
                      <a:pt x="10120" y="2117"/>
                    </a:lnTo>
                    <a:lnTo>
                      <a:pt x="10359" y="1927"/>
                    </a:lnTo>
                    <a:cubicBezTo>
                      <a:pt x="10394" y="1903"/>
                      <a:pt x="10382" y="1855"/>
                      <a:pt x="10335" y="1855"/>
                    </a:cubicBezTo>
                    <a:lnTo>
                      <a:pt x="10037" y="1855"/>
                    </a:lnTo>
                    <a:lnTo>
                      <a:pt x="9942" y="1558"/>
                    </a:lnTo>
                    <a:cubicBezTo>
                      <a:pt x="9948" y="1525"/>
                      <a:pt x="9926" y="1507"/>
                      <a:pt x="9903" y="1507"/>
                    </a:cubicBezTo>
                    <a:close/>
                    <a:moveTo>
                      <a:pt x="1672" y="2249"/>
                    </a:moveTo>
                    <a:cubicBezTo>
                      <a:pt x="1654" y="2249"/>
                      <a:pt x="1636" y="2259"/>
                      <a:pt x="1631" y="2284"/>
                    </a:cubicBezTo>
                    <a:lnTo>
                      <a:pt x="1536" y="2582"/>
                    </a:lnTo>
                    <a:lnTo>
                      <a:pt x="1238" y="2582"/>
                    </a:lnTo>
                    <a:cubicBezTo>
                      <a:pt x="1203" y="2582"/>
                      <a:pt x="1179" y="2629"/>
                      <a:pt x="1215" y="2653"/>
                    </a:cubicBezTo>
                    <a:lnTo>
                      <a:pt x="1453" y="2843"/>
                    </a:lnTo>
                    <a:lnTo>
                      <a:pt x="1369" y="3141"/>
                    </a:lnTo>
                    <a:cubicBezTo>
                      <a:pt x="1361" y="3167"/>
                      <a:pt x="1377" y="3186"/>
                      <a:pt x="1400" y="3186"/>
                    </a:cubicBezTo>
                    <a:cubicBezTo>
                      <a:pt x="1409" y="3186"/>
                      <a:pt x="1419" y="3184"/>
                      <a:pt x="1429" y="3177"/>
                    </a:cubicBezTo>
                    <a:lnTo>
                      <a:pt x="1679" y="3010"/>
                    </a:lnTo>
                    <a:lnTo>
                      <a:pt x="1917" y="3201"/>
                    </a:lnTo>
                    <a:cubicBezTo>
                      <a:pt x="1925" y="3206"/>
                      <a:pt x="1934" y="3208"/>
                      <a:pt x="1942" y="3208"/>
                    </a:cubicBezTo>
                    <a:cubicBezTo>
                      <a:pt x="1971" y="3208"/>
                      <a:pt x="1998" y="3181"/>
                      <a:pt x="1988" y="3153"/>
                    </a:cubicBezTo>
                    <a:lnTo>
                      <a:pt x="1893" y="2855"/>
                    </a:lnTo>
                    <a:lnTo>
                      <a:pt x="2143" y="2677"/>
                    </a:lnTo>
                    <a:cubicBezTo>
                      <a:pt x="2167" y="2653"/>
                      <a:pt x="2155" y="2605"/>
                      <a:pt x="2119" y="2593"/>
                    </a:cubicBezTo>
                    <a:lnTo>
                      <a:pt x="1810" y="2593"/>
                    </a:lnTo>
                    <a:lnTo>
                      <a:pt x="1715" y="2296"/>
                    </a:lnTo>
                    <a:cubicBezTo>
                      <a:pt x="1722" y="2268"/>
                      <a:pt x="1696" y="2249"/>
                      <a:pt x="1672" y="2249"/>
                    </a:cubicBezTo>
                    <a:close/>
                    <a:moveTo>
                      <a:pt x="4017" y="2249"/>
                    </a:moveTo>
                    <a:cubicBezTo>
                      <a:pt x="3999" y="2249"/>
                      <a:pt x="3982" y="2259"/>
                      <a:pt x="3977" y="2284"/>
                    </a:cubicBezTo>
                    <a:lnTo>
                      <a:pt x="3882" y="2582"/>
                    </a:lnTo>
                    <a:lnTo>
                      <a:pt x="3584" y="2582"/>
                    </a:lnTo>
                    <a:cubicBezTo>
                      <a:pt x="3548" y="2582"/>
                      <a:pt x="3536" y="2629"/>
                      <a:pt x="3560" y="2653"/>
                    </a:cubicBezTo>
                    <a:lnTo>
                      <a:pt x="3810" y="2843"/>
                    </a:lnTo>
                    <a:lnTo>
                      <a:pt x="3715" y="3141"/>
                    </a:lnTo>
                    <a:cubicBezTo>
                      <a:pt x="3706" y="3167"/>
                      <a:pt x="3729" y="3186"/>
                      <a:pt x="3751" y="3186"/>
                    </a:cubicBezTo>
                    <a:cubicBezTo>
                      <a:pt x="3759" y="3186"/>
                      <a:pt x="3768" y="3184"/>
                      <a:pt x="3774" y="3177"/>
                    </a:cubicBezTo>
                    <a:lnTo>
                      <a:pt x="4024" y="3010"/>
                    </a:lnTo>
                    <a:lnTo>
                      <a:pt x="4274" y="3201"/>
                    </a:lnTo>
                    <a:cubicBezTo>
                      <a:pt x="4283" y="3206"/>
                      <a:pt x="4291" y="3208"/>
                      <a:pt x="4298" y="3208"/>
                    </a:cubicBezTo>
                    <a:cubicBezTo>
                      <a:pt x="4324" y="3208"/>
                      <a:pt x="4343" y="3181"/>
                      <a:pt x="4334" y="3153"/>
                    </a:cubicBezTo>
                    <a:lnTo>
                      <a:pt x="4251" y="2855"/>
                    </a:lnTo>
                    <a:lnTo>
                      <a:pt x="4489" y="2677"/>
                    </a:lnTo>
                    <a:cubicBezTo>
                      <a:pt x="4513" y="2653"/>
                      <a:pt x="4501" y="2593"/>
                      <a:pt x="4465" y="2593"/>
                    </a:cubicBezTo>
                    <a:lnTo>
                      <a:pt x="4167" y="2593"/>
                    </a:lnTo>
                    <a:lnTo>
                      <a:pt x="4060" y="2296"/>
                    </a:lnTo>
                    <a:cubicBezTo>
                      <a:pt x="4067" y="2268"/>
                      <a:pt x="4042" y="2249"/>
                      <a:pt x="4017" y="2249"/>
                    </a:cubicBezTo>
                    <a:close/>
                    <a:moveTo>
                      <a:pt x="6377" y="2255"/>
                    </a:moveTo>
                    <a:cubicBezTo>
                      <a:pt x="6359" y="2255"/>
                      <a:pt x="6340" y="2268"/>
                      <a:pt x="6334" y="2296"/>
                    </a:cubicBezTo>
                    <a:lnTo>
                      <a:pt x="6239" y="2593"/>
                    </a:lnTo>
                    <a:lnTo>
                      <a:pt x="5941" y="2593"/>
                    </a:lnTo>
                    <a:cubicBezTo>
                      <a:pt x="5894" y="2593"/>
                      <a:pt x="5882" y="2641"/>
                      <a:pt x="5918" y="2665"/>
                    </a:cubicBezTo>
                    <a:lnTo>
                      <a:pt x="6156" y="2843"/>
                    </a:lnTo>
                    <a:lnTo>
                      <a:pt x="6072" y="3141"/>
                    </a:lnTo>
                    <a:cubicBezTo>
                      <a:pt x="6064" y="3167"/>
                      <a:pt x="6080" y="3186"/>
                      <a:pt x="6103" y="3186"/>
                    </a:cubicBezTo>
                    <a:cubicBezTo>
                      <a:pt x="6112" y="3186"/>
                      <a:pt x="6122" y="3184"/>
                      <a:pt x="6132" y="3177"/>
                    </a:cubicBezTo>
                    <a:lnTo>
                      <a:pt x="6382" y="3010"/>
                    </a:lnTo>
                    <a:lnTo>
                      <a:pt x="6632" y="3201"/>
                    </a:lnTo>
                    <a:cubicBezTo>
                      <a:pt x="6637" y="3206"/>
                      <a:pt x="6644" y="3208"/>
                      <a:pt x="6651" y="3208"/>
                    </a:cubicBezTo>
                    <a:cubicBezTo>
                      <a:pt x="6674" y="3208"/>
                      <a:pt x="6701" y="3181"/>
                      <a:pt x="6691" y="3153"/>
                    </a:cubicBezTo>
                    <a:lnTo>
                      <a:pt x="6596" y="2855"/>
                    </a:lnTo>
                    <a:lnTo>
                      <a:pt x="6846" y="2677"/>
                    </a:lnTo>
                    <a:cubicBezTo>
                      <a:pt x="6870" y="2653"/>
                      <a:pt x="6858" y="2605"/>
                      <a:pt x="6822" y="2593"/>
                    </a:cubicBezTo>
                    <a:lnTo>
                      <a:pt x="6513" y="2593"/>
                    </a:lnTo>
                    <a:lnTo>
                      <a:pt x="6418" y="2296"/>
                    </a:lnTo>
                    <a:cubicBezTo>
                      <a:pt x="6418" y="2271"/>
                      <a:pt x="6398" y="2255"/>
                      <a:pt x="6377" y="2255"/>
                    </a:cubicBezTo>
                    <a:close/>
                    <a:moveTo>
                      <a:pt x="8720" y="2249"/>
                    </a:moveTo>
                    <a:cubicBezTo>
                      <a:pt x="8702" y="2249"/>
                      <a:pt x="8685" y="2259"/>
                      <a:pt x="8680" y="2284"/>
                    </a:cubicBezTo>
                    <a:lnTo>
                      <a:pt x="8585" y="2582"/>
                    </a:lnTo>
                    <a:lnTo>
                      <a:pt x="8287" y="2582"/>
                    </a:lnTo>
                    <a:cubicBezTo>
                      <a:pt x="8251" y="2582"/>
                      <a:pt x="8239" y="2629"/>
                      <a:pt x="8263" y="2653"/>
                    </a:cubicBezTo>
                    <a:lnTo>
                      <a:pt x="8513" y="2843"/>
                    </a:lnTo>
                    <a:lnTo>
                      <a:pt x="8418" y="3141"/>
                    </a:lnTo>
                    <a:cubicBezTo>
                      <a:pt x="8409" y="3167"/>
                      <a:pt x="8432" y="3186"/>
                      <a:pt x="8454" y="3186"/>
                    </a:cubicBezTo>
                    <a:cubicBezTo>
                      <a:pt x="8462" y="3186"/>
                      <a:pt x="8471" y="3184"/>
                      <a:pt x="8477" y="3177"/>
                    </a:cubicBezTo>
                    <a:lnTo>
                      <a:pt x="8727" y="3010"/>
                    </a:lnTo>
                    <a:lnTo>
                      <a:pt x="8977" y="3201"/>
                    </a:lnTo>
                    <a:cubicBezTo>
                      <a:pt x="8985" y="3206"/>
                      <a:pt x="8994" y="3208"/>
                      <a:pt x="9001" y="3208"/>
                    </a:cubicBezTo>
                    <a:cubicBezTo>
                      <a:pt x="9027" y="3208"/>
                      <a:pt x="9046" y="3181"/>
                      <a:pt x="9037" y="3153"/>
                    </a:cubicBezTo>
                    <a:lnTo>
                      <a:pt x="8954" y="2855"/>
                    </a:lnTo>
                    <a:lnTo>
                      <a:pt x="9192" y="2677"/>
                    </a:lnTo>
                    <a:cubicBezTo>
                      <a:pt x="9216" y="2653"/>
                      <a:pt x="9204" y="2605"/>
                      <a:pt x="9168" y="2593"/>
                    </a:cubicBezTo>
                    <a:lnTo>
                      <a:pt x="8870" y="2593"/>
                    </a:lnTo>
                    <a:lnTo>
                      <a:pt x="8763" y="2296"/>
                    </a:lnTo>
                    <a:cubicBezTo>
                      <a:pt x="8770" y="2268"/>
                      <a:pt x="8745" y="2249"/>
                      <a:pt x="8720" y="2249"/>
                    </a:cubicBezTo>
                    <a:close/>
                    <a:moveTo>
                      <a:pt x="500" y="3043"/>
                    </a:moveTo>
                    <a:cubicBezTo>
                      <a:pt x="485" y="3043"/>
                      <a:pt x="470" y="3052"/>
                      <a:pt x="464" y="3070"/>
                    </a:cubicBezTo>
                    <a:lnTo>
                      <a:pt x="369" y="3355"/>
                    </a:lnTo>
                    <a:lnTo>
                      <a:pt x="60" y="3355"/>
                    </a:lnTo>
                    <a:cubicBezTo>
                      <a:pt x="24" y="3355"/>
                      <a:pt x="12" y="3403"/>
                      <a:pt x="36" y="3427"/>
                    </a:cubicBezTo>
                    <a:lnTo>
                      <a:pt x="286" y="3617"/>
                    </a:lnTo>
                    <a:lnTo>
                      <a:pt x="191" y="3915"/>
                    </a:lnTo>
                    <a:cubicBezTo>
                      <a:pt x="181" y="3944"/>
                      <a:pt x="211" y="3966"/>
                      <a:pt x="242" y="3966"/>
                    </a:cubicBezTo>
                    <a:cubicBezTo>
                      <a:pt x="249" y="3966"/>
                      <a:pt x="256" y="3965"/>
                      <a:pt x="262" y="3963"/>
                    </a:cubicBezTo>
                    <a:lnTo>
                      <a:pt x="500" y="3784"/>
                    </a:lnTo>
                    <a:lnTo>
                      <a:pt x="750" y="3963"/>
                    </a:lnTo>
                    <a:cubicBezTo>
                      <a:pt x="758" y="3968"/>
                      <a:pt x="766" y="3970"/>
                      <a:pt x="774" y="3970"/>
                    </a:cubicBezTo>
                    <a:cubicBezTo>
                      <a:pt x="800" y="3970"/>
                      <a:pt x="819" y="3943"/>
                      <a:pt x="810" y="3915"/>
                    </a:cubicBezTo>
                    <a:lnTo>
                      <a:pt x="715" y="3617"/>
                    </a:lnTo>
                    <a:lnTo>
                      <a:pt x="965" y="3439"/>
                    </a:lnTo>
                    <a:cubicBezTo>
                      <a:pt x="1000" y="3415"/>
                      <a:pt x="976" y="3367"/>
                      <a:pt x="941" y="3367"/>
                    </a:cubicBezTo>
                    <a:lnTo>
                      <a:pt x="643" y="3367"/>
                    </a:lnTo>
                    <a:lnTo>
                      <a:pt x="536" y="3070"/>
                    </a:lnTo>
                    <a:cubicBezTo>
                      <a:pt x="530" y="3052"/>
                      <a:pt x="515" y="3043"/>
                      <a:pt x="500" y="3043"/>
                    </a:cubicBezTo>
                    <a:close/>
                    <a:moveTo>
                      <a:pt x="2846" y="3025"/>
                    </a:moveTo>
                    <a:cubicBezTo>
                      <a:pt x="2822" y="3025"/>
                      <a:pt x="2798" y="3040"/>
                      <a:pt x="2798" y="3070"/>
                    </a:cubicBezTo>
                    <a:lnTo>
                      <a:pt x="2703" y="3355"/>
                    </a:lnTo>
                    <a:lnTo>
                      <a:pt x="2405" y="3355"/>
                    </a:lnTo>
                    <a:cubicBezTo>
                      <a:pt x="2369" y="3367"/>
                      <a:pt x="2346" y="3415"/>
                      <a:pt x="2381" y="3439"/>
                    </a:cubicBezTo>
                    <a:lnTo>
                      <a:pt x="2631" y="3617"/>
                    </a:lnTo>
                    <a:lnTo>
                      <a:pt x="2536" y="3915"/>
                    </a:lnTo>
                    <a:cubicBezTo>
                      <a:pt x="2527" y="3943"/>
                      <a:pt x="2546" y="3970"/>
                      <a:pt x="2572" y="3970"/>
                    </a:cubicBezTo>
                    <a:cubicBezTo>
                      <a:pt x="2580" y="3970"/>
                      <a:pt x="2588" y="3968"/>
                      <a:pt x="2596" y="3963"/>
                    </a:cubicBezTo>
                    <a:lnTo>
                      <a:pt x="2846" y="3784"/>
                    </a:lnTo>
                    <a:lnTo>
                      <a:pt x="3096" y="3963"/>
                    </a:lnTo>
                    <a:cubicBezTo>
                      <a:pt x="3101" y="3968"/>
                      <a:pt x="3108" y="3970"/>
                      <a:pt x="3115" y="3970"/>
                    </a:cubicBezTo>
                    <a:cubicBezTo>
                      <a:pt x="3138" y="3970"/>
                      <a:pt x="3165" y="3943"/>
                      <a:pt x="3155" y="3915"/>
                    </a:cubicBezTo>
                    <a:lnTo>
                      <a:pt x="3060" y="3617"/>
                    </a:lnTo>
                    <a:lnTo>
                      <a:pt x="3310" y="3439"/>
                    </a:lnTo>
                    <a:cubicBezTo>
                      <a:pt x="3346" y="3415"/>
                      <a:pt x="3322" y="3367"/>
                      <a:pt x="3286" y="3355"/>
                    </a:cubicBezTo>
                    <a:lnTo>
                      <a:pt x="2989" y="3355"/>
                    </a:lnTo>
                    <a:lnTo>
                      <a:pt x="2893" y="3070"/>
                    </a:lnTo>
                    <a:cubicBezTo>
                      <a:pt x="2893" y="3040"/>
                      <a:pt x="2870" y="3025"/>
                      <a:pt x="2846" y="3025"/>
                    </a:cubicBezTo>
                    <a:close/>
                    <a:moveTo>
                      <a:pt x="5203" y="3043"/>
                    </a:moveTo>
                    <a:cubicBezTo>
                      <a:pt x="5188" y="3043"/>
                      <a:pt x="5173" y="3052"/>
                      <a:pt x="5167" y="3070"/>
                    </a:cubicBezTo>
                    <a:lnTo>
                      <a:pt x="5072" y="3355"/>
                    </a:lnTo>
                    <a:lnTo>
                      <a:pt x="4763" y="3355"/>
                    </a:lnTo>
                    <a:cubicBezTo>
                      <a:pt x="4715" y="3355"/>
                      <a:pt x="4703" y="3415"/>
                      <a:pt x="4739" y="3439"/>
                    </a:cubicBezTo>
                    <a:lnTo>
                      <a:pt x="4989" y="3617"/>
                    </a:lnTo>
                    <a:lnTo>
                      <a:pt x="4894" y="3915"/>
                    </a:lnTo>
                    <a:cubicBezTo>
                      <a:pt x="4884" y="3943"/>
                      <a:pt x="4904" y="3970"/>
                      <a:pt x="4930" y="3970"/>
                    </a:cubicBezTo>
                    <a:cubicBezTo>
                      <a:pt x="4937" y="3970"/>
                      <a:pt x="4945" y="3968"/>
                      <a:pt x="4953" y="3963"/>
                    </a:cubicBezTo>
                    <a:lnTo>
                      <a:pt x="5203" y="3784"/>
                    </a:lnTo>
                    <a:lnTo>
                      <a:pt x="5453" y="3963"/>
                    </a:lnTo>
                    <a:cubicBezTo>
                      <a:pt x="5461" y="3968"/>
                      <a:pt x="5469" y="3970"/>
                      <a:pt x="5477" y="3970"/>
                    </a:cubicBezTo>
                    <a:cubicBezTo>
                      <a:pt x="5503" y="3970"/>
                      <a:pt x="5522" y="3943"/>
                      <a:pt x="5513" y="3915"/>
                    </a:cubicBezTo>
                    <a:lnTo>
                      <a:pt x="5417" y="3617"/>
                    </a:lnTo>
                    <a:lnTo>
                      <a:pt x="5668" y="3439"/>
                    </a:lnTo>
                    <a:cubicBezTo>
                      <a:pt x="5703" y="3415"/>
                      <a:pt x="5691" y="3355"/>
                      <a:pt x="5644" y="3355"/>
                    </a:cubicBezTo>
                    <a:lnTo>
                      <a:pt x="5334" y="3355"/>
                    </a:lnTo>
                    <a:lnTo>
                      <a:pt x="5239" y="3070"/>
                    </a:lnTo>
                    <a:cubicBezTo>
                      <a:pt x="5233" y="3052"/>
                      <a:pt x="5218" y="3043"/>
                      <a:pt x="5203" y="3043"/>
                    </a:cubicBezTo>
                    <a:close/>
                    <a:moveTo>
                      <a:pt x="7549" y="3025"/>
                    </a:moveTo>
                    <a:cubicBezTo>
                      <a:pt x="7525" y="3025"/>
                      <a:pt x="7501" y="3040"/>
                      <a:pt x="7501" y="3070"/>
                    </a:cubicBezTo>
                    <a:lnTo>
                      <a:pt x="7406" y="3355"/>
                    </a:lnTo>
                    <a:lnTo>
                      <a:pt x="7108" y="3355"/>
                    </a:lnTo>
                    <a:cubicBezTo>
                      <a:pt x="7061" y="3355"/>
                      <a:pt x="7049" y="3415"/>
                      <a:pt x="7084" y="3427"/>
                    </a:cubicBezTo>
                    <a:lnTo>
                      <a:pt x="7334" y="3617"/>
                    </a:lnTo>
                    <a:lnTo>
                      <a:pt x="7239" y="3915"/>
                    </a:lnTo>
                    <a:cubicBezTo>
                      <a:pt x="7229" y="3944"/>
                      <a:pt x="7252" y="3966"/>
                      <a:pt x="7280" y="3966"/>
                    </a:cubicBezTo>
                    <a:cubicBezTo>
                      <a:pt x="7286" y="3966"/>
                      <a:pt x="7292" y="3965"/>
                      <a:pt x="7299" y="3963"/>
                    </a:cubicBezTo>
                    <a:lnTo>
                      <a:pt x="7549" y="3784"/>
                    </a:lnTo>
                    <a:lnTo>
                      <a:pt x="7799" y="3963"/>
                    </a:lnTo>
                    <a:cubicBezTo>
                      <a:pt x="7804" y="3968"/>
                      <a:pt x="7811" y="3970"/>
                      <a:pt x="7818" y="3970"/>
                    </a:cubicBezTo>
                    <a:cubicBezTo>
                      <a:pt x="7841" y="3970"/>
                      <a:pt x="7867" y="3943"/>
                      <a:pt x="7858" y="3915"/>
                    </a:cubicBezTo>
                    <a:lnTo>
                      <a:pt x="7763" y="3617"/>
                    </a:lnTo>
                    <a:lnTo>
                      <a:pt x="8013" y="3439"/>
                    </a:lnTo>
                    <a:cubicBezTo>
                      <a:pt x="8049" y="3415"/>
                      <a:pt x="8025" y="3355"/>
                      <a:pt x="7989" y="3355"/>
                    </a:cubicBezTo>
                    <a:lnTo>
                      <a:pt x="7692" y="3355"/>
                    </a:lnTo>
                    <a:lnTo>
                      <a:pt x="7596" y="3070"/>
                    </a:lnTo>
                    <a:cubicBezTo>
                      <a:pt x="7596" y="3040"/>
                      <a:pt x="7573" y="3025"/>
                      <a:pt x="7549" y="3025"/>
                    </a:cubicBezTo>
                    <a:close/>
                    <a:moveTo>
                      <a:pt x="9894" y="3025"/>
                    </a:moveTo>
                    <a:cubicBezTo>
                      <a:pt x="9870" y="3025"/>
                      <a:pt x="9847" y="3040"/>
                      <a:pt x="9847" y="3070"/>
                    </a:cubicBezTo>
                    <a:lnTo>
                      <a:pt x="9751" y="3355"/>
                    </a:lnTo>
                    <a:lnTo>
                      <a:pt x="9454" y="3355"/>
                    </a:lnTo>
                    <a:cubicBezTo>
                      <a:pt x="9418" y="3367"/>
                      <a:pt x="9406" y="3415"/>
                      <a:pt x="9430" y="3439"/>
                    </a:cubicBezTo>
                    <a:lnTo>
                      <a:pt x="9680" y="3617"/>
                    </a:lnTo>
                    <a:lnTo>
                      <a:pt x="9585" y="3915"/>
                    </a:lnTo>
                    <a:cubicBezTo>
                      <a:pt x="9575" y="3943"/>
                      <a:pt x="9602" y="3970"/>
                      <a:pt x="9625" y="3970"/>
                    </a:cubicBezTo>
                    <a:cubicBezTo>
                      <a:pt x="9632" y="3970"/>
                      <a:pt x="9639" y="3968"/>
                      <a:pt x="9644" y="3963"/>
                    </a:cubicBezTo>
                    <a:lnTo>
                      <a:pt x="9894" y="3784"/>
                    </a:lnTo>
                    <a:lnTo>
                      <a:pt x="10144" y="3963"/>
                    </a:lnTo>
                    <a:cubicBezTo>
                      <a:pt x="10152" y="3968"/>
                      <a:pt x="10160" y="3970"/>
                      <a:pt x="10168" y="3970"/>
                    </a:cubicBezTo>
                    <a:cubicBezTo>
                      <a:pt x="10194" y="3970"/>
                      <a:pt x="10213" y="3943"/>
                      <a:pt x="10204" y="3915"/>
                    </a:cubicBezTo>
                    <a:lnTo>
                      <a:pt x="10120" y="3617"/>
                    </a:lnTo>
                    <a:lnTo>
                      <a:pt x="10359" y="3439"/>
                    </a:lnTo>
                    <a:cubicBezTo>
                      <a:pt x="10394" y="3415"/>
                      <a:pt x="10382" y="3367"/>
                      <a:pt x="10335" y="3355"/>
                    </a:cubicBezTo>
                    <a:lnTo>
                      <a:pt x="10037" y="3355"/>
                    </a:lnTo>
                    <a:lnTo>
                      <a:pt x="9942" y="3070"/>
                    </a:lnTo>
                    <a:cubicBezTo>
                      <a:pt x="9942" y="3040"/>
                      <a:pt x="9918" y="3025"/>
                      <a:pt x="9894" y="3025"/>
                    </a:cubicBezTo>
                    <a:close/>
                    <a:moveTo>
                      <a:pt x="4018" y="3766"/>
                    </a:moveTo>
                    <a:cubicBezTo>
                      <a:pt x="3998" y="3766"/>
                      <a:pt x="3977" y="3784"/>
                      <a:pt x="3977" y="3820"/>
                    </a:cubicBezTo>
                    <a:lnTo>
                      <a:pt x="3882" y="4106"/>
                    </a:lnTo>
                    <a:lnTo>
                      <a:pt x="3584" y="4106"/>
                    </a:lnTo>
                    <a:cubicBezTo>
                      <a:pt x="3536" y="4106"/>
                      <a:pt x="3524" y="4153"/>
                      <a:pt x="3560" y="4177"/>
                    </a:cubicBezTo>
                    <a:lnTo>
                      <a:pt x="3798" y="4356"/>
                    </a:lnTo>
                    <a:lnTo>
                      <a:pt x="3715" y="4653"/>
                    </a:lnTo>
                    <a:cubicBezTo>
                      <a:pt x="3706" y="4681"/>
                      <a:pt x="3725" y="4709"/>
                      <a:pt x="3751" y="4709"/>
                    </a:cubicBezTo>
                    <a:cubicBezTo>
                      <a:pt x="3758" y="4709"/>
                      <a:pt x="3766" y="4706"/>
                      <a:pt x="3774" y="4701"/>
                    </a:cubicBezTo>
                    <a:lnTo>
                      <a:pt x="4024" y="4522"/>
                    </a:lnTo>
                    <a:lnTo>
                      <a:pt x="4263" y="4701"/>
                    </a:lnTo>
                    <a:cubicBezTo>
                      <a:pt x="4271" y="4706"/>
                      <a:pt x="4279" y="4709"/>
                      <a:pt x="4288" y="4709"/>
                    </a:cubicBezTo>
                    <a:cubicBezTo>
                      <a:pt x="4317" y="4709"/>
                      <a:pt x="4343" y="4681"/>
                      <a:pt x="4334" y="4653"/>
                    </a:cubicBezTo>
                    <a:lnTo>
                      <a:pt x="4239" y="4356"/>
                    </a:lnTo>
                    <a:lnTo>
                      <a:pt x="4489" y="4177"/>
                    </a:lnTo>
                    <a:cubicBezTo>
                      <a:pt x="4513" y="4153"/>
                      <a:pt x="4501" y="4106"/>
                      <a:pt x="4465" y="4106"/>
                    </a:cubicBezTo>
                    <a:lnTo>
                      <a:pt x="4167" y="4106"/>
                    </a:lnTo>
                    <a:lnTo>
                      <a:pt x="4060" y="3820"/>
                    </a:lnTo>
                    <a:cubicBezTo>
                      <a:pt x="4060" y="3784"/>
                      <a:pt x="4039" y="3766"/>
                      <a:pt x="4018" y="3766"/>
                    </a:cubicBezTo>
                    <a:close/>
                    <a:moveTo>
                      <a:pt x="6376" y="3775"/>
                    </a:moveTo>
                    <a:cubicBezTo>
                      <a:pt x="6355" y="3775"/>
                      <a:pt x="6334" y="3790"/>
                      <a:pt x="6334" y="3820"/>
                    </a:cubicBezTo>
                    <a:lnTo>
                      <a:pt x="6239" y="4106"/>
                    </a:lnTo>
                    <a:lnTo>
                      <a:pt x="5941" y="4106"/>
                    </a:lnTo>
                    <a:cubicBezTo>
                      <a:pt x="5894" y="4106"/>
                      <a:pt x="5870" y="4165"/>
                      <a:pt x="5918" y="4177"/>
                    </a:cubicBezTo>
                    <a:lnTo>
                      <a:pt x="6156" y="4356"/>
                    </a:lnTo>
                    <a:lnTo>
                      <a:pt x="6072" y="4653"/>
                    </a:lnTo>
                    <a:cubicBezTo>
                      <a:pt x="6063" y="4681"/>
                      <a:pt x="6082" y="4709"/>
                      <a:pt x="6108" y="4709"/>
                    </a:cubicBezTo>
                    <a:cubicBezTo>
                      <a:pt x="6116" y="4709"/>
                      <a:pt x="6124" y="4706"/>
                      <a:pt x="6132" y="4701"/>
                    </a:cubicBezTo>
                    <a:lnTo>
                      <a:pt x="6382" y="4522"/>
                    </a:lnTo>
                    <a:lnTo>
                      <a:pt x="6632" y="4701"/>
                    </a:lnTo>
                    <a:cubicBezTo>
                      <a:pt x="6637" y="4706"/>
                      <a:pt x="6644" y="4709"/>
                      <a:pt x="6651" y="4709"/>
                    </a:cubicBezTo>
                    <a:cubicBezTo>
                      <a:pt x="6674" y="4709"/>
                      <a:pt x="6701" y="4681"/>
                      <a:pt x="6691" y="4653"/>
                    </a:cubicBezTo>
                    <a:lnTo>
                      <a:pt x="6596" y="4356"/>
                    </a:lnTo>
                    <a:lnTo>
                      <a:pt x="6846" y="4177"/>
                    </a:lnTo>
                    <a:cubicBezTo>
                      <a:pt x="6882" y="4153"/>
                      <a:pt x="6858" y="4106"/>
                      <a:pt x="6822" y="4106"/>
                    </a:cubicBezTo>
                    <a:lnTo>
                      <a:pt x="6513" y="4106"/>
                    </a:lnTo>
                    <a:lnTo>
                      <a:pt x="6418" y="3820"/>
                    </a:lnTo>
                    <a:cubicBezTo>
                      <a:pt x="6418" y="3790"/>
                      <a:pt x="6397" y="3775"/>
                      <a:pt x="6376" y="3775"/>
                    </a:cubicBezTo>
                    <a:close/>
                    <a:moveTo>
                      <a:pt x="8726" y="3766"/>
                    </a:moveTo>
                    <a:cubicBezTo>
                      <a:pt x="8704" y="3766"/>
                      <a:pt x="8680" y="3784"/>
                      <a:pt x="8680" y="3820"/>
                    </a:cubicBezTo>
                    <a:lnTo>
                      <a:pt x="8585" y="4106"/>
                    </a:lnTo>
                    <a:lnTo>
                      <a:pt x="8287" y="4106"/>
                    </a:lnTo>
                    <a:cubicBezTo>
                      <a:pt x="8239" y="4106"/>
                      <a:pt x="8227" y="4153"/>
                      <a:pt x="8263" y="4177"/>
                    </a:cubicBezTo>
                    <a:lnTo>
                      <a:pt x="8501" y="4356"/>
                    </a:lnTo>
                    <a:lnTo>
                      <a:pt x="8418" y="4653"/>
                    </a:lnTo>
                    <a:cubicBezTo>
                      <a:pt x="8409" y="4681"/>
                      <a:pt x="8428" y="4709"/>
                      <a:pt x="8454" y="4709"/>
                    </a:cubicBezTo>
                    <a:cubicBezTo>
                      <a:pt x="8461" y="4709"/>
                      <a:pt x="8469" y="4706"/>
                      <a:pt x="8477" y="4701"/>
                    </a:cubicBezTo>
                    <a:lnTo>
                      <a:pt x="8727" y="4522"/>
                    </a:lnTo>
                    <a:lnTo>
                      <a:pt x="8966" y="4701"/>
                    </a:lnTo>
                    <a:cubicBezTo>
                      <a:pt x="8974" y="4706"/>
                      <a:pt x="8982" y="4709"/>
                      <a:pt x="8991" y="4709"/>
                    </a:cubicBezTo>
                    <a:cubicBezTo>
                      <a:pt x="9020" y="4709"/>
                      <a:pt x="9046" y="4681"/>
                      <a:pt x="9037" y="4653"/>
                    </a:cubicBezTo>
                    <a:lnTo>
                      <a:pt x="8942" y="4356"/>
                    </a:lnTo>
                    <a:lnTo>
                      <a:pt x="9192" y="4177"/>
                    </a:lnTo>
                    <a:cubicBezTo>
                      <a:pt x="9216" y="4153"/>
                      <a:pt x="9204" y="4106"/>
                      <a:pt x="9168" y="4106"/>
                    </a:cubicBezTo>
                    <a:lnTo>
                      <a:pt x="8870" y="4106"/>
                    </a:lnTo>
                    <a:lnTo>
                      <a:pt x="8763" y="3820"/>
                    </a:lnTo>
                    <a:cubicBezTo>
                      <a:pt x="8769" y="3784"/>
                      <a:pt x="8748" y="3766"/>
                      <a:pt x="8726" y="3766"/>
                    </a:cubicBezTo>
                    <a:close/>
                    <a:moveTo>
                      <a:pt x="1668" y="3775"/>
                    </a:moveTo>
                    <a:cubicBezTo>
                      <a:pt x="1646" y="3775"/>
                      <a:pt x="1625" y="3790"/>
                      <a:pt x="1631" y="3820"/>
                    </a:cubicBezTo>
                    <a:lnTo>
                      <a:pt x="1536" y="4106"/>
                    </a:lnTo>
                    <a:lnTo>
                      <a:pt x="1238" y="4106"/>
                    </a:lnTo>
                    <a:cubicBezTo>
                      <a:pt x="1191" y="4106"/>
                      <a:pt x="1179" y="4153"/>
                      <a:pt x="1215" y="4177"/>
                    </a:cubicBezTo>
                    <a:lnTo>
                      <a:pt x="1453" y="4367"/>
                    </a:lnTo>
                    <a:lnTo>
                      <a:pt x="1357" y="4665"/>
                    </a:lnTo>
                    <a:cubicBezTo>
                      <a:pt x="1349" y="4691"/>
                      <a:pt x="1371" y="4710"/>
                      <a:pt x="1398" y="4710"/>
                    </a:cubicBezTo>
                    <a:cubicBezTo>
                      <a:pt x="1408" y="4710"/>
                      <a:pt x="1419" y="4708"/>
                      <a:pt x="1429" y="4701"/>
                    </a:cubicBezTo>
                    <a:lnTo>
                      <a:pt x="1679" y="4534"/>
                    </a:lnTo>
                    <a:lnTo>
                      <a:pt x="1917" y="4701"/>
                    </a:lnTo>
                    <a:cubicBezTo>
                      <a:pt x="1927" y="4708"/>
                      <a:pt x="1938" y="4710"/>
                      <a:pt x="1948" y="4710"/>
                    </a:cubicBezTo>
                    <a:cubicBezTo>
                      <a:pt x="1975" y="4710"/>
                      <a:pt x="1997" y="4691"/>
                      <a:pt x="1988" y="4665"/>
                    </a:cubicBezTo>
                    <a:lnTo>
                      <a:pt x="1893" y="4367"/>
                    </a:lnTo>
                    <a:lnTo>
                      <a:pt x="2143" y="4177"/>
                    </a:lnTo>
                    <a:cubicBezTo>
                      <a:pt x="2167" y="4153"/>
                      <a:pt x="2155" y="4106"/>
                      <a:pt x="2119" y="4106"/>
                    </a:cubicBezTo>
                    <a:lnTo>
                      <a:pt x="1810" y="4106"/>
                    </a:lnTo>
                    <a:lnTo>
                      <a:pt x="1715" y="3820"/>
                    </a:lnTo>
                    <a:cubicBezTo>
                      <a:pt x="1715" y="3790"/>
                      <a:pt x="1691" y="3775"/>
                      <a:pt x="1668" y="3775"/>
                    </a:cubicBezTo>
                    <a:close/>
                    <a:moveTo>
                      <a:pt x="500" y="4555"/>
                    </a:moveTo>
                    <a:cubicBezTo>
                      <a:pt x="485" y="4555"/>
                      <a:pt x="470" y="4564"/>
                      <a:pt x="464" y="4582"/>
                    </a:cubicBezTo>
                    <a:lnTo>
                      <a:pt x="369" y="4879"/>
                    </a:lnTo>
                    <a:lnTo>
                      <a:pt x="60" y="4879"/>
                    </a:lnTo>
                    <a:cubicBezTo>
                      <a:pt x="24" y="4879"/>
                      <a:pt x="0" y="4927"/>
                      <a:pt x="36" y="4951"/>
                    </a:cubicBezTo>
                    <a:lnTo>
                      <a:pt x="286" y="5129"/>
                    </a:lnTo>
                    <a:lnTo>
                      <a:pt x="191" y="5427"/>
                    </a:lnTo>
                    <a:cubicBezTo>
                      <a:pt x="181" y="5455"/>
                      <a:pt x="208" y="5482"/>
                      <a:pt x="231" y="5482"/>
                    </a:cubicBezTo>
                    <a:cubicBezTo>
                      <a:pt x="238" y="5482"/>
                      <a:pt x="245" y="5480"/>
                      <a:pt x="250" y="5475"/>
                    </a:cubicBezTo>
                    <a:lnTo>
                      <a:pt x="500" y="5296"/>
                    </a:lnTo>
                    <a:lnTo>
                      <a:pt x="750" y="5475"/>
                    </a:lnTo>
                    <a:cubicBezTo>
                      <a:pt x="758" y="5480"/>
                      <a:pt x="766" y="5482"/>
                      <a:pt x="774" y="5482"/>
                    </a:cubicBezTo>
                    <a:cubicBezTo>
                      <a:pt x="800" y="5482"/>
                      <a:pt x="819" y="5455"/>
                      <a:pt x="810" y="5427"/>
                    </a:cubicBezTo>
                    <a:lnTo>
                      <a:pt x="715" y="5129"/>
                    </a:lnTo>
                    <a:lnTo>
                      <a:pt x="965" y="4951"/>
                    </a:lnTo>
                    <a:cubicBezTo>
                      <a:pt x="1000" y="4927"/>
                      <a:pt x="976" y="4879"/>
                      <a:pt x="941" y="4879"/>
                    </a:cubicBezTo>
                    <a:lnTo>
                      <a:pt x="643" y="4879"/>
                    </a:lnTo>
                    <a:lnTo>
                      <a:pt x="536" y="4582"/>
                    </a:lnTo>
                    <a:cubicBezTo>
                      <a:pt x="530" y="4564"/>
                      <a:pt x="515" y="4555"/>
                      <a:pt x="500" y="4555"/>
                    </a:cubicBezTo>
                    <a:close/>
                    <a:moveTo>
                      <a:pt x="2846" y="4537"/>
                    </a:moveTo>
                    <a:cubicBezTo>
                      <a:pt x="2822" y="4537"/>
                      <a:pt x="2798" y="4552"/>
                      <a:pt x="2798" y="4582"/>
                    </a:cubicBezTo>
                    <a:lnTo>
                      <a:pt x="2703" y="4879"/>
                    </a:lnTo>
                    <a:lnTo>
                      <a:pt x="2405" y="4879"/>
                    </a:lnTo>
                    <a:cubicBezTo>
                      <a:pt x="2369" y="4879"/>
                      <a:pt x="2346" y="4927"/>
                      <a:pt x="2381" y="4951"/>
                    </a:cubicBezTo>
                    <a:lnTo>
                      <a:pt x="2631" y="5129"/>
                    </a:lnTo>
                    <a:lnTo>
                      <a:pt x="2536" y="5427"/>
                    </a:lnTo>
                    <a:cubicBezTo>
                      <a:pt x="2527" y="5455"/>
                      <a:pt x="2546" y="5482"/>
                      <a:pt x="2572" y="5482"/>
                    </a:cubicBezTo>
                    <a:cubicBezTo>
                      <a:pt x="2580" y="5482"/>
                      <a:pt x="2588" y="5480"/>
                      <a:pt x="2596" y="5475"/>
                    </a:cubicBezTo>
                    <a:lnTo>
                      <a:pt x="2846" y="5296"/>
                    </a:lnTo>
                    <a:lnTo>
                      <a:pt x="3096" y="5475"/>
                    </a:lnTo>
                    <a:cubicBezTo>
                      <a:pt x="3101" y="5480"/>
                      <a:pt x="3108" y="5482"/>
                      <a:pt x="3115" y="5482"/>
                    </a:cubicBezTo>
                    <a:cubicBezTo>
                      <a:pt x="3138" y="5482"/>
                      <a:pt x="3165" y="5455"/>
                      <a:pt x="3155" y="5427"/>
                    </a:cubicBezTo>
                    <a:lnTo>
                      <a:pt x="3060" y="5129"/>
                    </a:lnTo>
                    <a:lnTo>
                      <a:pt x="3310" y="4951"/>
                    </a:lnTo>
                    <a:cubicBezTo>
                      <a:pt x="3346" y="4927"/>
                      <a:pt x="3322" y="4879"/>
                      <a:pt x="3286" y="4879"/>
                    </a:cubicBezTo>
                    <a:lnTo>
                      <a:pt x="2989" y="4879"/>
                    </a:lnTo>
                    <a:lnTo>
                      <a:pt x="2893" y="4582"/>
                    </a:lnTo>
                    <a:cubicBezTo>
                      <a:pt x="2893" y="4552"/>
                      <a:pt x="2870" y="4537"/>
                      <a:pt x="2846" y="4537"/>
                    </a:cubicBezTo>
                    <a:close/>
                    <a:moveTo>
                      <a:pt x="5203" y="4555"/>
                    </a:moveTo>
                    <a:cubicBezTo>
                      <a:pt x="5188" y="4555"/>
                      <a:pt x="5173" y="4564"/>
                      <a:pt x="5167" y="4582"/>
                    </a:cubicBezTo>
                    <a:lnTo>
                      <a:pt x="5072" y="4879"/>
                    </a:lnTo>
                    <a:lnTo>
                      <a:pt x="4763" y="4879"/>
                    </a:lnTo>
                    <a:cubicBezTo>
                      <a:pt x="4758" y="4878"/>
                      <a:pt x="4754" y="4878"/>
                      <a:pt x="4751" y="4878"/>
                    </a:cubicBezTo>
                    <a:cubicBezTo>
                      <a:pt x="4713" y="4878"/>
                      <a:pt x="4706" y="4929"/>
                      <a:pt x="4739" y="4951"/>
                    </a:cubicBezTo>
                    <a:lnTo>
                      <a:pt x="4989" y="5129"/>
                    </a:lnTo>
                    <a:lnTo>
                      <a:pt x="4894" y="5427"/>
                    </a:lnTo>
                    <a:cubicBezTo>
                      <a:pt x="4884" y="5455"/>
                      <a:pt x="4904" y="5482"/>
                      <a:pt x="4930" y="5482"/>
                    </a:cubicBezTo>
                    <a:cubicBezTo>
                      <a:pt x="4937" y="5482"/>
                      <a:pt x="4945" y="5480"/>
                      <a:pt x="4953" y="5475"/>
                    </a:cubicBezTo>
                    <a:lnTo>
                      <a:pt x="5203" y="5296"/>
                    </a:lnTo>
                    <a:lnTo>
                      <a:pt x="5453" y="5475"/>
                    </a:lnTo>
                    <a:cubicBezTo>
                      <a:pt x="5461" y="5480"/>
                      <a:pt x="5469" y="5482"/>
                      <a:pt x="5477" y="5482"/>
                    </a:cubicBezTo>
                    <a:cubicBezTo>
                      <a:pt x="5503" y="5482"/>
                      <a:pt x="5522" y="5455"/>
                      <a:pt x="5513" y="5427"/>
                    </a:cubicBezTo>
                    <a:lnTo>
                      <a:pt x="5417" y="5129"/>
                    </a:lnTo>
                    <a:lnTo>
                      <a:pt x="5668" y="4951"/>
                    </a:lnTo>
                    <a:cubicBezTo>
                      <a:pt x="5700" y="4929"/>
                      <a:pt x="5693" y="4878"/>
                      <a:pt x="5656" y="4878"/>
                    </a:cubicBezTo>
                    <a:cubicBezTo>
                      <a:pt x="5652" y="4878"/>
                      <a:pt x="5648" y="4878"/>
                      <a:pt x="5644" y="4879"/>
                    </a:cubicBezTo>
                    <a:lnTo>
                      <a:pt x="5334" y="4879"/>
                    </a:lnTo>
                    <a:lnTo>
                      <a:pt x="5239" y="4582"/>
                    </a:lnTo>
                    <a:cubicBezTo>
                      <a:pt x="5233" y="4564"/>
                      <a:pt x="5218" y="4555"/>
                      <a:pt x="5203" y="4555"/>
                    </a:cubicBezTo>
                    <a:close/>
                    <a:moveTo>
                      <a:pt x="7549" y="4537"/>
                    </a:moveTo>
                    <a:cubicBezTo>
                      <a:pt x="7525" y="4537"/>
                      <a:pt x="7501" y="4552"/>
                      <a:pt x="7501" y="4582"/>
                    </a:cubicBezTo>
                    <a:lnTo>
                      <a:pt x="7406" y="4879"/>
                    </a:lnTo>
                    <a:lnTo>
                      <a:pt x="7108" y="4879"/>
                    </a:lnTo>
                    <a:cubicBezTo>
                      <a:pt x="7104" y="4878"/>
                      <a:pt x="7100" y="4878"/>
                      <a:pt x="7096" y="4878"/>
                    </a:cubicBezTo>
                    <a:cubicBezTo>
                      <a:pt x="7059" y="4878"/>
                      <a:pt x="7052" y="4929"/>
                      <a:pt x="7084" y="4951"/>
                    </a:cubicBezTo>
                    <a:lnTo>
                      <a:pt x="7334" y="5129"/>
                    </a:lnTo>
                    <a:lnTo>
                      <a:pt x="7239" y="5427"/>
                    </a:lnTo>
                    <a:cubicBezTo>
                      <a:pt x="7230" y="5455"/>
                      <a:pt x="7249" y="5482"/>
                      <a:pt x="7275" y="5482"/>
                    </a:cubicBezTo>
                    <a:cubicBezTo>
                      <a:pt x="7283" y="5482"/>
                      <a:pt x="7291" y="5480"/>
                      <a:pt x="7299" y="5475"/>
                    </a:cubicBezTo>
                    <a:lnTo>
                      <a:pt x="7549" y="5296"/>
                    </a:lnTo>
                    <a:lnTo>
                      <a:pt x="7799" y="5475"/>
                    </a:lnTo>
                    <a:cubicBezTo>
                      <a:pt x="7804" y="5480"/>
                      <a:pt x="7811" y="5482"/>
                      <a:pt x="7818" y="5482"/>
                    </a:cubicBezTo>
                    <a:cubicBezTo>
                      <a:pt x="7841" y="5482"/>
                      <a:pt x="7867" y="5455"/>
                      <a:pt x="7858" y="5427"/>
                    </a:cubicBezTo>
                    <a:lnTo>
                      <a:pt x="7763" y="5129"/>
                    </a:lnTo>
                    <a:lnTo>
                      <a:pt x="8013" y="4951"/>
                    </a:lnTo>
                    <a:cubicBezTo>
                      <a:pt x="8046" y="4929"/>
                      <a:pt x="8029" y="4878"/>
                      <a:pt x="7998" y="4878"/>
                    </a:cubicBezTo>
                    <a:cubicBezTo>
                      <a:pt x="7996" y="4878"/>
                      <a:pt x="7992" y="4878"/>
                      <a:pt x="7989" y="4879"/>
                    </a:cubicBezTo>
                    <a:lnTo>
                      <a:pt x="7692" y="4879"/>
                    </a:lnTo>
                    <a:lnTo>
                      <a:pt x="7596" y="4582"/>
                    </a:lnTo>
                    <a:cubicBezTo>
                      <a:pt x="7596" y="4552"/>
                      <a:pt x="7573" y="4537"/>
                      <a:pt x="7549" y="4537"/>
                    </a:cubicBezTo>
                    <a:close/>
                    <a:moveTo>
                      <a:pt x="9894" y="4537"/>
                    </a:moveTo>
                    <a:cubicBezTo>
                      <a:pt x="9870" y="4537"/>
                      <a:pt x="9847" y="4552"/>
                      <a:pt x="9847" y="4582"/>
                    </a:cubicBezTo>
                    <a:lnTo>
                      <a:pt x="9751" y="4879"/>
                    </a:lnTo>
                    <a:lnTo>
                      <a:pt x="9454" y="4879"/>
                    </a:lnTo>
                    <a:cubicBezTo>
                      <a:pt x="9418" y="4879"/>
                      <a:pt x="9406" y="4927"/>
                      <a:pt x="9430" y="4951"/>
                    </a:cubicBezTo>
                    <a:lnTo>
                      <a:pt x="9680" y="5129"/>
                    </a:lnTo>
                    <a:lnTo>
                      <a:pt x="9585" y="5427"/>
                    </a:lnTo>
                    <a:cubicBezTo>
                      <a:pt x="9575" y="5455"/>
                      <a:pt x="9602" y="5482"/>
                      <a:pt x="9625" y="5482"/>
                    </a:cubicBezTo>
                    <a:cubicBezTo>
                      <a:pt x="9632" y="5482"/>
                      <a:pt x="9639" y="5480"/>
                      <a:pt x="9644" y="5475"/>
                    </a:cubicBezTo>
                    <a:lnTo>
                      <a:pt x="9894" y="5296"/>
                    </a:lnTo>
                    <a:lnTo>
                      <a:pt x="10144" y="5475"/>
                    </a:lnTo>
                    <a:cubicBezTo>
                      <a:pt x="10152" y="5480"/>
                      <a:pt x="10160" y="5482"/>
                      <a:pt x="10168" y="5482"/>
                    </a:cubicBezTo>
                    <a:cubicBezTo>
                      <a:pt x="10194" y="5482"/>
                      <a:pt x="10213" y="5455"/>
                      <a:pt x="10204" y="5427"/>
                    </a:cubicBezTo>
                    <a:lnTo>
                      <a:pt x="10120" y="5129"/>
                    </a:lnTo>
                    <a:lnTo>
                      <a:pt x="10359" y="4951"/>
                    </a:lnTo>
                    <a:cubicBezTo>
                      <a:pt x="10394" y="4927"/>
                      <a:pt x="10382" y="4879"/>
                      <a:pt x="10335" y="4879"/>
                    </a:cubicBezTo>
                    <a:lnTo>
                      <a:pt x="10037" y="4879"/>
                    </a:lnTo>
                    <a:lnTo>
                      <a:pt x="9942" y="4582"/>
                    </a:lnTo>
                    <a:cubicBezTo>
                      <a:pt x="9942" y="4552"/>
                      <a:pt x="9918" y="4537"/>
                      <a:pt x="9894" y="4537"/>
                    </a:cubicBezTo>
                    <a:close/>
                    <a:moveTo>
                      <a:pt x="4018" y="5287"/>
                    </a:moveTo>
                    <a:cubicBezTo>
                      <a:pt x="3998" y="5287"/>
                      <a:pt x="3977" y="5302"/>
                      <a:pt x="3977" y="5332"/>
                    </a:cubicBezTo>
                    <a:lnTo>
                      <a:pt x="3882" y="5618"/>
                    </a:lnTo>
                    <a:lnTo>
                      <a:pt x="3584" y="5618"/>
                    </a:lnTo>
                    <a:cubicBezTo>
                      <a:pt x="3536" y="5618"/>
                      <a:pt x="3524" y="5665"/>
                      <a:pt x="3560" y="5689"/>
                    </a:cubicBezTo>
                    <a:lnTo>
                      <a:pt x="3798" y="5868"/>
                    </a:lnTo>
                    <a:lnTo>
                      <a:pt x="3715" y="6165"/>
                    </a:lnTo>
                    <a:cubicBezTo>
                      <a:pt x="3706" y="6200"/>
                      <a:pt x="3723" y="6222"/>
                      <a:pt x="3747" y="6222"/>
                    </a:cubicBezTo>
                    <a:cubicBezTo>
                      <a:pt x="3755" y="6222"/>
                      <a:pt x="3765" y="6219"/>
                      <a:pt x="3774" y="6213"/>
                    </a:cubicBezTo>
                    <a:lnTo>
                      <a:pt x="4024" y="6034"/>
                    </a:lnTo>
                    <a:lnTo>
                      <a:pt x="4263" y="6213"/>
                    </a:lnTo>
                    <a:cubicBezTo>
                      <a:pt x="4272" y="6219"/>
                      <a:pt x="4283" y="6222"/>
                      <a:pt x="4292" y="6222"/>
                    </a:cubicBezTo>
                    <a:cubicBezTo>
                      <a:pt x="4320" y="6222"/>
                      <a:pt x="4343" y="6200"/>
                      <a:pt x="4334" y="6165"/>
                    </a:cubicBezTo>
                    <a:lnTo>
                      <a:pt x="4239" y="5868"/>
                    </a:lnTo>
                    <a:lnTo>
                      <a:pt x="4489" y="5689"/>
                    </a:lnTo>
                    <a:cubicBezTo>
                      <a:pt x="4525" y="5665"/>
                      <a:pt x="4501" y="5618"/>
                      <a:pt x="4465" y="5618"/>
                    </a:cubicBezTo>
                    <a:lnTo>
                      <a:pt x="4167" y="5618"/>
                    </a:lnTo>
                    <a:lnTo>
                      <a:pt x="4060" y="5332"/>
                    </a:lnTo>
                    <a:cubicBezTo>
                      <a:pt x="4060" y="5302"/>
                      <a:pt x="4039" y="5287"/>
                      <a:pt x="4018" y="5287"/>
                    </a:cubicBezTo>
                    <a:close/>
                    <a:moveTo>
                      <a:pt x="6379" y="5292"/>
                    </a:moveTo>
                    <a:cubicBezTo>
                      <a:pt x="6357" y="5292"/>
                      <a:pt x="6334" y="5307"/>
                      <a:pt x="6334" y="5332"/>
                    </a:cubicBezTo>
                    <a:lnTo>
                      <a:pt x="6239" y="5618"/>
                    </a:lnTo>
                    <a:lnTo>
                      <a:pt x="5941" y="5618"/>
                    </a:lnTo>
                    <a:cubicBezTo>
                      <a:pt x="5894" y="5618"/>
                      <a:pt x="5882" y="5677"/>
                      <a:pt x="5918" y="5701"/>
                    </a:cubicBezTo>
                    <a:lnTo>
                      <a:pt x="6156" y="5868"/>
                    </a:lnTo>
                    <a:lnTo>
                      <a:pt x="6072" y="6165"/>
                    </a:lnTo>
                    <a:cubicBezTo>
                      <a:pt x="6064" y="6200"/>
                      <a:pt x="6080" y="6222"/>
                      <a:pt x="6104" y="6222"/>
                    </a:cubicBezTo>
                    <a:cubicBezTo>
                      <a:pt x="6113" y="6222"/>
                      <a:pt x="6122" y="6219"/>
                      <a:pt x="6132" y="6213"/>
                    </a:cubicBezTo>
                    <a:lnTo>
                      <a:pt x="6382" y="6034"/>
                    </a:lnTo>
                    <a:lnTo>
                      <a:pt x="6632" y="6213"/>
                    </a:lnTo>
                    <a:cubicBezTo>
                      <a:pt x="6638" y="6219"/>
                      <a:pt x="6646" y="6222"/>
                      <a:pt x="6655" y="6222"/>
                    </a:cubicBezTo>
                    <a:cubicBezTo>
                      <a:pt x="6677" y="6222"/>
                      <a:pt x="6700" y="6200"/>
                      <a:pt x="6691" y="6165"/>
                    </a:cubicBezTo>
                    <a:lnTo>
                      <a:pt x="6596" y="5868"/>
                    </a:lnTo>
                    <a:lnTo>
                      <a:pt x="6846" y="5689"/>
                    </a:lnTo>
                    <a:cubicBezTo>
                      <a:pt x="6870" y="5665"/>
                      <a:pt x="6858" y="5618"/>
                      <a:pt x="6822" y="5618"/>
                    </a:cubicBezTo>
                    <a:lnTo>
                      <a:pt x="6513" y="5618"/>
                    </a:lnTo>
                    <a:lnTo>
                      <a:pt x="6418" y="5332"/>
                    </a:lnTo>
                    <a:cubicBezTo>
                      <a:pt x="6418" y="5304"/>
                      <a:pt x="6399" y="5292"/>
                      <a:pt x="6379" y="5292"/>
                    </a:cubicBezTo>
                    <a:close/>
                    <a:moveTo>
                      <a:pt x="8726" y="5287"/>
                    </a:moveTo>
                    <a:cubicBezTo>
                      <a:pt x="8704" y="5287"/>
                      <a:pt x="8680" y="5302"/>
                      <a:pt x="8680" y="5332"/>
                    </a:cubicBezTo>
                    <a:lnTo>
                      <a:pt x="8585" y="5618"/>
                    </a:lnTo>
                    <a:lnTo>
                      <a:pt x="8287" y="5618"/>
                    </a:lnTo>
                    <a:cubicBezTo>
                      <a:pt x="8239" y="5618"/>
                      <a:pt x="8227" y="5665"/>
                      <a:pt x="8263" y="5689"/>
                    </a:cubicBezTo>
                    <a:lnTo>
                      <a:pt x="8501" y="5868"/>
                    </a:lnTo>
                    <a:lnTo>
                      <a:pt x="8418" y="6165"/>
                    </a:lnTo>
                    <a:cubicBezTo>
                      <a:pt x="8409" y="6200"/>
                      <a:pt x="8426" y="6222"/>
                      <a:pt x="8450" y="6222"/>
                    </a:cubicBezTo>
                    <a:cubicBezTo>
                      <a:pt x="8458" y="6222"/>
                      <a:pt x="8468" y="6219"/>
                      <a:pt x="8477" y="6213"/>
                    </a:cubicBezTo>
                    <a:lnTo>
                      <a:pt x="8727" y="6034"/>
                    </a:lnTo>
                    <a:lnTo>
                      <a:pt x="8966" y="6213"/>
                    </a:lnTo>
                    <a:cubicBezTo>
                      <a:pt x="8975" y="6219"/>
                      <a:pt x="8986" y="6222"/>
                      <a:pt x="8995" y="6222"/>
                    </a:cubicBezTo>
                    <a:cubicBezTo>
                      <a:pt x="9023" y="6222"/>
                      <a:pt x="9046" y="6200"/>
                      <a:pt x="9037" y="6165"/>
                    </a:cubicBezTo>
                    <a:lnTo>
                      <a:pt x="8942" y="5868"/>
                    </a:lnTo>
                    <a:lnTo>
                      <a:pt x="9192" y="5689"/>
                    </a:lnTo>
                    <a:cubicBezTo>
                      <a:pt x="9216" y="5665"/>
                      <a:pt x="9204" y="5618"/>
                      <a:pt x="9168" y="5618"/>
                    </a:cubicBezTo>
                    <a:lnTo>
                      <a:pt x="8870" y="5618"/>
                    </a:lnTo>
                    <a:lnTo>
                      <a:pt x="8763" y="5332"/>
                    </a:lnTo>
                    <a:cubicBezTo>
                      <a:pt x="8769" y="5302"/>
                      <a:pt x="8748" y="5287"/>
                      <a:pt x="8726" y="5287"/>
                    </a:cubicBezTo>
                    <a:close/>
                    <a:moveTo>
                      <a:pt x="1668" y="5287"/>
                    </a:moveTo>
                    <a:cubicBezTo>
                      <a:pt x="1646" y="5287"/>
                      <a:pt x="1625" y="5302"/>
                      <a:pt x="1631" y="5332"/>
                    </a:cubicBezTo>
                    <a:lnTo>
                      <a:pt x="1536" y="5618"/>
                    </a:lnTo>
                    <a:lnTo>
                      <a:pt x="1238" y="5618"/>
                    </a:lnTo>
                    <a:cubicBezTo>
                      <a:pt x="1191" y="5618"/>
                      <a:pt x="1179" y="5677"/>
                      <a:pt x="1215" y="5689"/>
                    </a:cubicBezTo>
                    <a:lnTo>
                      <a:pt x="1453" y="5880"/>
                    </a:lnTo>
                    <a:lnTo>
                      <a:pt x="1357" y="6177"/>
                    </a:lnTo>
                    <a:cubicBezTo>
                      <a:pt x="1348" y="6205"/>
                      <a:pt x="1375" y="6233"/>
                      <a:pt x="1404" y="6233"/>
                    </a:cubicBezTo>
                    <a:cubicBezTo>
                      <a:pt x="1412" y="6233"/>
                      <a:pt x="1421" y="6230"/>
                      <a:pt x="1429" y="6225"/>
                    </a:cubicBezTo>
                    <a:lnTo>
                      <a:pt x="1679" y="6046"/>
                    </a:lnTo>
                    <a:lnTo>
                      <a:pt x="1917" y="6225"/>
                    </a:lnTo>
                    <a:cubicBezTo>
                      <a:pt x="1925" y="6230"/>
                      <a:pt x="1934" y="6233"/>
                      <a:pt x="1942" y="6233"/>
                    </a:cubicBezTo>
                    <a:cubicBezTo>
                      <a:pt x="1971" y="6233"/>
                      <a:pt x="1998" y="6205"/>
                      <a:pt x="1988" y="6177"/>
                    </a:cubicBezTo>
                    <a:lnTo>
                      <a:pt x="1893" y="5880"/>
                    </a:lnTo>
                    <a:lnTo>
                      <a:pt x="2143" y="5689"/>
                    </a:lnTo>
                    <a:cubicBezTo>
                      <a:pt x="2179" y="5665"/>
                      <a:pt x="2155" y="5618"/>
                      <a:pt x="2119" y="5618"/>
                    </a:cubicBezTo>
                    <a:lnTo>
                      <a:pt x="1810" y="5618"/>
                    </a:lnTo>
                    <a:lnTo>
                      <a:pt x="1715" y="5332"/>
                    </a:lnTo>
                    <a:cubicBezTo>
                      <a:pt x="1715" y="5302"/>
                      <a:pt x="1691" y="5287"/>
                      <a:pt x="1668" y="5287"/>
                    </a:cubicBezTo>
                    <a:close/>
                    <a:moveTo>
                      <a:pt x="502" y="6072"/>
                    </a:moveTo>
                    <a:cubicBezTo>
                      <a:pt x="489" y="6072"/>
                      <a:pt x="474" y="6079"/>
                      <a:pt x="464" y="6094"/>
                    </a:cubicBezTo>
                    <a:lnTo>
                      <a:pt x="369" y="6392"/>
                    </a:lnTo>
                    <a:lnTo>
                      <a:pt x="60" y="6392"/>
                    </a:lnTo>
                    <a:cubicBezTo>
                      <a:pt x="24" y="6392"/>
                      <a:pt x="12" y="6439"/>
                      <a:pt x="36" y="6463"/>
                    </a:cubicBezTo>
                    <a:lnTo>
                      <a:pt x="286" y="6642"/>
                    </a:lnTo>
                    <a:lnTo>
                      <a:pt x="191" y="6939"/>
                    </a:lnTo>
                    <a:cubicBezTo>
                      <a:pt x="181" y="6967"/>
                      <a:pt x="208" y="6995"/>
                      <a:pt x="237" y="6995"/>
                    </a:cubicBezTo>
                    <a:cubicBezTo>
                      <a:pt x="245" y="6995"/>
                      <a:pt x="254" y="6992"/>
                      <a:pt x="262" y="6987"/>
                    </a:cubicBezTo>
                    <a:lnTo>
                      <a:pt x="500" y="6820"/>
                    </a:lnTo>
                    <a:lnTo>
                      <a:pt x="750" y="6999"/>
                    </a:lnTo>
                    <a:cubicBezTo>
                      <a:pt x="758" y="7004"/>
                      <a:pt x="766" y="7006"/>
                      <a:pt x="774" y="7006"/>
                    </a:cubicBezTo>
                    <a:cubicBezTo>
                      <a:pt x="800" y="7006"/>
                      <a:pt x="819" y="6979"/>
                      <a:pt x="810" y="6951"/>
                    </a:cubicBezTo>
                    <a:lnTo>
                      <a:pt x="715" y="6653"/>
                    </a:lnTo>
                    <a:lnTo>
                      <a:pt x="965" y="6475"/>
                    </a:lnTo>
                    <a:cubicBezTo>
                      <a:pt x="1000" y="6451"/>
                      <a:pt x="976" y="6403"/>
                      <a:pt x="941" y="6403"/>
                    </a:cubicBezTo>
                    <a:lnTo>
                      <a:pt x="643" y="6403"/>
                    </a:lnTo>
                    <a:lnTo>
                      <a:pt x="536" y="6106"/>
                    </a:lnTo>
                    <a:cubicBezTo>
                      <a:pt x="536" y="6085"/>
                      <a:pt x="520" y="6072"/>
                      <a:pt x="502" y="6072"/>
                    </a:cubicBezTo>
                    <a:close/>
                    <a:moveTo>
                      <a:pt x="2846" y="6052"/>
                    </a:moveTo>
                    <a:cubicBezTo>
                      <a:pt x="2822" y="6052"/>
                      <a:pt x="2798" y="6070"/>
                      <a:pt x="2798" y="6106"/>
                    </a:cubicBezTo>
                    <a:lnTo>
                      <a:pt x="2703" y="6403"/>
                    </a:lnTo>
                    <a:lnTo>
                      <a:pt x="2405" y="6403"/>
                    </a:lnTo>
                    <a:cubicBezTo>
                      <a:pt x="2369" y="6403"/>
                      <a:pt x="2346" y="6451"/>
                      <a:pt x="2381" y="6475"/>
                    </a:cubicBezTo>
                    <a:lnTo>
                      <a:pt x="2631" y="6653"/>
                    </a:lnTo>
                    <a:lnTo>
                      <a:pt x="2536" y="6951"/>
                    </a:lnTo>
                    <a:cubicBezTo>
                      <a:pt x="2527" y="6979"/>
                      <a:pt x="2546" y="7006"/>
                      <a:pt x="2572" y="7006"/>
                    </a:cubicBezTo>
                    <a:cubicBezTo>
                      <a:pt x="2580" y="7006"/>
                      <a:pt x="2588" y="7004"/>
                      <a:pt x="2596" y="6999"/>
                    </a:cubicBezTo>
                    <a:lnTo>
                      <a:pt x="2846" y="6820"/>
                    </a:lnTo>
                    <a:lnTo>
                      <a:pt x="3096" y="6999"/>
                    </a:lnTo>
                    <a:cubicBezTo>
                      <a:pt x="3101" y="7004"/>
                      <a:pt x="3108" y="7006"/>
                      <a:pt x="3115" y="7006"/>
                    </a:cubicBezTo>
                    <a:cubicBezTo>
                      <a:pt x="3138" y="7006"/>
                      <a:pt x="3165" y="6979"/>
                      <a:pt x="3155" y="6951"/>
                    </a:cubicBezTo>
                    <a:lnTo>
                      <a:pt x="3060" y="6653"/>
                    </a:lnTo>
                    <a:lnTo>
                      <a:pt x="3310" y="6475"/>
                    </a:lnTo>
                    <a:cubicBezTo>
                      <a:pt x="3346" y="6451"/>
                      <a:pt x="3322" y="6403"/>
                      <a:pt x="3286" y="6403"/>
                    </a:cubicBezTo>
                    <a:lnTo>
                      <a:pt x="2989" y="6403"/>
                    </a:lnTo>
                    <a:lnTo>
                      <a:pt x="2893" y="6106"/>
                    </a:lnTo>
                    <a:cubicBezTo>
                      <a:pt x="2893" y="6070"/>
                      <a:pt x="2870" y="6052"/>
                      <a:pt x="2846" y="6052"/>
                    </a:cubicBezTo>
                    <a:close/>
                    <a:moveTo>
                      <a:pt x="5203" y="6070"/>
                    </a:moveTo>
                    <a:cubicBezTo>
                      <a:pt x="5188" y="6070"/>
                      <a:pt x="5173" y="6082"/>
                      <a:pt x="5167" y="6106"/>
                    </a:cubicBezTo>
                    <a:lnTo>
                      <a:pt x="5072" y="6403"/>
                    </a:lnTo>
                    <a:lnTo>
                      <a:pt x="4763" y="6403"/>
                    </a:lnTo>
                    <a:cubicBezTo>
                      <a:pt x="4727" y="6403"/>
                      <a:pt x="4703" y="6451"/>
                      <a:pt x="4739" y="6475"/>
                    </a:cubicBezTo>
                    <a:lnTo>
                      <a:pt x="4989" y="6653"/>
                    </a:lnTo>
                    <a:lnTo>
                      <a:pt x="4894" y="6951"/>
                    </a:lnTo>
                    <a:cubicBezTo>
                      <a:pt x="4884" y="6979"/>
                      <a:pt x="4904" y="7006"/>
                      <a:pt x="4930" y="7006"/>
                    </a:cubicBezTo>
                    <a:cubicBezTo>
                      <a:pt x="4937" y="7006"/>
                      <a:pt x="4945" y="7004"/>
                      <a:pt x="4953" y="6999"/>
                    </a:cubicBezTo>
                    <a:lnTo>
                      <a:pt x="5203" y="6820"/>
                    </a:lnTo>
                    <a:lnTo>
                      <a:pt x="5453" y="6999"/>
                    </a:lnTo>
                    <a:cubicBezTo>
                      <a:pt x="5461" y="7004"/>
                      <a:pt x="5469" y="7006"/>
                      <a:pt x="5477" y="7006"/>
                    </a:cubicBezTo>
                    <a:cubicBezTo>
                      <a:pt x="5503" y="7006"/>
                      <a:pt x="5522" y="6979"/>
                      <a:pt x="5513" y="6951"/>
                    </a:cubicBezTo>
                    <a:lnTo>
                      <a:pt x="5417" y="6653"/>
                    </a:lnTo>
                    <a:lnTo>
                      <a:pt x="5668" y="6475"/>
                    </a:lnTo>
                    <a:cubicBezTo>
                      <a:pt x="5703" y="6451"/>
                      <a:pt x="5679" y="6403"/>
                      <a:pt x="5644" y="6403"/>
                    </a:cubicBezTo>
                    <a:lnTo>
                      <a:pt x="5334" y="6403"/>
                    </a:lnTo>
                    <a:lnTo>
                      <a:pt x="5239" y="6106"/>
                    </a:lnTo>
                    <a:cubicBezTo>
                      <a:pt x="5233" y="6082"/>
                      <a:pt x="5218" y="6070"/>
                      <a:pt x="5203" y="6070"/>
                    </a:cubicBezTo>
                    <a:close/>
                    <a:moveTo>
                      <a:pt x="7547" y="6055"/>
                    </a:moveTo>
                    <a:cubicBezTo>
                      <a:pt x="7526" y="6055"/>
                      <a:pt x="7506" y="6067"/>
                      <a:pt x="7501" y="6094"/>
                    </a:cubicBezTo>
                    <a:lnTo>
                      <a:pt x="7406" y="6392"/>
                    </a:lnTo>
                    <a:lnTo>
                      <a:pt x="7108" y="6392"/>
                    </a:lnTo>
                    <a:cubicBezTo>
                      <a:pt x="7072" y="6392"/>
                      <a:pt x="7049" y="6439"/>
                      <a:pt x="7084" y="6463"/>
                    </a:cubicBezTo>
                    <a:lnTo>
                      <a:pt x="7334" y="6642"/>
                    </a:lnTo>
                    <a:lnTo>
                      <a:pt x="7239" y="6939"/>
                    </a:lnTo>
                    <a:cubicBezTo>
                      <a:pt x="7230" y="6967"/>
                      <a:pt x="7249" y="6995"/>
                      <a:pt x="7275" y="6995"/>
                    </a:cubicBezTo>
                    <a:cubicBezTo>
                      <a:pt x="7283" y="6995"/>
                      <a:pt x="7291" y="6992"/>
                      <a:pt x="7299" y="6987"/>
                    </a:cubicBezTo>
                    <a:lnTo>
                      <a:pt x="7549" y="6808"/>
                    </a:lnTo>
                    <a:lnTo>
                      <a:pt x="7799" y="6999"/>
                    </a:lnTo>
                    <a:cubicBezTo>
                      <a:pt x="7804" y="7004"/>
                      <a:pt x="7811" y="7006"/>
                      <a:pt x="7818" y="7006"/>
                    </a:cubicBezTo>
                    <a:cubicBezTo>
                      <a:pt x="7841" y="7006"/>
                      <a:pt x="7867" y="6979"/>
                      <a:pt x="7858" y="6951"/>
                    </a:cubicBezTo>
                    <a:lnTo>
                      <a:pt x="7763" y="6653"/>
                    </a:lnTo>
                    <a:lnTo>
                      <a:pt x="8013" y="6475"/>
                    </a:lnTo>
                    <a:cubicBezTo>
                      <a:pt x="8037" y="6451"/>
                      <a:pt x="8025" y="6403"/>
                      <a:pt x="7989" y="6403"/>
                    </a:cubicBezTo>
                    <a:lnTo>
                      <a:pt x="7692" y="6403"/>
                    </a:lnTo>
                    <a:lnTo>
                      <a:pt x="7596" y="6106"/>
                    </a:lnTo>
                    <a:cubicBezTo>
                      <a:pt x="7596" y="6073"/>
                      <a:pt x="7571" y="6055"/>
                      <a:pt x="7547" y="6055"/>
                    </a:cubicBezTo>
                    <a:close/>
                    <a:moveTo>
                      <a:pt x="9894" y="6052"/>
                    </a:moveTo>
                    <a:cubicBezTo>
                      <a:pt x="9870" y="6052"/>
                      <a:pt x="9847" y="6070"/>
                      <a:pt x="9847" y="6106"/>
                    </a:cubicBezTo>
                    <a:lnTo>
                      <a:pt x="9751" y="6403"/>
                    </a:lnTo>
                    <a:lnTo>
                      <a:pt x="9454" y="6403"/>
                    </a:lnTo>
                    <a:cubicBezTo>
                      <a:pt x="9418" y="6403"/>
                      <a:pt x="9406" y="6451"/>
                      <a:pt x="9430" y="6475"/>
                    </a:cubicBezTo>
                    <a:lnTo>
                      <a:pt x="9680" y="6653"/>
                    </a:lnTo>
                    <a:lnTo>
                      <a:pt x="9585" y="6951"/>
                    </a:lnTo>
                    <a:cubicBezTo>
                      <a:pt x="9575" y="6979"/>
                      <a:pt x="9602" y="7006"/>
                      <a:pt x="9625" y="7006"/>
                    </a:cubicBezTo>
                    <a:cubicBezTo>
                      <a:pt x="9632" y="7006"/>
                      <a:pt x="9639" y="7004"/>
                      <a:pt x="9644" y="6999"/>
                    </a:cubicBezTo>
                    <a:lnTo>
                      <a:pt x="9894" y="6820"/>
                    </a:lnTo>
                    <a:lnTo>
                      <a:pt x="10144" y="6999"/>
                    </a:lnTo>
                    <a:cubicBezTo>
                      <a:pt x="10152" y="7004"/>
                      <a:pt x="10160" y="7006"/>
                      <a:pt x="10168" y="7006"/>
                    </a:cubicBezTo>
                    <a:cubicBezTo>
                      <a:pt x="10194" y="7006"/>
                      <a:pt x="10213" y="6979"/>
                      <a:pt x="10204" y="6951"/>
                    </a:cubicBezTo>
                    <a:lnTo>
                      <a:pt x="10120" y="6653"/>
                    </a:lnTo>
                    <a:lnTo>
                      <a:pt x="10359" y="6475"/>
                    </a:lnTo>
                    <a:cubicBezTo>
                      <a:pt x="10394" y="6451"/>
                      <a:pt x="10382" y="6403"/>
                      <a:pt x="10335" y="6403"/>
                    </a:cubicBezTo>
                    <a:lnTo>
                      <a:pt x="10037" y="6403"/>
                    </a:lnTo>
                    <a:lnTo>
                      <a:pt x="9942" y="6106"/>
                    </a:lnTo>
                    <a:cubicBezTo>
                      <a:pt x="9942" y="6070"/>
                      <a:pt x="9918" y="6052"/>
                      <a:pt x="9894" y="60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931" name="Google Shape;13931;p50"/>
            <p:cNvSpPr/>
            <p:nvPr/>
          </p:nvSpPr>
          <p:spPr>
            <a:xfrm flipH="1">
              <a:off x="826633" y="3944669"/>
              <a:ext cx="373211" cy="395193"/>
            </a:xfrm>
            <a:custGeom>
              <a:rect b="b" l="l" r="r" t="t"/>
              <a:pathLst>
                <a:path extrusionOk="0" h="10678" w="8847">
                  <a:moveTo>
                    <a:pt x="3537" y="1"/>
                  </a:moveTo>
                  <a:lnTo>
                    <a:pt x="3513" y="6478"/>
                  </a:lnTo>
                  <a:lnTo>
                    <a:pt x="3537" y="6704"/>
                  </a:lnTo>
                  <a:lnTo>
                    <a:pt x="3334" y="6704"/>
                  </a:lnTo>
                  <a:cubicBezTo>
                    <a:pt x="417" y="6847"/>
                    <a:pt x="1" y="8692"/>
                    <a:pt x="1" y="9692"/>
                  </a:cubicBezTo>
                  <a:cubicBezTo>
                    <a:pt x="1" y="9811"/>
                    <a:pt x="12" y="9907"/>
                    <a:pt x="12" y="9990"/>
                  </a:cubicBezTo>
                  <a:cubicBezTo>
                    <a:pt x="24" y="10109"/>
                    <a:pt x="36" y="10228"/>
                    <a:pt x="60" y="10347"/>
                  </a:cubicBezTo>
                  <a:cubicBezTo>
                    <a:pt x="1513" y="10567"/>
                    <a:pt x="2980" y="10678"/>
                    <a:pt x="4449" y="10678"/>
                  </a:cubicBezTo>
                  <a:cubicBezTo>
                    <a:pt x="5918" y="10678"/>
                    <a:pt x="7388" y="10567"/>
                    <a:pt x="8847" y="10347"/>
                  </a:cubicBezTo>
                  <a:lnTo>
                    <a:pt x="8835" y="9823"/>
                  </a:lnTo>
                  <a:lnTo>
                    <a:pt x="8835" y="9526"/>
                  </a:lnTo>
                  <a:lnTo>
                    <a:pt x="88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2" name="Google Shape;13932;p50"/>
            <p:cNvSpPr/>
            <p:nvPr/>
          </p:nvSpPr>
          <p:spPr>
            <a:xfrm flipH="1">
              <a:off x="827139" y="3944225"/>
              <a:ext cx="372704" cy="382868"/>
            </a:xfrm>
            <a:custGeom>
              <a:rect b="b" l="l" r="r" t="t"/>
              <a:pathLst>
                <a:path extrusionOk="0" h="10345" w="8835">
                  <a:moveTo>
                    <a:pt x="7275" y="1"/>
                  </a:moveTo>
                  <a:cubicBezTo>
                    <a:pt x="7240" y="1930"/>
                    <a:pt x="6739" y="7918"/>
                    <a:pt x="6620" y="9895"/>
                  </a:cubicBezTo>
                  <a:cubicBezTo>
                    <a:pt x="5989" y="9978"/>
                    <a:pt x="5346" y="10026"/>
                    <a:pt x="4715" y="10050"/>
                  </a:cubicBezTo>
                  <a:cubicBezTo>
                    <a:pt x="4488" y="10056"/>
                    <a:pt x="4261" y="10060"/>
                    <a:pt x="4034" y="10060"/>
                  </a:cubicBezTo>
                  <a:cubicBezTo>
                    <a:pt x="2681" y="10060"/>
                    <a:pt x="1336" y="9939"/>
                    <a:pt x="1" y="9704"/>
                  </a:cubicBezTo>
                  <a:lnTo>
                    <a:pt x="1" y="9704"/>
                  </a:lnTo>
                  <a:cubicBezTo>
                    <a:pt x="1" y="9823"/>
                    <a:pt x="12" y="9919"/>
                    <a:pt x="12" y="10002"/>
                  </a:cubicBezTo>
                  <a:cubicBezTo>
                    <a:pt x="1327" y="10231"/>
                    <a:pt x="2657" y="10345"/>
                    <a:pt x="3989" y="10345"/>
                  </a:cubicBezTo>
                  <a:cubicBezTo>
                    <a:pt x="4323" y="10345"/>
                    <a:pt x="4656" y="10338"/>
                    <a:pt x="4989" y="10323"/>
                  </a:cubicBezTo>
                  <a:cubicBezTo>
                    <a:pt x="5823" y="10288"/>
                    <a:pt x="6644" y="10204"/>
                    <a:pt x="7466" y="10085"/>
                  </a:cubicBezTo>
                  <a:cubicBezTo>
                    <a:pt x="7918" y="10014"/>
                    <a:pt x="8383" y="9954"/>
                    <a:pt x="8835" y="9835"/>
                  </a:cubicBezTo>
                  <a:lnTo>
                    <a:pt x="8823" y="9526"/>
                  </a:lnTo>
                  <a:cubicBezTo>
                    <a:pt x="8359" y="9645"/>
                    <a:pt x="7871" y="9728"/>
                    <a:pt x="7394" y="9788"/>
                  </a:cubicBezTo>
                  <a:cubicBezTo>
                    <a:pt x="7228" y="9823"/>
                    <a:pt x="7073" y="9835"/>
                    <a:pt x="6906" y="9859"/>
                  </a:cubicBezTo>
                  <a:cubicBezTo>
                    <a:pt x="7025" y="7883"/>
                    <a:pt x="7525" y="1918"/>
                    <a:pt x="7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3" name="Google Shape;13933;p50"/>
            <p:cNvSpPr/>
            <p:nvPr/>
          </p:nvSpPr>
          <p:spPr>
            <a:xfrm flipH="1">
              <a:off x="921337" y="4184392"/>
              <a:ext cx="137861" cy="60067"/>
            </a:xfrm>
            <a:custGeom>
              <a:rect b="b" l="l" r="r" t="t"/>
              <a:pathLst>
                <a:path extrusionOk="0" h="1623" w="3268">
                  <a:moveTo>
                    <a:pt x="179" y="1"/>
                  </a:moveTo>
                  <a:lnTo>
                    <a:pt x="203" y="239"/>
                  </a:lnTo>
                  <a:lnTo>
                    <a:pt x="0" y="239"/>
                  </a:lnTo>
                  <a:cubicBezTo>
                    <a:pt x="1048" y="608"/>
                    <a:pt x="2060" y="1072"/>
                    <a:pt x="3036" y="1620"/>
                  </a:cubicBezTo>
                  <a:cubicBezTo>
                    <a:pt x="3046" y="1622"/>
                    <a:pt x="3056" y="1622"/>
                    <a:pt x="3066" y="1622"/>
                  </a:cubicBezTo>
                  <a:cubicBezTo>
                    <a:pt x="3192" y="1622"/>
                    <a:pt x="3268" y="1481"/>
                    <a:pt x="3179" y="1382"/>
                  </a:cubicBezTo>
                  <a:cubicBezTo>
                    <a:pt x="2215" y="834"/>
                    <a:pt x="1215" y="382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4" name="Google Shape;13934;p50"/>
            <p:cNvSpPr/>
            <p:nvPr/>
          </p:nvSpPr>
          <p:spPr>
            <a:xfrm flipH="1">
              <a:off x="869828" y="4194866"/>
              <a:ext cx="99472" cy="92229"/>
            </a:xfrm>
            <a:custGeom>
              <a:rect b="b" l="l" r="r" t="t"/>
              <a:pathLst>
                <a:path extrusionOk="0" h="2492" w="2358">
                  <a:moveTo>
                    <a:pt x="1179" y="0"/>
                  </a:moveTo>
                  <a:cubicBezTo>
                    <a:pt x="879" y="0"/>
                    <a:pt x="578" y="116"/>
                    <a:pt x="346" y="349"/>
                  </a:cubicBezTo>
                  <a:cubicBezTo>
                    <a:pt x="131" y="575"/>
                    <a:pt x="1" y="873"/>
                    <a:pt x="1" y="1182"/>
                  </a:cubicBezTo>
                  <a:lnTo>
                    <a:pt x="1" y="1301"/>
                  </a:lnTo>
                  <a:cubicBezTo>
                    <a:pt x="1" y="1623"/>
                    <a:pt x="131" y="1920"/>
                    <a:pt x="346" y="2146"/>
                  </a:cubicBezTo>
                  <a:cubicBezTo>
                    <a:pt x="572" y="2361"/>
                    <a:pt x="870" y="2480"/>
                    <a:pt x="1179" y="2492"/>
                  </a:cubicBezTo>
                  <a:cubicBezTo>
                    <a:pt x="1489" y="2492"/>
                    <a:pt x="1786" y="2361"/>
                    <a:pt x="2013" y="2146"/>
                  </a:cubicBezTo>
                  <a:cubicBezTo>
                    <a:pt x="2227" y="1920"/>
                    <a:pt x="2358" y="1623"/>
                    <a:pt x="2358" y="1301"/>
                  </a:cubicBezTo>
                  <a:lnTo>
                    <a:pt x="2358" y="1182"/>
                  </a:lnTo>
                  <a:cubicBezTo>
                    <a:pt x="2358" y="873"/>
                    <a:pt x="2227" y="575"/>
                    <a:pt x="2013" y="349"/>
                  </a:cubicBezTo>
                  <a:cubicBezTo>
                    <a:pt x="1780" y="116"/>
                    <a:pt x="1480" y="0"/>
                    <a:pt x="1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5" name="Google Shape;13935;p50"/>
            <p:cNvSpPr/>
            <p:nvPr/>
          </p:nvSpPr>
          <p:spPr>
            <a:xfrm flipH="1">
              <a:off x="884382" y="4208524"/>
              <a:ext cx="70365" cy="65027"/>
            </a:xfrm>
            <a:custGeom>
              <a:rect b="b" l="l" r="r" t="t"/>
              <a:pathLst>
                <a:path extrusionOk="0" h="1757" w="1668">
                  <a:moveTo>
                    <a:pt x="836" y="0"/>
                  </a:moveTo>
                  <a:cubicBezTo>
                    <a:pt x="623" y="0"/>
                    <a:pt x="412" y="81"/>
                    <a:pt x="251" y="242"/>
                  </a:cubicBezTo>
                  <a:cubicBezTo>
                    <a:pt x="96" y="396"/>
                    <a:pt x="1" y="611"/>
                    <a:pt x="1" y="837"/>
                  </a:cubicBezTo>
                  <a:lnTo>
                    <a:pt x="1" y="920"/>
                  </a:lnTo>
                  <a:cubicBezTo>
                    <a:pt x="1" y="1146"/>
                    <a:pt x="96" y="1361"/>
                    <a:pt x="251" y="1516"/>
                  </a:cubicBezTo>
                  <a:cubicBezTo>
                    <a:pt x="412" y="1676"/>
                    <a:pt x="623" y="1757"/>
                    <a:pt x="836" y="1757"/>
                  </a:cubicBezTo>
                  <a:cubicBezTo>
                    <a:pt x="1049" y="1757"/>
                    <a:pt x="1263" y="1676"/>
                    <a:pt x="1430" y="1516"/>
                  </a:cubicBezTo>
                  <a:cubicBezTo>
                    <a:pt x="1584" y="1361"/>
                    <a:pt x="1668" y="1146"/>
                    <a:pt x="1668" y="920"/>
                  </a:cubicBezTo>
                  <a:lnTo>
                    <a:pt x="1668" y="837"/>
                  </a:lnTo>
                  <a:cubicBezTo>
                    <a:pt x="1668" y="611"/>
                    <a:pt x="1584" y="396"/>
                    <a:pt x="1430" y="242"/>
                  </a:cubicBezTo>
                  <a:cubicBezTo>
                    <a:pt x="1263" y="81"/>
                    <a:pt x="1049" y="0"/>
                    <a:pt x="8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6" name="Google Shape;13936;p50"/>
            <p:cNvSpPr/>
            <p:nvPr/>
          </p:nvSpPr>
          <p:spPr>
            <a:xfrm flipH="1">
              <a:off x="1077507" y="4208524"/>
              <a:ext cx="120818" cy="112177"/>
            </a:xfrm>
            <a:custGeom>
              <a:rect b="b" l="l" r="r" t="t"/>
              <a:pathLst>
                <a:path extrusionOk="0" h="3031" w="2864">
                  <a:moveTo>
                    <a:pt x="2398" y="0"/>
                  </a:moveTo>
                  <a:cubicBezTo>
                    <a:pt x="2381" y="0"/>
                    <a:pt x="2364" y="1"/>
                    <a:pt x="2346" y="3"/>
                  </a:cubicBezTo>
                  <a:cubicBezTo>
                    <a:pt x="988" y="123"/>
                    <a:pt x="0" y="1325"/>
                    <a:pt x="131" y="2682"/>
                  </a:cubicBezTo>
                  <a:cubicBezTo>
                    <a:pt x="154" y="2919"/>
                    <a:pt x="336" y="3030"/>
                    <a:pt x="518" y="3030"/>
                  </a:cubicBezTo>
                  <a:cubicBezTo>
                    <a:pt x="721" y="3030"/>
                    <a:pt x="924" y="2892"/>
                    <a:pt x="905" y="2635"/>
                  </a:cubicBezTo>
                  <a:cubicBezTo>
                    <a:pt x="786" y="1706"/>
                    <a:pt x="1465" y="861"/>
                    <a:pt x="2393" y="777"/>
                  </a:cubicBezTo>
                  <a:cubicBezTo>
                    <a:pt x="2864" y="720"/>
                    <a:pt x="2837" y="0"/>
                    <a:pt x="2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7" name="Google Shape;13937;p50"/>
            <p:cNvSpPr/>
            <p:nvPr/>
          </p:nvSpPr>
          <p:spPr>
            <a:xfrm flipH="1">
              <a:off x="1030512" y="4200233"/>
              <a:ext cx="48808" cy="28757"/>
            </a:xfrm>
            <a:custGeom>
              <a:rect b="b" l="l" r="r" t="t"/>
              <a:pathLst>
                <a:path extrusionOk="0" h="777" w="1157">
                  <a:moveTo>
                    <a:pt x="642" y="0"/>
                  </a:moveTo>
                  <a:cubicBezTo>
                    <a:pt x="631" y="0"/>
                    <a:pt x="620" y="0"/>
                    <a:pt x="608" y="1"/>
                  </a:cubicBezTo>
                  <a:lnTo>
                    <a:pt x="501" y="1"/>
                  </a:lnTo>
                  <a:cubicBezTo>
                    <a:pt x="1" y="36"/>
                    <a:pt x="35" y="776"/>
                    <a:pt x="515" y="776"/>
                  </a:cubicBezTo>
                  <a:cubicBezTo>
                    <a:pt x="526" y="776"/>
                    <a:pt x="537" y="776"/>
                    <a:pt x="549" y="775"/>
                  </a:cubicBezTo>
                  <a:lnTo>
                    <a:pt x="656" y="775"/>
                  </a:lnTo>
                  <a:cubicBezTo>
                    <a:pt x="1156" y="740"/>
                    <a:pt x="1122" y="0"/>
                    <a:pt x="6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8" name="Google Shape;13938;p50"/>
            <p:cNvSpPr/>
            <p:nvPr/>
          </p:nvSpPr>
          <p:spPr>
            <a:xfrm>
              <a:off x="1224176" y="3944669"/>
              <a:ext cx="373211" cy="395193"/>
            </a:xfrm>
            <a:custGeom>
              <a:rect b="b" l="l" r="r" t="t"/>
              <a:pathLst>
                <a:path extrusionOk="0" h="10678" w="8847">
                  <a:moveTo>
                    <a:pt x="36" y="1"/>
                  </a:moveTo>
                  <a:lnTo>
                    <a:pt x="24" y="9526"/>
                  </a:lnTo>
                  <a:lnTo>
                    <a:pt x="24" y="9823"/>
                  </a:lnTo>
                  <a:lnTo>
                    <a:pt x="0" y="10347"/>
                  </a:lnTo>
                  <a:cubicBezTo>
                    <a:pt x="1459" y="10567"/>
                    <a:pt x="2926" y="10678"/>
                    <a:pt x="4393" y="10678"/>
                  </a:cubicBezTo>
                  <a:cubicBezTo>
                    <a:pt x="5861" y="10678"/>
                    <a:pt x="7328" y="10567"/>
                    <a:pt x="8787" y="10347"/>
                  </a:cubicBezTo>
                  <a:cubicBezTo>
                    <a:pt x="8811" y="10228"/>
                    <a:pt x="8823" y="10109"/>
                    <a:pt x="8834" y="9990"/>
                  </a:cubicBezTo>
                  <a:cubicBezTo>
                    <a:pt x="8834" y="9907"/>
                    <a:pt x="8846" y="9811"/>
                    <a:pt x="8846" y="9692"/>
                  </a:cubicBezTo>
                  <a:cubicBezTo>
                    <a:pt x="8846" y="8692"/>
                    <a:pt x="8430" y="6847"/>
                    <a:pt x="5513" y="6704"/>
                  </a:cubicBezTo>
                  <a:lnTo>
                    <a:pt x="5310" y="6704"/>
                  </a:lnTo>
                  <a:lnTo>
                    <a:pt x="5334" y="6478"/>
                  </a:lnTo>
                  <a:lnTo>
                    <a:pt x="5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9" name="Google Shape;13939;p50"/>
            <p:cNvSpPr/>
            <p:nvPr/>
          </p:nvSpPr>
          <p:spPr>
            <a:xfrm>
              <a:off x="1219491" y="3944225"/>
              <a:ext cx="372747" cy="382868"/>
            </a:xfrm>
            <a:custGeom>
              <a:rect b="b" l="l" r="r" t="t"/>
              <a:pathLst>
                <a:path extrusionOk="0" h="10345" w="8836">
                  <a:moveTo>
                    <a:pt x="1263" y="1"/>
                  </a:moveTo>
                  <a:cubicBezTo>
                    <a:pt x="1311" y="1918"/>
                    <a:pt x="1811" y="7883"/>
                    <a:pt x="1930" y="9859"/>
                  </a:cubicBezTo>
                  <a:cubicBezTo>
                    <a:pt x="1763" y="9835"/>
                    <a:pt x="1608" y="9823"/>
                    <a:pt x="1442" y="9788"/>
                  </a:cubicBezTo>
                  <a:cubicBezTo>
                    <a:pt x="953" y="9728"/>
                    <a:pt x="477" y="9645"/>
                    <a:pt x="13" y="9526"/>
                  </a:cubicBezTo>
                  <a:lnTo>
                    <a:pt x="1" y="9835"/>
                  </a:lnTo>
                  <a:cubicBezTo>
                    <a:pt x="453" y="9954"/>
                    <a:pt x="918" y="10014"/>
                    <a:pt x="1358" y="10085"/>
                  </a:cubicBezTo>
                  <a:cubicBezTo>
                    <a:pt x="2180" y="10204"/>
                    <a:pt x="3013" y="10288"/>
                    <a:pt x="3847" y="10323"/>
                  </a:cubicBezTo>
                  <a:cubicBezTo>
                    <a:pt x="4180" y="10338"/>
                    <a:pt x="4513" y="10345"/>
                    <a:pt x="4847" y="10345"/>
                  </a:cubicBezTo>
                  <a:cubicBezTo>
                    <a:pt x="6179" y="10345"/>
                    <a:pt x="7509" y="10231"/>
                    <a:pt x="8823" y="10002"/>
                  </a:cubicBezTo>
                  <a:cubicBezTo>
                    <a:pt x="8823" y="9919"/>
                    <a:pt x="8835" y="9823"/>
                    <a:pt x="8835" y="9704"/>
                  </a:cubicBezTo>
                  <a:lnTo>
                    <a:pt x="8835" y="9704"/>
                  </a:lnTo>
                  <a:cubicBezTo>
                    <a:pt x="7500" y="9939"/>
                    <a:pt x="6146" y="10060"/>
                    <a:pt x="4798" y="10060"/>
                  </a:cubicBezTo>
                  <a:cubicBezTo>
                    <a:pt x="4572" y="10060"/>
                    <a:pt x="4346" y="10056"/>
                    <a:pt x="4120" y="10050"/>
                  </a:cubicBezTo>
                  <a:cubicBezTo>
                    <a:pt x="3478" y="10026"/>
                    <a:pt x="2847" y="9978"/>
                    <a:pt x="2215" y="9895"/>
                  </a:cubicBezTo>
                  <a:cubicBezTo>
                    <a:pt x="2096" y="7918"/>
                    <a:pt x="1596" y="1930"/>
                    <a:pt x="1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0" name="Google Shape;13940;p50"/>
            <p:cNvSpPr/>
            <p:nvPr/>
          </p:nvSpPr>
          <p:spPr>
            <a:xfrm>
              <a:off x="1313227" y="4184392"/>
              <a:ext cx="138367" cy="60067"/>
            </a:xfrm>
            <a:custGeom>
              <a:rect b="b" l="l" r="r" t="t"/>
              <a:pathLst>
                <a:path extrusionOk="0" h="1623" w="3280">
                  <a:moveTo>
                    <a:pt x="3101" y="1"/>
                  </a:moveTo>
                  <a:lnTo>
                    <a:pt x="3101" y="1"/>
                  </a:lnTo>
                  <a:cubicBezTo>
                    <a:pt x="2065" y="382"/>
                    <a:pt x="1053" y="834"/>
                    <a:pt x="89" y="1382"/>
                  </a:cubicBezTo>
                  <a:cubicBezTo>
                    <a:pt x="0" y="1481"/>
                    <a:pt x="87" y="1622"/>
                    <a:pt x="205" y="1622"/>
                  </a:cubicBezTo>
                  <a:cubicBezTo>
                    <a:pt x="213" y="1622"/>
                    <a:pt x="222" y="1622"/>
                    <a:pt x="232" y="1620"/>
                  </a:cubicBezTo>
                  <a:cubicBezTo>
                    <a:pt x="1208" y="1072"/>
                    <a:pt x="2232" y="608"/>
                    <a:pt x="3280" y="239"/>
                  </a:cubicBezTo>
                  <a:lnTo>
                    <a:pt x="3077" y="239"/>
                  </a:lnTo>
                  <a:lnTo>
                    <a:pt x="31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1" name="Google Shape;13941;p50"/>
            <p:cNvSpPr/>
            <p:nvPr/>
          </p:nvSpPr>
          <p:spPr>
            <a:xfrm>
              <a:off x="1261718" y="4194866"/>
              <a:ext cx="99978" cy="92229"/>
            </a:xfrm>
            <a:custGeom>
              <a:rect b="b" l="l" r="r" t="t"/>
              <a:pathLst>
                <a:path extrusionOk="0" h="2492" w="2370">
                  <a:moveTo>
                    <a:pt x="1186" y="0"/>
                  </a:moveTo>
                  <a:cubicBezTo>
                    <a:pt x="884" y="0"/>
                    <a:pt x="583" y="116"/>
                    <a:pt x="357" y="349"/>
                  </a:cubicBezTo>
                  <a:cubicBezTo>
                    <a:pt x="131" y="575"/>
                    <a:pt x="12" y="873"/>
                    <a:pt x="0" y="1182"/>
                  </a:cubicBezTo>
                  <a:lnTo>
                    <a:pt x="0" y="1301"/>
                  </a:lnTo>
                  <a:cubicBezTo>
                    <a:pt x="12" y="1623"/>
                    <a:pt x="131" y="1920"/>
                    <a:pt x="357" y="2146"/>
                  </a:cubicBezTo>
                  <a:cubicBezTo>
                    <a:pt x="572" y="2361"/>
                    <a:pt x="869" y="2492"/>
                    <a:pt x="1191" y="2492"/>
                  </a:cubicBezTo>
                  <a:cubicBezTo>
                    <a:pt x="1500" y="2480"/>
                    <a:pt x="1798" y="2361"/>
                    <a:pt x="2024" y="2146"/>
                  </a:cubicBezTo>
                  <a:cubicBezTo>
                    <a:pt x="2238" y="1920"/>
                    <a:pt x="2357" y="1623"/>
                    <a:pt x="2369" y="1301"/>
                  </a:cubicBezTo>
                  <a:lnTo>
                    <a:pt x="2369" y="1182"/>
                  </a:lnTo>
                  <a:cubicBezTo>
                    <a:pt x="2357" y="873"/>
                    <a:pt x="2238" y="575"/>
                    <a:pt x="2024" y="349"/>
                  </a:cubicBezTo>
                  <a:cubicBezTo>
                    <a:pt x="1792" y="116"/>
                    <a:pt x="1488" y="0"/>
                    <a:pt x="1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2" name="Google Shape;13942;p50"/>
            <p:cNvSpPr/>
            <p:nvPr/>
          </p:nvSpPr>
          <p:spPr>
            <a:xfrm>
              <a:off x="1276272" y="4208524"/>
              <a:ext cx="70871" cy="65360"/>
            </a:xfrm>
            <a:custGeom>
              <a:rect b="b" l="l" r="r" t="t"/>
              <a:pathLst>
                <a:path extrusionOk="0" h="1766" w="1680">
                  <a:moveTo>
                    <a:pt x="840" y="0"/>
                  </a:moveTo>
                  <a:cubicBezTo>
                    <a:pt x="625" y="0"/>
                    <a:pt x="411" y="81"/>
                    <a:pt x="250" y="242"/>
                  </a:cubicBezTo>
                  <a:cubicBezTo>
                    <a:pt x="96" y="396"/>
                    <a:pt x="0" y="611"/>
                    <a:pt x="0" y="837"/>
                  </a:cubicBezTo>
                  <a:lnTo>
                    <a:pt x="0" y="920"/>
                  </a:lnTo>
                  <a:cubicBezTo>
                    <a:pt x="0" y="1146"/>
                    <a:pt x="84" y="1361"/>
                    <a:pt x="238" y="1516"/>
                  </a:cubicBezTo>
                  <a:cubicBezTo>
                    <a:pt x="393" y="1670"/>
                    <a:pt x="608" y="1766"/>
                    <a:pt x="834" y="1766"/>
                  </a:cubicBezTo>
                  <a:cubicBezTo>
                    <a:pt x="1060" y="1766"/>
                    <a:pt x="1274" y="1670"/>
                    <a:pt x="1429" y="1516"/>
                  </a:cubicBezTo>
                  <a:cubicBezTo>
                    <a:pt x="1584" y="1361"/>
                    <a:pt x="1667" y="1146"/>
                    <a:pt x="1679" y="920"/>
                  </a:cubicBezTo>
                  <a:lnTo>
                    <a:pt x="1679" y="837"/>
                  </a:lnTo>
                  <a:cubicBezTo>
                    <a:pt x="1667" y="611"/>
                    <a:pt x="1584" y="396"/>
                    <a:pt x="1429" y="242"/>
                  </a:cubicBezTo>
                  <a:cubicBezTo>
                    <a:pt x="1268" y="81"/>
                    <a:pt x="1054" y="0"/>
                    <a:pt x="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3" name="Google Shape;13943;p50"/>
            <p:cNvSpPr/>
            <p:nvPr/>
          </p:nvSpPr>
          <p:spPr>
            <a:xfrm>
              <a:off x="1469903" y="4208524"/>
              <a:ext cx="120818" cy="112177"/>
            </a:xfrm>
            <a:custGeom>
              <a:rect b="b" l="l" r="r" t="t"/>
              <a:pathLst>
                <a:path extrusionOk="0" h="3031" w="2864">
                  <a:moveTo>
                    <a:pt x="476" y="0"/>
                  </a:moveTo>
                  <a:cubicBezTo>
                    <a:pt x="27" y="0"/>
                    <a:pt x="1" y="720"/>
                    <a:pt x="482" y="777"/>
                  </a:cubicBezTo>
                  <a:cubicBezTo>
                    <a:pt x="1411" y="861"/>
                    <a:pt x="2078" y="1706"/>
                    <a:pt x="1971" y="2635"/>
                  </a:cubicBezTo>
                  <a:cubicBezTo>
                    <a:pt x="1946" y="2892"/>
                    <a:pt x="2149" y="3030"/>
                    <a:pt x="2352" y="3030"/>
                  </a:cubicBezTo>
                  <a:cubicBezTo>
                    <a:pt x="2534" y="3030"/>
                    <a:pt x="2716" y="2919"/>
                    <a:pt x="2733" y="2682"/>
                  </a:cubicBezTo>
                  <a:cubicBezTo>
                    <a:pt x="2864" y="1325"/>
                    <a:pt x="1875" y="123"/>
                    <a:pt x="530" y="3"/>
                  </a:cubicBezTo>
                  <a:cubicBezTo>
                    <a:pt x="512" y="1"/>
                    <a:pt x="494" y="0"/>
                    <a:pt x="4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4" name="Google Shape;13944;p50"/>
            <p:cNvSpPr/>
            <p:nvPr/>
          </p:nvSpPr>
          <p:spPr>
            <a:xfrm>
              <a:off x="1422403" y="4200233"/>
              <a:ext cx="49314" cy="28757"/>
            </a:xfrm>
            <a:custGeom>
              <a:rect b="b" l="l" r="r" t="t"/>
              <a:pathLst>
                <a:path extrusionOk="0" h="777" w="1169">
                  <a:moveTo>
                    <a:pt x="526" y="0"/>
                  </a:moveTo>
                  <a:cubicBezTo>
                    <a:pt x="35" y="0"/>
                    <a:pt x="1" y="740"/>
                    <a:pt x="501" y="775"/>
                  </a:cubicBezTo>
                  <a:lnTo>
                    <a:pt x="608" y="775"/>
                  </a:lnTo>
                  <a:cubicBezTo>
                    <a:pt x="620" y="776"/>
                    <a:pt x="631" y="776"/>
                    <a:pt x="642" y="776"/>
                  </a:cubicBezTo>
                  <a:cubicBezTo>
                    <a:pt x="1123" y="776"/>
                    <a:pt x="1168" y="36"/>
                    <a:pt x="668" y="1"/>
                  </a:cubicBezTo>
                  <a:lnTo>
                    <a:pt x="561" y="1"/>
                  </a:lnTo>
                  <a:cubicBezTo>
                    <a:pt x="549" y="0"/>
                    <a:pt x="53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5" name="Google Shape;13945;p50"/>
            <p:cNvSpPr/>
            <p:nvPr/>
          </p:nvSpPr>
          <p:spPr>
            <a:xfrm>
              <a:off x="786793" y="3694795"/>
              <a:ext cx="302418" cy="38271"/>
            </a:xfrm>
            <a:custGeom>
              <a:rect b="b" l="l" r="r" t="t"/>
              <a:pathLst>
                <a:path extrusionOk="0" h="1034" w="7895">
                  <a:moveTo>
                    <a:pt x="0" y="1"/>
                  </a:moveTo>
                  <a:lnTo>
                    <a:pt x="36" y="489"/>
                  </a:lnTo>
                  <a:cubicBezTo>
                    <a:pt x="1767" y="806"/>
                    <a:pt x="3507" y="1034"/>
                    <a:pt x="5248" y="1034"/>
                  </a:cubicBezTo>
                  <a:cubicBezTo>
                    <a:pt x="6119" y="1034"/>
                    <a:pt x="6989" y="977"/>
                    <a:pt x="7859" y="846"/>
                  </a:cubicBezTo>
                  <a:cubicBezTo>
                    <a:pt x="7870" y="679"/>
                    <a:pt x="7882" y="525"/>
                    <a:pt x="7894" y="358"/>
                  </a:cubicBezTo>
                  <a:lnTo>
                    <a:pt x="7894" y="358"/>
                  </a:lnTo>
                  <a:cubicBezTo>
                    <a:pt x="7008" y="502"/>
                    <a:pt x="6120" y="564"/>
                    <a:pt x="5232" y="564"/>
                  </a:cubicBezTo>
                  <a:cubicBezTo>
                    <a:pt x="3484" y="564"/>
                    <a:pt x="1737" y="32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6" name="Google Shape;13946;p50"/>
            <p:cNvSpPr/>
            <p:nvPr/>
          </p:nvSpPr>
          <p:spPr>
            <a:xfrm>
              <a:off x="1163052" y="3682026"/>
              <a:ext cx="315174" cy="45192"/>
            </a:xfrm>
            <a:custGeom>
              <a:rect b="b" l="l" r="r" t="t"/>
              <a:pathLst>
                <a:path extrusionOk="0" h="1221" w="8228">
                  <a:moveTo>
                    <a:pt x="8215" y="1"/>
                  </a:moveTo>
                  <a:cubicBezTo>
                    <a:pt x="6003" y="490"/>
                    <a:pt x="3743" y="738"/>
                    <a:pt x="1474" y="738"/>
                  </a:cubicBezTo>
                  <a:cubicBezTo>
                    <a:pt x="983" y="738"/>
                    <a:pt x="492" y="726"/>
                    <a:pt x="0" y="703"/>
                  </a:cubicBezTo>
                  <a:lnTo>
                    <a:pt x="0" y="703"/>
                  </a:lnTo>
                  <a:cubicBezTo>
                    <a:pt x="24" y="870"/>
                    <a:pt x="36" y="1024"/>
                    <a:pt x="60" y="1191"/>
                  </a:cubicBezTo>
                  <a:cubicBezTo>
                    <a:pt x="517" y="1211"/>
                    <a:pt x="975" y="1221"/>
                    <a:pt x="1432" y="1221"/>
                  </a:cubicBezTo>
                  <a:cubicBezTo>
                    <a:pt x="3712" y="1221"/>
                    <a:pt x="5986" y="975"/>
                    <a:pt x="8227" y="489"/>
                  </a:cubicBezTo>
                  <a:cubicBezTo>
                    <a:pt x="8227" y="322"/>
                    <a:pt x="8215" y="155"/>
                    <a:pt x="82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7" name="Google Shape;13947;p50"/>
            <p:cNvSpPr/>
            <p:nvPr/>
          </p:nvSpPr>
          <p:spPr>
            <a:xfrm>
              <a:off x="875420" y="3556002"/>
              <a:ext cx="244807" cy="275299"/>
            </a:xfrm>
            <a:custGeom>
              <a:rect b="b" l="l" r="r" t="t"/>
              <a:pathLst>
                <a:path extrusionOk="0" h="7438" w="6391">
                  <a:moveTo>
                    <a:pt x="3122" y="0"/>
                  </a:moveTo>
                  <a:cubicBezTo>
                    <a:pt x="2933" y="0"/>
                    <a:pt x="2748" y="20"/>
                    <a:pt x="2573" y="60"/>
                  </a:cubicBezTo>
                  <a:cubicBezTo>
                    <a:pt x="2180" y="143"/>
                    <a:pt x="1823" y="346"/>
                    <a:pt x="1549" y="631"/>
                  </a:cubicBezTo>
                  <a:cubicBezTo>
                    <a:pt x="37" y="2191"/>
                    <a:pt x="1" y="5251"/>
                    <a:pt x="1632" y="6763"/>
                  </a:cubicBezTo>
                  <a:cubicBezTo>
                    <a:pt x="2144" y="7223"/>
                    <a:pt x="2709" y="7437"/>
                    <a:pt x="3306" y="7437"/>
                  </a:cubicBezTo>
                  <a:cubicBezTo>
                    <a:pt x="3682" y="7437"/>
                    <a:pt x="4070" y="7353"/>
                    <a:pt x="4466" y="7192"/>
                  </a:cubicBezTo>
                  <a:cubicBezTo>
                    <a:pt x="6073" y="6537"/>
                    <a:pt x="6133" y="4287"/>
                    <a:pt x="6264" y="2751"/>
                  </a:cubicBezTo>
                  <a:cubicBezTo>
                    <a:pt x="6390" y="1197"/>
                    <a:pt x="4614" y="0"/>
                    <a:pt x="3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8" name="Google Shape;13948;p50"/>
            <p:cNvSpPr/>
            <p:nvPr/>
          </p:nvSpPr>
          <p:spPr>
            <a:xfrm>
              <a:off x="942031" y="3591311"/>
              <a:ext cx="120891" cy="97158"/>
            </a:xfrm>
            <a:custGeom>
              <a:rect b="b" l="l" r="r" t="t"/>
              <a:pathLst>
                <a:path extrusionOk="0" h="2625" w="3156">
                  <a:moveTo>
                    <a:pt x="1834" y="0"/>
                  </a:moveTo>
                  <a:cubicBezTo>
                    <a:pt x="1558" y="0"/>
                    <a:pt x="1281" y="97"/>
                    <a:pt x="1060" y="296"/>
                  </a:cubicBezTo>
                  <a:cubicBezTo>
                    <a:pt x="1048" y="308"/>
                    <a:pt x="1036" y="320"/>
                    <a:pt x="1012" y="332"/>
                  </a:cubicBezTo>
                  <a:cubicBezTo>
                    <a:pt x="655" y="451"/>
                    <a:pt x="357" y="725"/>
                    <a:pt x="226" y="1094"/>
                  </a:cubicBezTo>
                  <a:cubicBezTo>
                    <a:pt x="0" y="1761"/>
                    <a:pt x="512" y="2380"/>
                    <a:pt x="1143" y="2559"/>
                  </a:cubicBezTo>
                  <a:cubicBezTo>
                    <a:pt x="1289" y="2603"/>
                    <a:pt x="1439" y="2625"/>
                    <a:pt x="1587" y="2625"/>
                  </a:cubicBezTo>
                  <a:cubicBezTo>
                    <a:pt x="2033" y="2625"/>
                    <a:pt x="2471" y="2431"/>
                    <a:pt x="2774" y="2082"/>
                  </a:cubicBezTo>
                  <a:cubicBezTo>
                    <a:pt x="3155" y="1582"/>
                    <a:pt x="3132" y="892"/>
                    <a:pt x="2727" y="416"/>
                  </a:cubicBezTo>
                  <a:cubicBezTo>
                    <a:pt x="2499" y="142"/>
                    <a:pt x="2167" y="0"/>
                    <a:pt x="18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9" name="Google Shape;13949;p50"/>
            <p:cNvSpPr/>
            <p:nvPr/>
          </p:nvSpPr>
          <p:spPr>
            <a:xfrm>
              <a:off x="1268761" y="3556002"/>
              <a:ext cx="244769" cy="275299"/>
            </a:xfrm>
            <a:custGeom>
              <a:rect b="b" l="l" r="r" t="t"/>
              <a:pathLst>
                <a:path extrusionOk="0" h="7438" w="6390">
                  <a:moveTo>
                    <a:pt x="3269" y="0"/>
                  </a:moveTo>
                  <a:cubicBezTo>
                    <a:pt x="1777" y="0"/>
                    <a:pt x="0" y="1197"/>
                    <a:pt x="127" y="2751"/>
                  </a:cubicBezTo>
                  <a:cubicBezTo>
                    <a:pt x="258" y="4287"/>
                    <a:pt x="318" y="6537"/>
                    <a:pt x="1925" y="7192"/>
                  </a:cubicBezTo>
                  <a:cubicBezTo>
                    <a:pt x="2320" y="7353"/>
                    <a:pt x="2709" y="7437"/>
                    <a:pt x="3084" y="7437"/>
                  </a:cubicBezTo>
                  <a:cubicBezTo>
                    <a:pt x="3680" y="7437"/>
                    <a:pt x="4242" y="7223"/>
                    <a:pt x="4747" y="6763"/>
                  </a:cubicBezTo>
                  <a:cubicBezTo>
                    <a:pt x="6390" y="5251"/>
                    <a:pt x="6354" y="2191"/>
                    <a:pt x="4842" y="631"/>
                  </a:cubicBezTo>
                  <a:cubicBezTo>
                    <a:pt x="4568" y="346"/>
                    <a:pt x="4211" y="143"/>
                    <a:pt x="3818" y="60"/>
                  </a:cubicBezTo>
                  <a:cubicBezTo>
                    <a:pt x="3643" y="20"/>
                    <a:pt x="3458" y="0"/>
                    <a:pt x="3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0" name="Google Shape;13950;p50"/>
            <p:cNvSpPr/>
            <p:nvPr/>
          </p:nvSpPr>
          <p:spPr>
            <a:xfrm>
              <a:off x="1335665" y="3591311"/>
              <a:ext cx="120891" cy="97158"/>
            </a:xfrm>
            <a:custGeom>
              <a:rect b="b" l="l" r="r" t="t"/>
              <a:pathLst>
                <a:path extrusionOk="0" h="2625" w="3156">
                  <a:moveTo>
                    <a:pt x="1322" y="0"/>
                  </a:moveTo>
                  <a:cubicBezTo>
                    <a:pt x="989" y="0"/>
                    <a:pt x="657" y="142"/>
                    <a:pt x="429" y="416"/>
                  </a:cubicBezTo>
                  <a:cubicBezTo>
                    <a:pt x="24" y="892"/>
                    <a:pt x="0" y="1582"/>
                    <a:pt x="381" y="2082"/>
                  </a:cubicBezTo>
                  <a:cubicBezTo>
                    <a:pt x="685" y="2431"/>
                    <a:pt x="1122" y="2625"/>
                    <a:pt x="1568" y="2625"/>
                  </a:cubicBezTo>
                  <a:cubicBezTo>
                    <a:pt x="1717" y="2625"/>
                    <a:pt x="1867" y="2603"/>
                    <a:pt x="2012" y="2559"/>
                  </a:cubicBezTo>
                  <a:cubicBezTo>
                    <a:pt x="2644" y="2380"/>
                    <a:pt x="3155" y="1761"/>
                    <a:pt x="2929" y="1094"/>
                  </a:cubicBezTo>
                  <a:cubicBezTo>
                    <a:pt x="2798" y="725"/>
                    <a:pt x="2501" y="451"/>
                    <a:pt x="2143" y="332"/>
                  </a:cubicBezTo>
                  <a:lnTo>
                    <a:pt x="2096" y="296"/>
                  </a:lnTo>
                  <a:cubicBezTo>
                    <a:pt x="1875" y="97"/>
                    <a:pt x="1598" y="0"/>
                    <a:pt x="13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51" name="Google Shape;13951;p50"/>
          <p:cNvGrpSpPr/>
          <p:nvPr/>
        </p:nvGrpSpPr>
        <p:grpSpPr>
          <a:xfrm>
            <a:off x="1463605" y="3046087"/>
            <a:ext cx="104615" cy="306768"/>
            <a:chOff x="6908477" y="1822733"/>
            <a:chExt cx="509820" cy="356045"/>
          </a:xfrm>
        </p:grpSpPr>
        <p:sp>
          <p:nvSpPr>
            <p:cNvPr id="13952" name="Google Shape;13952;p50"/>
            <p:cNvSpPr/>
            <p:nvPr/>
          </p:nvSpPr>
          <p:spPr>
            <a:xfrm>
              <a:off x="6939740" y="1822733"/>
              <a:ext cx="478483" cy="133922"/>
            </a:xfrm>
            <a:custGeom>
              <a:rect b="b" l="l" r="r" t="t"/>
              <a:pathLst>
                <a:path extrusionOk="0" h="3919" w="14002">
                  <a:moveTo>
                    <a:pt x="14002" y="1"/>
                  </a:moveTo>
                  <a:lnTo>
                    <a:pt x="24" y="1323"/>
                  </a:lnTo>
                  <a:lnTo>
                    <a:pt x="0" y="3918"/>
                  </a:lnTo>
                  <a:lnTo>
                    <a:pt x="0" y="3918"/>
                  </a:lnTo>
                  <a:lnTo>
                    <a:pt x="13978" y="2739"/>
                  </a:lnTo>
                  <a:lnTo>
                    <a:pt x="140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3" name="Google Shape;13953;p50"/>
            <p:cNvSpPr/>
            <p:nvPr/>
          </p:nvSpPr>
          <p:spPr>
            <a:xfrm>
              <a:off x="6908477" y="1961099"/>
              <a:ext cx="509820" cy="217679"/>
            </a:xfrm>
            <a:custGeom>
              <a:rect b="b" l="l" r="r" t="t"/>
              <a:pathLst>
                <a:path extrusionOk="0" h="6370" w="14919">
                  <a:moveTo>
                    <a:pt x="14919" y="0"/>
                  </a:moveTo>
                  <a:lnTo>
                    <a:pt x="0" y="1167"/>
                  </a:lnTo>
                  <a:lnTo>
                    <a:pt x="572" y="6370"/>
                  </a:lnTo>
                  <a:lnTo>
                    <a:pt x="14871" y="5775"/>
                  </a:lnTo>
                  <a:lnTo>
                    <a:pt x="149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954" name="Google Shape;1395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871" y="2575712"/>
            <a:ext cx="1042234" cy="72955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955" name="Google Shape;13955;p50"/>
          <p:cNvSpPr txBox="1"/>
          <p:nvPr/>
        </p:nvSpPr>
        <p:spPr>
          <a:xfrm>
            <a:off x="3371375" y="1521925"/>
            <a:ext cx="55434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Você pode utilizar a função io.read(). Essa função permite que o usuário digite um valor no terminal e, em seguida, você pode armazenar esse valor em uma variável. Tenha em mente que a entrada do usuário será tratada como uma string, mas você pode converter para tipos diferentes utilizando funções como tonumber().</a:t>
            </a:r>
            <a:endParaRPr b="1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2F81B4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3956" name="Google Shape;1395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4926" y="2282400"/>
            <a:ext cx="5405226" cy="32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96" name="Shape 1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7" name="Google Shape;12497;p33"/>
          <p:cNvSpPr txBox="1"/>
          <p:nvPr>
            <p:ph idx="2" type="title"/>
          </p:nvPr>
        </p:nvSpPr>
        <p:spPr>
          <a:xfrm>
            <a:off x="1256000" y="1725050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01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12498" name="Google Shape;12498;p33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Integrantes </a:t>
            </a:r>
            <a:endParaRPr sz="4000"/>
          </a:p>
        </p:txBody>
      </p:sp>
      <p:sp>
        <p:nvSpPr>
          <p:cNvPr id="12499" name="Google Shape;12499;p33"/>
          <p:cNvSpPr txBox="1"/>
          <p:nvPr>
            <p:ph idx="3" type="title"/>
          </p:nvPr>
        </p:nvSpPr>
        <p:spPr>
          <a:xfrm>
            <a:off x="2083175" y="1725050"/>
            <a:ext cx="2440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118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Mario Matheus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2500" name="Google Shape;12500;p33"/>
          <p:cNvSpPr txBox="1"/>
          <p:nvPr>
            <p:ph idx="5" type="title"/>
          </p:nvPr>
        </p:nvSpPr>
        <p:spPr>
          <a:xfrm>
            <a:off x="4901675" y="1725050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02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12501" name="Google Shape;12501;p33"/>
          <p:cNvSpPr txBox="1"/>
          <p:nvPr>
            <p:ph idx="16" type="title"/>
          </p:nvPr>
        </p:nvSpPr>
        <p:spPr>
          <a:xfrm>
            <a:off x="5728850" y="1725050"/>
            <a:ext cx="24405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Lucas Ricardo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2502" name="Google Shape;12502;p33"/>
          <p:cNvSpPr txBox="1"/>
          <p:nvPr>
            <p:ph idx="7" type="title"/>
          </p:nvPr>
        </p:nvSpPr>
        <p:spPr>
          <a:xfrm>
            <a:off x="1256000" y="3238550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03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12503" name="Google Shape;12503;p33"/>
          <p:cNvSpPr txBox="1"/>
          <p:nvPr>
            <p:ph idx="8" type="title"/>
          </p:nvPr>
        </p:nvSpPr>
        <p:spPr>
          <a:xfrm>
            <a:off x="2083175" y="3238550"/>
            <a:ext cx="2440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Matheus Silva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2504" name="Google Shape;12504;p33"/>
          <p:cNvSpPr txBox="1"/>
          <p:nvPr>
            <p:ph idx="13" type="title"/>
          </p:nvPr>
        </p:nvSpPr>
        <p:spPr>
          <a:xfrm>
            <a:off x="4901675" y="3238550"/>
            <a:ext cx="8271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</a:rPr>
              <a:t>04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12505" name="Google Shape;12505;p33"/>
          <p:cNvSpPr txBox="1"/>
          <p:nvPr>
            <p:ph idx="14" type="title"/>
          </p:nvPr>
        </p:nvSpPr>
        <p:spPr>
          <a:xfrm>
            <a:off x="5728850" y="3238550"/>
            <a:ext cx="2440500" cy="53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Yan Sardinha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12506" name="Google Shape;12506;p33"/>
          <p:cNvSpPr/>
          <p:nvPr/>
        </p:nvSpPr>
        <p:spPr>
          <a:xfrm>
            <a:off x="1311162" y="1639225"/>
            <a:ext cx="703200" cy="703200"/>
          </a:xfrm>
          <a:prstGeom prst="arc">
            <a:avLst>
              <a:gd fmla="val 2724557" name="adj1"/>
              <a:gd fmla="val 19480270" name="adj2"/>
            </a:avLst>
          </a:prstGeom>
          <a:noFill/>
          <a:ln cap="flat" cmpd="sng" w="19050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7" name="Google Shape;12507;p33"/>
          <p:cNvSpPr/>
          <p:nvPr/>
        </p:nvSpPr>
        <p:spPr>
          <a:xfrm>
            <a:off x="4963637" y="1639225"/>
            <a:ext cx="703200" cy="703200"/>
          </a:xfrm>
          <a:prstGeom prst="arc">
            <a:avLst>
              <a:gd fmla="val 2724557" name="adj1"/>
              <a:gd fmla="val 19480270" name="adj2"/>
            </a:avLst>
          </a:prstGeom>
          <a:noFill/>
          <a:ln cap="flat" cmpd="sng" w="19050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8" name="Google Shape;12508;p33"/>
          <p:cNvSpPr/>
          <p:nvPr/>
        </p:nvSpPr>
        <p:spPr>
          <a:xfrm>
            <a:off x="1311162" y="3152750"/>
            <a:ext cx="703200" cy="703200"/>
          </a:xfrm>
          <a:prstGeom prst="arc">
            <a:avLst>
              <a:gd fmla="val 2724557" name="adj1"/>
              <a:gd fmla="val 19480270" name="adj2"/>
            </a:avLst>
          </a:prstGeom>
          <a:noFill/>
          <a:ln cap="flat" cmpd="sng" w="19050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9" name="Google Shape;12509;p33"/>
          <p:cNvSpPr/>
          <p:nvPr/>
        </p:nvSpPr>
        <p:spPr>
          <a:xfrm>
            <a:off x="4963637" y="3152750"/>
            <a:ext cx="703200" cy="703200"/>
          </a:xfrm>
          <a:prstGeom prst="arc">
            <a:avLst>
              <a:gd fmla="val 2724557" name="adj1"/>
              <a:gd fmla="val 19480270" name="adj2"/>
            </a:avLst>
          </a:prstGeom>
          <a:noFill/>
          <a:ln cap="flat" cmpd="sng" w="19050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0" name="Shape 13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1" name="Google Shape;13961;p51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DESAFIO </a:t>
            </a:r>
            <a:endParaRPr sz="4000"/>
          </a:p>
        </p:txBody>
      </p:sp>
      <p:grpSp>
        <p:nvGrpSpPr>
          <p:cNvPr id="13962" name="Google Shape;13962;p51"/>
          <p:cNvGrpSpPr/>
          <p:nvPr/>
        </p:nvGrpSpPr>
        <p:grpSpPr>
          <a:xfrm>
            <a:off x="5358225" y="1039350"/>
            <a:ext cx="3064800" cy="3064800"/>
            <a:chOff x="5358225" y="1039350"/>
            <a:chExt cx="3064800" cy="3064800"/>
          </a:xfrm>
        </p:grpSpPr>
        <p:sp>
          <p:nvSpPr>
            <p:cNvPr id="13963" name="Google Shape;13963;p51"/>
            <p:cNvSpPr/>
            <p:nvPr/>
          </p:nvSpPr>
          <p:spPr>
            <a:xfrm>
              <a:off x="5490919" y="1276295"/>
              <a:ext cx="2794684" cy="2590912"/>
            </a:xfrm>
            <a:custGeom>
              <a:rect b="b" l="l" r="r" t="t"/>
              <a:pathLst>
                <a:path extrusionOk="0" h="50897" w="54900">
                  <a:moveTo>
                    <a:pt x="27452" y="1"/>
                  </a:moveTo>
                  <a:cubicBezTo>
                    <a:pt x="20977" y="1"/>
                    <a:pt x="14500" y="2457"/>
                    <a:pt x="9537" y="7379"/>
                  </a:cubicBezTo>
                  <a:cubicBezTo>
                    <a:pt x="2227" y="14618"/>
                    <a:pt x="0" y="25548"/>
                    <a:pt x="3894" y="35084"/>
                  </a:cubicBezTo>
                  <a:cubicBezTo>
                    <a:pt x="7787" y="44609"/>
                    <a:pt x="17038" y="50848"/>
                    <a:pt x="27325" y="50896"/>
                  </a:cubicBezTo>
                  <a:cubicBezTo>
                    <a:pt x="27365" y="50896"/>
                    <a:pt x="27404" y="50896"/>
                    <a:pt x="27444" y="50896"/>
                  </a:cubicBezTo>
                  <a:cubicBezTo>
                    <a:pt x="37695" y="50896"/>
                    <a:pt x="46950" y="44752"/>
                    <a:pt x="50911" y="35299"/>
                  </a:cubicBezTo>
                  <a:cubicBezTo>
                    <a:pt x="54900" y="25810"/>
                    <a:pt x="52781" y="14856"/>
                    <a:pt x="45542" y="7545"/>
                  </a:cubicBezTo>
                  <a:cubicBezTo>
                    <a:pt x="40563" y="2519"/>
                    <a:pt x="34009" y="1"/>
                    <a:pt x="274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64" name="Google Shape;13964;p51"/>
            <p:cNvGrpSpPr/>
            <p:nvPr/>
          </p:nvGrpSpPr>
          <p:grpSpPr>
            <a:xfrm>
              <a:off x="5753234" y="1365202"/>
              <a:ext cx="2275301" cy="2503304"/>
              <a:chOff x="7132000" y="1765725"/>
              <a:chExt cx="1117425" cy="1229400"/>
            </a:xfrm>
          </p:grpSpPr>
          <p:sp>
            <p:nvSpPr>
              <p:cNvPr id="13965" name="Google Shape;13965;p51"/>
              <p:cNvSpPr/>
              <p:nvPr/>
            </p:nvSpPr>
            <p:spPr>
              <a:xfrm>
                <a:off x="7194800" y="2392500"/>
                <a:ext cx="727200" cy="548600"/>
              </a:xfrm>
              <a:custGeom>
                <a:rect b="b" l="l" r="r" t="t"/>
                <a:pathLst>
                  <a:path extrusionOk="0" h="21944" w="29088">
                    <a:moveTo>
                      <a:pt x="17345" y="1"/>
                    </a:moveTo>
                    <a:cubicBezTo>
                      <a:pt x="16976" y="1"/>
                      <a:pt x="16607" y="119"/>
                      <a:pt x="16300" y="361"/>
                    </a:cubicBezTo>
                    <a:cubicBezTo>
                      <a:pt x="15610" y="897"/>
                      <a:pt x="15431" y="1861"/>
                      <a:pt x="15896" y="2599"/>
                    </a:cubicBezTo>
                    <a:cubicBezTo>
                      <a:pt x="15881" y="2599"/>
                      <a:pt x="15865" y="2599"/>
                      <a:pt x="15850" y="2599"/>
                    </a:cubicBezTo>
                    <a:cubicBezTo>
                      <a:pt x="14331" y="2599"/>
                      <a:pt x="12885" y="3193"/>
                      <a:pt x="11800" y="4266"/>
                    </a:cubicBezTo>
                    <a:cubicBezTo>
                      <a:pt x="11752" y="4314"/>
                      <a:pt x="11705" y="4361"/>
                      <a:pt x="11669" y="4409"/>
                    </a:cubicBezTo>
                    <a:cubicBezTo>
                      <a:pt x="10591" y="2491"/>
                      <a:pt x="8614" y="1441"/>
                      <a:pt x="6596" y="1441"/>
                    </a:cubicBezTo>
                    <a:cubicBezTo>
                      <a:pt x="5381" y="1441"/>
                      <a:pt x="4152" y="1822"/>
                      <a:pt x="3096" y="2623"/>
                    </a:cubicBezTo>
                    <a:cubicBezTo>
                      <a:pt x="287" y="4742"/>
                      <a:pt x="1" y="8862"/>
                      <a:pt x="2501" y="11350"/>
                    </a:cubicBezTo>
                    <a:cubicBezTo>
                      <a:pt x="2834" y="11684"/>
                      <a:pt x="3204" y="11981"/>
                      <a:pt x="3608" y="12219"/>
                    </a:cubicBezTo>
                    <a:cubicBezTo>
                      <a:pt x="2846" y="13100"/>
                      <a:pt x="3251" y="14470"/>
                      <a:pt x="4358" y="14803"/>
                    </a:cubicBezTo>
                    <a:cubicBezTo>
                      <a:pt x="4515" y="14850"/>
                      <a:pt x="4672" y="14872"/>
                      <a:pt x="4824" y="14872"/>
                    </a:cubicBezTo>
                    <a:cubicBezTo>
                      <a:pt x="5757" y="14872"/>
                      <a:pt x="6539" y="14047"/>
                      <a:pt x="6406" y="13065"/>
                    </a:cubicBezTo>
                    <a:lnTo>
                      <a:pt x="6406" y="13065"/>
                    </a:lnTo>
                    <a:cubicBezTo>
                      <a:pt x="6482" y="13068"/>
                      <a:pt x="6558" y="13069"/>
                      <a:pt x="6633" y="13069"/>
                    </a:cubicBezTo>
                    <a:cubicBezTo>
                      <a:pt x="7458" y="13069"/>
                      <a:pt x="8261" y="12891"/>
                      <a:pt x="9014" y="12553"/>
                    </a:cubicBezTo>
                    <a:cubicBezTo>
                      <a:pt x="9494" y="14271"/>
                      <a:pt x="11024" y="15266"/>
                      <a:pt x="12594" y="15266"/>
                    </a:cubicBezTo>
                    <a:cubicBezTo>
                      <a:pt x="13515" y="15266"/>
                      <a:pt x="14449" y="14923"/>
                      <a:pt x="15193" y="14184"/>
                    </a:cubicBezTo>
                    <a:lnTo>
                      <a:pt x="15348" y="14041"/>
                    </a:lnTo>
                    <a:cubicBezTo>
                      <a:pt x="15511" y="14055"/>
                      <a:pt x="15674" y="14062"/>
                      <a:pt x="15836" y="14062"/>
                    </a:cubicBezTo>
                    <a:cubicBezTo>
                      <a:pt x="17336" y="14062"/>
                      <a:pt x="18798" y="13472"/>
                      <a:pt x="19872" y="12398"/>
                    </a:cubicBezTo>
                    <a:cubicBezTo>
                      <a:pt x="20099" y="12172"/>
                      <a:pt x="20313" y="11910"/>
                      <a:pt x="20515" y="11648"/>
                    </a:cubicBezTo>
                    <a:lnTo>
                      <a:pt x="20515" y="11648"/>
                    </a:lnTo>
                    <a:cubicBezTo>
                      <a:pt x="20337" y="13255"/>
                      <a:pt x="21170" y="14803"/>
                      <a:pt x="22599" y="15553"/>
                    </a:cubicBezTo>
                    <a:cubicBezTo>
                      <a:pt x="21325" y="16279"/>
                      <a:pt x="20658" y="17744"/>
                      <a:pt x="20932" y="19184"/>
                    </a:cubicBezTo>
                    <a:cubicBezTo>
                      <a:pt x="21218" y="20625"/>
                      <a:pt x="22385" y="21721"/>
                      <a:pt x="23837" y="21911"/>
                    </a:cubicBezTo>
                    <a:cubicBezTo>
                      <a:pt x="23995" y="21933"/>
                      <a:pt x="24152" y="21944"/>
                      <a:pt x="24308" y="21944"/>
                    </a:cubicBezTo>
                    <a:cubicBezTo>
                      <a:pt x="25588" y="21944"/>
                      <a:pt x="26778" y="21220"/>
                      <a:pt x="27361" y="20042"/>
                    </a:cubicBezTo>
                    <a:cubicBezTo>
                      <a:pt x="28016" y="18732"/>
                      <a:pt x="27754" y="17149"/>
                      <a:pt x="26718" y="16113"/>
                    </a:cubicBezTo>
                    <a:cubicBezTo>
                      <a:pt x="26540" y="15934"/>
                      <a:pt x="26337" y="15767"/>
                      <a:pt x="26123" y="15636"/>
                    </a:cubicBezTo>
                    <a:cubicBezTo>
                      <a:pt x="28350" y="14589"/>
                      <a:pt x="29088" y="11803"/>
                      <a:pt x="27683" y="9790"/>
                    </a:cubicBezTo>
                    <a:cubicBezTo>
                      <a:pt x="26907" y="8679"/>
                      <a:pt x="25680" y="8105"/>
                      <a:pt x="24445" y="8105"/>
                    </a:cubicBezTo>
                    <a:cubicBezTo>
                      <a:pt x="23443" y="8105"/>
                      <a:pt x="22436" y="8482"/>
                      <a:pt x="21658" y="9255"/>
                    </a:cubicBezTo>
                    <a:cubicBezTo>
                      <a:pt x="21587" y="9326"/>
                      <a:pt x="21527" y="9409"/>
                      <a:pt x="21456" y="9481"/>
                    </a:cubicBezTo>
                    <a:cubicBezTo>
                      <a:pt x="21980" y="6897"/>
                      <a:pt x="20670" y="4278"/>
                      <a:pt x="18289" y="3159"/>
                    </a:cubicBezTo>
                    <a:cubicBezTo>
                      <a:pt x="18384" y="3087"/>
                      <a:pt x="18479" y="3016"/>
                      <a:pt x="18563" y="2932"/>
                    </a:cubicBezTo>
                    <a:cubicBezTo>
                      <a:pt x="19229" y="2266"/>
                      <a:pt x="19229" y="1194"/>
                      <a:pt x="18575" y="516"/>
                    </a:cubicBezTo>
                    <a:cubicBezTo>
                      <a:pt x="18241" y="176"/>
                      <a:pt x="17793" y="1"/>
                      <a:pt x="173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6" name="Google Shape;13966;p51"/>
              <p:cNvSpPr/>
              <p:nvPr/>
            </p:nvSpPr>
            <p:spPr>
              <a:xfrm>
                <a:off x="7196700" y="1978625"/>
                <a:ext cx="385975" cy="438600"/>
              </a:xfrm>
              <a:custGeom>
                <a:rect b="b" l="l" r="r" t="t"/>
                <a:pathLst>
                  <a:path extrusionOk="0" h="17544" w="15439">
                    <a:moveTo>
                      <a:pt x="8354" y="8784"/>
                    </a:moveTo>
                    <a:cubicBezTo>
                      <a:pt x="8390" y="8843"/>
                      <a:pt x="8426" y="8903"/>
                      <a:pt x="8462" y="8962"/>
                    </a:cubicBezTo>
                    <a:cubicBezTo>
                      <a:pt x="8414" y="8903"/>
                      <a:pt x="8354" y="8843"/>
                      <a:pt x="8307" y="8784"/>
                    </a:cubicBezTo>
                    <a:close/>
                    <a:moveTo>
                      <a:pt x="8397" y="0"/>
                    </a:moveTo>
                    <a:cubicBezTo>
                      <a:pt x="7818" y="0"/>
                      <a:pt x="7227" y="116"/>
                      <a:pt x="6652" y="366"/>
                    </a:cubicBezTo>
                    <a:cubicBezTo>
                      <a:pt x="3937" y="1533"/>
                      <a:pt x="3139" y="5010"/>
                      <a:pt x="5068" y="7260"/>
                    </a:cubicBezTo>
                    <a:cubicBezTo>
                      <a:pt x="5056" y="7260"/>
                      <a:pt x="5044" y="7260"/>
                      <a:pt x="5032" y="7260"/>
                    </a:cubicBezTo>
                    <a:cubicBezTo>
                      <a:pt x="2086" y="7260"/>
                      <a:pt x="0" y="10141"/>
                      <a:pt x="937" y="12939"/>
                    </a:cubicBezTo>
                    <a:cubicBezTo>
                      <a:pt x="1560" y="14800"/>
                      <a:pt x="3275" y="15888"/>
                      <a:pt x="5047" y="15888"/>
                    </a:cubicBezTo>
                    <a:cubicBezTo>
                      <a:pt x="5950" y="15888"/>
                      <a:pt x="6868" y="15606"/>
                      <a:pt x="7664" y="14999"/>
                    </a:cubicBezTo>
                    <a:lnTo>
                      <a:pt x="7664" y="14999"/>
                    </a:lnTo>
                    <a:cubicBezTo>
                      <a:pt x="7645" y="16113"/>
                      <a:pt x="8358" y="17096"/>
                      <a:pt x="9414" y="17428"/>
                    </a:cubicBezTo>
                    <a:cubicBezTo>
                      <a:pt x="9662" y="17506"/>
                      <a:pt x="9916" y="17543"/>
                      <a:pt x="10166" y="17543"/>
                    </a:cubicBezTo>
                    <a:cubicBezTo>
                      <a:pt x="10985" y="17543"/>
                      <a:pt x="11774" y="17142"/>
                      <a:pt x="12248" y="16439"/>
                    </a:cubicBezTo>
                    <a:cubicBezTo>
                      <a:pt x="13431" y="14669"/>
                      <a:pt x="12045" y="12521"/>
                      <a:pt x="10192" y="12521"/>
                    </a:cubicBezTo>
                    <a:cubicBezTo>
                      <a:pt x="9864" y="12521"/>
                      <a:pt x="9521" y="12588"/>
                      <a:pt x="9176" y="12737"/>
                    </a:cubicBezTo>
                    <a:cubicBezTo>
                      <a:pt x="9486" y="11606"/>
                      <a:pt x="9331" y="10403"/>
                      <a:pt x="8747" y="9391"/>
                    </a:cubicBezTo>
                    <a:lnTo>
                      <a:pt x="8747" y="9391"/>
                    </a:lnTo>
                    <a:cubicBezTo>
                      <a:pt x="9446" y="10282"/>
                      <a:pt x="10479" y="10743"/>
                      <a:pt x="11520" y="10743"/>
                    </a:cubicBezTo>
                    <a:cubicBezTo>
                      <a:pt x="12343" y="10743"/>
                      <a:pt x="13171" y="10456"/>
                      <a:pt x="13843" y="9867"/>
                    </a:cubicBezTo>
                    <a:cubicBezTo>
                      <a:pt x="15355" y="8522"/>
                      <a:pt x="15439" y="6188"/>
                      <a:pt x="14022" y="4748"/>
                    </a:cubicBezTo>
                    <a:cubicBezTo>
                      <a:pt x="13665" y="4390"/>
                      <a:pt x="13236" y="4105"/>
                      <a:pt x="12760" y="3926"/>
                    </a:cubicBezTo>
                    <a:cubicBezTo>
                      <a:pt x="12516" y="1608"/>
                      <a:pt x="10548" y="0"/>
                      <a:pt x="83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7" name="Google Shape;13967;p51"/>
              <p:cNvSpPr/>
              <p:nvPr/>
            </p:nvSpPr>
            <p:spPr>
              <a:xfrm>
                <a:off x="7626700" y="1937100"/>
                <a:ext cx="132700" cy="99200"/>
              </a:xfrm>
              <a:custGeom>
                <a:rect b="b" l="l" r="r" t="t"/>
                <a:pathLst>
                  <a:path extrusionOk="0" h="3968" w="5308">
                    <a:moveTo>
                      <a:pt x="2649" y="0"/>
                    </a:moveTo>
                    <a:cubicBezTo>
                      <a:pt x="2145" y="0"/>
                      <a:pt x="1641" y="191"/>
                      <a:pt x="1251" y="575"/>
                    </a:cubicBezTo>
                    <a:cubicBezTo>
                      <a:pt x="1" y="1813"/>
                      <a:pt x="870" y="3956"/>
                      <a:pt x="2644" y="3968"/>
                    </a:cubicBezTo>
                    <a:cubicBezTo>
                      <a:pt x="2649" y="3968"/>
                      <a:pt x="2654" y="3968"/>
                      <a:pt x="2659" y="3968"/>
                    </a:cubicBezTo>
                    <a:cubicBezTo>
                      <a:pt x="4411" y="3968"/>
                      <a:pt x="5307" y="1845"/>
                      <a:pt x="4061" y="586"/>
                    </a:cubicBezTo>
                    <a:cubicBezTo>
                      <a:pt x="3671" y="197"/>
                      <a:pt x="3160" y="0"/>
                      <a:pt x="26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8" name="Google Shape;13968;p51"/>
              <p:cNvSpPr/>
              <p:nvPr/>
            </p:nvSpPr>
            <p:spPr>
              <a:xfrm>
                <a:off x="7439475" y="1811525"/>
                <a:ext cx="235100" cy="167050"/>
              </a:xfrm>
              <a:custGeom>
                <a:rect b="b" l="l" r="r" t="t"/>
                <a:pathLst>
                  <a:path extrusionOk="0" h="6682" w="9404">
                    <a:moveTo>
                      <a:pt x="3716" y="0"/>
                    </a:moveTo>
                    <a:cubicBezTo>
                      <a:pt x="3049" y="0"/>
                      <a:pt x="2379" y="200"/>
                      <a:pt x="1799" y="609"/>
                    </a:cubicBezTo>
                    <a:cubicBezTo>
                      <a:pt x="465" y="1549"/>
                      <a:pt x="1" y="3312"/>
                      <a:pt x="703" y="4776"/>
                    </a:cubicBezTo>
                    <a:cubicBezTo>
                      <a:pt x="1268" y="5963"/>
                      <a:pt x="2457" y="6681"/>
                      <a:pt x="3712" y="6681"/>
                    </a:cubicBezTo>
                    <a:cubicBezTo>
                      <a:pt x="4018" y="6681"/>
                      <a:pt x="4327" y="6639"/>
                      <a:pt x="4632" y="6550"/>
                    </a:cubicBezTo>
                    <a:cubicBezTo>
                      <a:pt x="6204" y="6098"/>
                      <a:pt x="7216" y="4585"/>
                      <a:pt x="7037" y="2966"/>
                    </a:cubicBezTo>
                    <a:lnTo>
                      <a:pt x="7037" y="2966"/>
                    </a:lnTo>
                    <a:cubicBezTo>
                      <a:pt x="7268" y="3084"/>
                      <a:pt x="7506" y="3138"/>
                      <a:pt x="7736" y="3138"/>
                    </a:cubicBezTo>
                    <a:cubicBezTo>
                      <a:pt x="8624" y="3138"/>
                      <a:pt x="9403" y="2342"/>
                      <a:pt x="9252" y="1359"/>
                    </a:cubicBezTo>
                    <a:cubicBezTo>
                      <a:pt x="9120" y="550"/>
                      <a:pt x="8429" y="57"/>
                      <a:pt x="7720" y="57"/>
                    </a:cubicBezTo>
                    <a:cubicBezTo>
                      <a:pt x="7344" y="57"/>
                      <a:pt x="6962" y="196"/>
                      <a:pt x="6656" y="502"/>
                    </a:cubicBezTo>
                    <a:cubicBezTo>
                      <a:pt x="6466" y="692"/>
                      <a:pt x="6323" y="918"/>
                      <a:pt x="6252" y="1168"/>
                    </a:cubicBezTo>
                    <a:cubicBezTo>
                      <a:pt x="6204" y="1109"/>
                      <a:pt x="6144" y="1049"/>
                      <a:pt x="6097" y="990"/>
                    </a:cubicBezTo>
                    <a:cubicBezTo>
                      <a:pt x="5444" y="337"/>
                      <a:pt x="4582" y="0"/>
                      <a:pt x="37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69" name="Google Shape;13969;p51"/>
              <p:cNvSpPr/>
              <p:nvPr/>
            </p:nvSpPr>
            <p:spPr>
              <a:xfrm>
                <a:off x="7274975" y="1880300"/>
                <a:ext cx="121375" cy="90750"/>
              </a:xfrm>
              <a:custGeom>
                <a:rect b="b" l="l" r="r" t="t"/>
                <a:pathLst>
                  <a:path extrusionOk="0" h="3630" w="4855">
                    <a:moveTo>
                      <a:pt x="2423" y="1"/>
                    </a:moveTo>
                    <a:cubicBezTo>
                      <a:pt x="813" y="1"/>
                      <a:pt x="0" y="1945"/>
                      <a:pt x="1140" y="3097"/>
                    </a:cubicBezTo>
                    <a:cubicBezTo>
                      <a:pt x="1494" y="3451"/>
                      <a:pt x="1963" y="3629"/>
                      <a:pt x="2433" y="3629"/>
                    </a:cubicBezTo>
                    <a:cubicBezTo>
                      <a:pt x="2895" y="3629"/>
                      <a:pt x="3357" y="3457"/>
                      <a:pt x="3711" y="3108"/>
                    </a:cubicBezTo>
                    <a:cubicBezTo>
                      <a:pt x="4854" y="1965"/>
                      <a:pt x="4057" y="13"/>
                      <a:pt x="2437" y="1"/>
                    </a:cubicBezTo>
                    <a:cubicBezTo>
                      <a:pt x="2432" y="1"/>
                      <a:pt x="2428" y="1"/>
                      <a:pt x="24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0" name="Google Shape;13970;p51"/>
              <p:cNvSpPr/>
              <p:nvPr/>
            </p:nvSpPr>
            <p:spPr>
              <a:xfrm>
                <a:off x="7132000" y="2536650"/>
                <a:ext cx="82475" cy="61550"/>
              </a:xfrm>
              <a:custGeom>
                <a:rect b="b" l="l" r="r" t="t"/>
                <a:pathLst>
                  <a:path extrusionOk="0" h="2462" w="3299">
                    <a:moveTo>
                      <a:pt x="1644" y="0"/>
                    </a:moveTo>
                    <a:cubicBezTo>
                      <a:pt x="560" y="0"/>
                      <a:pt x="1" y="1322"/>
                      <a:pt x="774" y="2096"/>
                    </a:cubicBezTo>
                    <a:cubicBezTo>
                      <a:pt x="1019" y="2340"/>
                      <a:pt x="1334" y="2462"/>
                      <a:pt x="1650" y="2462"/>
                    </a:cubicBezTo>
                    <a:cubicBezTo>
                      <a:pt x="1965" y="2462"/>
                      <a:pt x="2281" y="2340"/>
                      <a:pt x="2525" y="2096"/>
                    </a:cubicBezTo>
                    <a:cubicBezTo>
                      <a:pt x="3299" y="1322"/>
                      <a:pt x="2739" y="0"/>
                      <a:pt x="16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1" name="Google Shape;13971;p51"/>
              <p:cNvSpPr/>
              <p:nvPr/>
            </p:nvSpPr>
            <p:spPr>
              <a:xfrm>
                <a:off x="7817600" y="2378900"/>
                <a:ext cx="174950" cy="166800"/>
              </a:xfrm>
              <a:custGeom>
                <a:rect b="b" l="l" r="r" t="t"/>
                <a:pathLst>
                  <a:path extrusionOk="0" h="6672" w="6998">
                    <a:moveTo>
                      <a:pt x="3369" y="1"/>
                    </a:moveTo>
                    <a:cubicBezTo>
                      <a:pt x="1664" y="1"/>
                      <a:pt x="25" y="1323"/>
                      <a:pt x="9" y="3322"/>
                    </a:cubicBezTo>
                    <a:cubicBezTo>
                      <a:pt x="0" y="5334"/>
                      <a:pt x="1649" y="6672"/>
                      <a:pt x="3368" y="6672"/>
                    </a:cubicBezTo>
                    <a:cubicBezTo>
                      <a:pt x="4182" y="6672"/>
                      <a:pt x="5011" y="6372"/>
                      <a:pt x="5688" y="5703"/>
                    </a:cubicBezTo>
                    <a:cubicBezTo>
                      <a:pt x="6998" y="4405"/>
                      <a:pt x="6998" y="2298"/>
                      <a:pt x="5712" y="1000"/>
                    </a:cubicBezTo>
                    <a:cubicBezTo>
                      <a:pt x="5033" y="309"/>
                      <a:pt x="4193" y="1"/>
                      <a:pt x="33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2" name="Google Shape;13972;p51"/>
              <p:cNvSpPr/>
              <p:nvPr/>
            </p:nvSpPr>
            <p:spPr>
              <a:xfrm>
                <a:off x="7924375" y="2584975"/>
                <a:ext cx="149950" cy="112125"/>
              </a:xfrm>
              <a:custGeom>
                <a:rect b="b" l="l" r="r" t="t"/>
                <a:pathLst>
                  <a:path extrusionOk="0" h="4485" w="5998">
                    <a:moveTo>
                      <a:pt x="3006" y="0"/>
                    </a:moveTo>
                    <a:cubicBezTo>
                      <a:pt x="2434" y="0"/>
                      <a:pt x="1862" y="218"/>
                      <a:pt x="1429" y="651"/>
                    </a:cubicBezTo>
                    <a:cubicBezTo>
                      <a:pt x="0" y="2056"/>
                      <a:pt x="988" y="4473"/>
                      <a:pt x="2988" y="4485"/>
                    </a:cubicBezTo>
                    <a:cubicBezTo>
                      <a:pt x="2993" y="4485"/>
                      <a:pt x="2998" y="4485"/>
                      <a:pt x="3003" y="4485"/>
                    </a:cubicBezTo>
                    <a:cubicBezTo>
                      <a:pt x="4994" y="4485"/>
                      <a:pt x="5997" y="2088"/>
                      <a:pt x="4596" y="663"/>
                    </a:cubicBezTo>
                    <a:cubicBezTo>
                      <a:pt x="4160" y="221"/>
                      <a:pt x="3583" y="0"/>
                      <a:pt x="30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3" name="Google Shape;13973;p51"/>
              <p:cNvSpPr/>
              <p:nvPr/>
            </p:nvSpPr>
            <p:spPr>
              <a:xfrm>
                <a:off x="8023475" y="2499350"/>
                <a:ext cx="70875" cy="52800"/>
              </a:xfrm>
              <a:custGeom>
                <a:rect b="b" l="l" r="r" t="t"/>
                <a:pathLst>
                  <a:path extrusionOk="0" h="2112" w="2835">
                    <a:moveTo>
                      <a:pt x="1416" y="1"/>
                    </a:moveTo>
                    <a:cubicBezTo>
                      <a:pt x="1147" y="1"/>
                      <a:pt x="876" y="105"/>
                      <a:pt x="668" y="313"/>
                    </a:cubicBezTo>
                    <a:cubicBezTo>
                      <a:pt x="1" y="968"/>
                      <a:pt x="477" y="2111"/>
                      <a:pt x="1418" y="2111"/>
                    </a:cubicBezTo>
                    <a:cubicBezTo>
                      <a:pt x="2358" y="2111"/>
                      <a:pt x="2834" y="968"/>
                      <a:pt x="2156" y="313"/>
                    </a:cubicBezTo>
                    <a:cubicBezTo>
                      <a:pt x="1953" y="105"/>
                      <a:pt x="1686" y="1"/>
                      <a:pt x="14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4" name="Google Shape;13974;p51"/>
              <p:cNvSpPr/>
              <p:nvPr/>
            </p:nvSpPr>
            <p:spPr>
              <a:xfrm>
                <a:off x="7894000" y="2897475"/>
                <a:ext cx="49725" cy="37150"/>
              </a:xfrm>
              <a:custGeom>
                <a:rect b="b" l="l" r="r" t="t"/>
                <a:pathLst>
                  <a:path extrusionOk="0" h="1486" w="1989">
                    <a:moveTo>
                      <a:pt x="999" y="0"/>
                    </a:moveTo>
                    <a:cubicBezTo>
                      <a:pt x="807" y="0"/>
                      <a:pt x="614" y="75"/>
                      <a:pt x="465" y="224"/>
                    </a:cubicBezTo>
                    <a:cubicBezTo>
                      <a:pt x="1" y="688"/>
                      <a:pt x="334" y="1486"/>
                      <a:pt x="1001" y="1486"/>
                    </a:cubicBezTo>
                    <a:cubicBezTo>
                      <a:pt x="1656" y="1486"/>
                      <a:pt x="1989" y="688"/>
                      <a:pt x="1525" y="224"/>
                    </a:cubicBezTo>
                    <a:cubicBezTo>
                      <a:pt x="1382" y="75"/>
                      <a:pt x="1191" y="0"/>
                      <a:pt x="9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5" name="Google Shape;13975;p51"/>
              <p:cNvSpPr/>
              <p:nvPr/>
            </p:nvSpPr>
            <p:spPr>
              <a:xfrm>
                <a:off x="7579175" y="2793000"/>
                <a:ext cx="110950" cy="105800"/>
              </a:xfrm>
              <a:custGeom>
                <a:rect b="b" l="l" r="r" t="t"/>
                <a:pathLst>
                  <a:path extrusionOk="0" h="4232" w="4438">
                    <a:moveTo>
                      <a:pt x="2138" y="0"/>
                    </a:moveTo>
                    <a:cubicBezTo>
                      <a:pt x="1054" y="0"/>
                      <a:pt x="17" y="836"/>
                      <a:pt x="9" y="2105"/>
                    </a:cubicBezTo>
                    <a:cubicBezTo>
                      <a:pt x="1" y="3382"/>
                      <a:pt x="1046" y="4231"/>
                      <a:pt x="2136" y="4231"/>
                    </a:cubicBezTo>
                    <a:cubicBezTo>
                      <a:pt x="2651" y="4231"/>
                      <a:pt x="3176" y="4041"/>
                      <a:pt x="3604" y="3617"/>
                    </a:cubicBezTo>
                    <a:cubicBezTo>
                      <a:pt x="4438" y="2795"/>
                      <a:pt x="4438" y="1462"/>
                      <a:pt x="3628" y="628"/>
                    </a:cubicBezTo>
                    <a:cubicBezTo>
                      <a:pt x="3194" y="195"/>
                      <a:pt x="2661" y="0"/>
                      <a:pt x="21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6" name="Google Shape;13976;p51"/>
              <p:cNvSpPr/>
              <p:nvPr/>
            </p:nvSpPr>
            <p:spPr>
              <a:xfrm>
                <a:off x="8166650" y="2565100"/>
                <a:ext cx="82775" cy="62050"/>
              </a:xfrm>
              <a:custGeom>
                <a:rect b="b" l="l" r="r" t="t"/>
                <a:pathLst>
                  <a:path extrusionOk="0" h="2482" w="3311">
                    <a:moveTo>
                      <a:pt x="1651" y="1"/>
                    </a:moveTo>
                    <a:cubicBezTo>
                      <a:pt x="1336" y="1"/>
                      <a:pt x="1023" y="120"/>
                      <a:pt x="787" y="362"/>
                    </a:cubicBezTo>
                    <a:cubicBezTo>
                      <a:pt x="1" y="1136"/>
                      <a:pt x="536" y="2470"/>
                      <a:pt x="1644" y="2482"/>
                    </a:cubicBezTo>
                    <a:cubicBezTo>
                      <a:pt x="2751" y="2482"/>
                      <a:pt x="3311" y="1148"/>
                      <a:pt x="2537" y="362"/>
                    </a:cubicBezTo>
                    <a:cubicBezTo>
                      <a:pt x="2291" y="123"/>
                      <a:pt x="1970" y="1"/>
                      <a:pt x="16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7" name="Google Shape;13977;p51"/>
              <p:cNvSpPr/>
              <p:nvPr/>
            </p:nvSpPr>
            <p:spPr>
              <a:xfrm>
                <a:off x="7920800" y="1765725"/>
                <a:ext cx="155400" cy="91775"/>
              </a:xfrm>
              <a:custGeom>
                <a:rect b="b" l="l" r="r" t="t"/>
                <a:pathLst>
                  <a:path extrusionOk="0" h="3671" w="6216">
                    <a:moveTo>
                      <a:pt x="0" y="0"/>
                    </a:moveTo>
                    <a:lnTo>
                      <a:pt x="0" y="0"/>
                    </a:lnTo>
                    <a:cubicBezTo>
                      <a:pt x="238" y="810"/>
                      <a:pt x="679" y="1560"/>
                      <a:pt x="1274" y="2155"/>
                    </a:cubicBezTo>
                    <a:cubicBezTo>
                      <a:pt x="2244" y="3143"/>
                      <a:pt x="3560" y="3670"/>
                      <a:pt x="4904" y="3670"/>
                    </a:cubicBezTo>
                    <a:cubicBezTo>
                      <a:pt x="5342" y="3670"/>
                      <a:pt x="5782" y="3615"/>
                      <a:pt x="6215" y="3500"/>
                    </a:cubicBezTo>
                    <a:cubicBezTo>
                      <a:pt x="4322" y="2036"/>
                      <a:pt x="2227" y="857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8" name="Google Shape;13978;p51"/>
              <p:cNvSpPr/>
              <p:nvPr/>
            </p:nvSpPr>
            <p:spPr>
              <a:xfrm>
                <a:off x="7303450" y="2819975"/>
                <a:ext cx="420625" cy="175150"/>
              </a:xfrm>
              <a:custGeom>
                <a:rect b="b" l="l" r="r" t="t"/>
                <a:pathLst>
                  <a:path extrusionOk="0" h="7006" w="16825">
                    <a:moveTo>
                      <a:pt x="4567" y="0"/>
                    </a:moveTo>
                    <a:cubicBezTo>
                      <a:pt x="2965" y="0"/>
                      <a:pt x="1337" y="567"/>
                      <a:pt x="1" y="1800"/>
                    </a:cubicBezTo>
                    <a:cubicBezTo>
                      <a:pt x="4438" y="5183"/>
                      <a:pt x="9859" y="7006"/>
                      <a:pt x="15422" y="7006"/>
                    </a:cubicBezTo>
                    <a:cubicBezTo>
                      <a:pt x="15889" y="7006"/>
                      <a:pt x="16356" y="6993"/>
                      <a:pt x="16824" y="6967"/>
                    </a:cubicBezTo>
                    <a:cubicBezTo>
                      <a:pt x="16171" y="5499"/>
                      <a:pt x="14741" y="4654"/>
                      <a:pt x="13265" y="4654"/>
                    </a:cubicBezTo>
                    <a:cubicBezTo>
                      <a:pt x="12563" y="4654"/>
                      <a:pt x="11849" y="4845"/>
                      <a:pt x="11204" y="5253"/>
                    </a:cubicBezTo>
                    <a:cubicBezTo>
                      <a:pt x="10438" y="1962"/>
                      <a:pt x="7546" y="0"/>
                      <a:pt x="45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79" name="Google Shape;13979;p51"/>
              <p:cNvSpPr/>
              <p:nvPr/>
            </p:nvSpPr>
            <p:spPr>
              <a:xfrm>
                <a:off x="8128550" y="2151925"/>
                <a:ext cx="68500" cy="51075"/>
              </a:xfrm>
              <a:custGeom>
                <a:rect b="b" l="l" r="r" t="t"/>
                <a:pathLst>
                  <a:path extrusionOk="0" h="2043" w="2740">
                    <a:moveTo>
                      <a:pt x="1370" y="0"/>
                    </a:moveTo>
                    <a:cubicBezTo>
                      <a:pt x="1108" y="0"/>
                      <a:pt x="846" y="102"/>
                      <a:pt x="644" y="304"/>
                    </a:cubicBezTo>
                    <a:cubicBezTo>
                      <a:pt x="1" y="947"/>
                      <a:pt x="465" y="2042"/>
                      <a:pt x="1370" y="2042"/>
                    </a:cubicBezTo>
                    <a:cubicBezTo>
                      <a:pt x="2275" y="2042"/>
                      <a:pt x="2739" y="947"/>
                      <a:pt x="2096" y="304"/>
                    </a:cubicBezTo>
                    <a:cubicBezTo>
                      <a:pt x="1894" y="102"/>
                      <a:pt x="1632" y="0"/>
                      <a:pt x="13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0" name="Google Shape;13980;p51"/>
              <p:cNvSpPr/>
              <p:nvPr/>
            </p:nvSpPr>
            <p:spPr>
              <a:xfrm>
                <a:off x="8094925" y="2034575"/>
                <a:ext cx="136550" cy="102050"/>
              </a:xfrm>
              <a:custGeom>
                <a:rect b="b" l="l" r="r" t="t"/>
                <a:pathLst>
                  <a:path extrusionOk="0" h="4082" w="5462">
                    <a:moveTo>
                      <a:pt x="2732" y="0"/>
                    </a:moveTo>
                    <a:cubicBezTo>
                      <a:pt x="2213" y="0"/>
                      <a:pt x="1694" y="197"/>
                      <a:pt x="1298" y="593"/>
                    </a:cubicBezTo>
                    <a:cubicBezTo>
                      <a:pt x="0" y="1867"/>
                      <a:pt x="905" y="4069"/>
                      <a:pt x="2727" y="4081"/>
                    </a:cubicBezTo>
                    <a:cubicBezTo>
                      <a:pt x="2732" y="4081"/>
                      <a:pt x="2737" y="4081"/>
                      <a:pt x="2741" y="4081"/>
                    </a:cubicBezTo>
                    <a:cubicBezTo>
                      <a:pt x="4542" y="4081"/>
                      <a:pt x="5462" y="1887"/>
                      <a:pt x="4179" y="605"/>
                    </a:cubicBezTo>
                    <a:cubicBezTo>
                      <a:pt x="3784" y="203"/>
                      <a:pt x="3258" y="0"/>
                      <a:pt x="27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81" name="Google Shape;13981;p51"/>
              <p:cNvSpPr/>
              <p:nvPr/>
            </p:nvSpPr>
            <p:spPr>
              <a:xfrm>
                <a:off x="7157000" y="2206550"/>
                <a:ext cx="49750" cy="37225"/>
              </a:xfrm>
              <a:custGeom>
                <a:rect b="b" l="l" r="r" t="t"/>
                <a:pathLst>
                  <a:path extrusionOk="0" h="1489" w="1990">
                    <a:moveTo>
                      <a:pt x="990" y="0"/>
                    </a:moveTo>
                    <a:cubicBezTo>
                      <a:pt x="798" y="0"/>
                      <a:pt x="608" y="72"/>
                      <a:pt x="465" y="214"/>
                    </a:cubicBezTo>
                    <a:cubicBezTo>
                      <a:pt x="1" y="691"/>
                      <a:pt x="334" y="1488"/>
                      <a:pt x="989" y="1488"/>
                    </a:cubicBezTo>
                    <a:cubicBezTo>
                      <a:pt x="1656" y="1488"/>
                      <a:pt x="1989" y="691"/>
                      <a:pt x="1525" y="214"/>
                    </a:cubicBezTo>
                    <a:cubicBezTo>
                      <a:pt x="1376" y="72"/>
                      <a:pt x="1182" y="0"/>
                      <a:pt x="9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3982" name="Google Shape;13982;p51"/>
            <p:cNvSpPr/>
            <p:nvPr/>
          </p:nvSpPr>
          <p:spPr>
            <a:xfrm>
              <a:off x="5358225" y="1039350"/>
              <a:ext cx="3064800" cy="3064800"/>
            </a:xfrm>
            <a:prstGeom prst="donut">
              <a:avLst>
                <a:gd fmla="val 7765" name="adj"/>
              </a:avLst>
            </a:prstGeom>
            <a:solidFill>
              <a:schemeClr val="l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83" name="Google Shape;13983;p51"/>
          <p:cNvSpPr txBox="1"/>
          <p:nvPr/>
        </p:nvSpPr>
        <p:spPr>
          <a:xfrm>
            <a:off x="561900" y="1199425"/>
            <a:ext cx="47964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Faça um programa no qual o usuário deve fornecer a base e a altura de um retângulo para o programa que deverá calcular e exibir a área do retângulo.</a:t>
            </a:r>
            <a:endParaRPr sz="2000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Dicas: </a:t>
            </a:r>
            <a:endParaRPr sz="2000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CDD7EF"/>
              </a:buClr>
              <a:buSzPts val="2000"/>
              <a:buFont typeface="Cairo"/>
              <a:buChar char="●"/>
            </a:pPr>
            <a:r>
              <a:rPr lang="en" sz="2000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A área do retângulo é calculada multiplicando a sua altura e base.</a:t>
            </a:r>
            <a:endParaRPr sz="2000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CDD7EF"/>
              </a:buClr>
              <a:buSzPts val="2000"/>
              <a:buFont typeface="Cairo"/>
              <a:buChar char="●"/>
            </a:pPr>
            <a:r>
              <a:rPr lang="en" sz="2000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Lembre-se de converter a entrada do usuário para números usando a função tonumber().</a:t>
            </a:r>
            <a:endParaRPr sz="2000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3984" name="Google Shape;1398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6400" y="2473297"/>
            <a:ext cx="2147600" cy="26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13" name="Shape 12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4" name="Google Shape;12514;p34"/>
          <p:cNvSpPr txBox="1"/>
          <p:nvPr>
            <p:ph type="title"/>
          </p:nvPr>
        </p:nvSpPr>
        <p:spPr>
          <a:xfrm>
            <a:off x="2621050" y="931225"/>
            <a:ext cx="204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200">
                <a:latin typeface="Exo 2"/>
                <a:ea typeface="Exo 2"/>
                <a:cs typeface="Exo 2"/>
                <a:sym typeface="Exo 2"/>
              </a:rPr>
              <a:t>Criação:</a:t>
            </a:r>
            <a:endParaRPr sz="4200"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2515" name="Google Shape;12515;p34"/>
          <p:cNvSpPr txBox="1"/>
          <p:nvPr>
            <p:ph idx="2" type="title"/>
          </p:nvPr>
        </p:nvSpPr>
        <p:spPr>
          <a:xfrm>
            <a:off x="2874750" y="1803100"/>
            <a:ext cx="5617200" cy="7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Foi criada em 1993 por uma equipe brasileira na PUC-Rio composta por Roberto Ierusalimschy, Waldemar Celes e Luiz Henrique de Figueiredo.</a:t>
            </a:r>
            <a:endParaRPr sz="2700">
              <a:solidFill>
                <a:srgbClr val="FFFFFF"/>
              </a:solidFill>
            </a:endParaRPr>
          </a:p>
        </p:txBody>
      </p:sp>
      <p:grpSp>
        <p:nvGrpSpPr>
          <p:cNvPr id="12516" name="Google Shape;12516;p34"/>
          <p:cNvGrpSpPr/>
          <p:nvPr/>
        </p:nvGrpSpPr>
        <p:grpSpPr>
          <a:xfrm>
            <a:off x="5" y="4387103"/>
            <a:ext cx="3307171" cy="815228"/>
            <a:chOff x="1927575" y="3812950"/>
            <a:chExt cx="5397700" cy="1330550"/>
          </a:xfrm>
        </p:grpSpPr>
        <p:sp>
          <p:nvSpPr>
            <p:cNvPr id="12517" name="Google Shape;12517;p34"/>
            <p:cNvSpPr/>
            <p:nvPr/>
          </p:nvSpPr>
          <p:spPr>
            <a:xfrm>
              <a:off x="1927575" y="3812950"/>
              <a:ext cx="5397700" cy="1330550"/>
            </a:xfrm>
            <a:custGeom>
              <a:rect b="b" l="l" r="r" t="t"/>
              <a:pathLst>
                <a:path extrusionOk="0" h="53222" w="215908">
                  <a:moveTo>
                    <a:pt x="107945" y="1"/>
                  </a:moveTo>
                  <a:cubicBezTo>
                    <a:pt x="73342" y="1"/>
                    <a:pt x="38729" y="13116"/>
                    <a:pt x="12204" y="39387"/>
                  </a:cubicBezTo>
                  <a:cubicBezTo>
                    <a:pt x="7834" y="43721"/>
                    <a:pt x="3762" y="48340"/>
                    <a:pt x="0" y="53222"/>
                  </a:cubicBezTo>
                  <a:lnTo>
                    <a:pt x="215908" y="53222"/>
                  </a:lnTo>
                  <a:cubicBezTo>
                    <a:pt x="212419" y="48685"/>
                    <a:pt x="208657" y="44375"/>
                    <a:pt x="204633" y="40315"/>
                  </a:cubicBezTo>
                  <a:cubicBezTo>
                    <a:pt x="178022" y="13453"/>
                    <a:pt x="142988" y="1"/>
                    <a:pt x="1079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8" name="Google Shape;12518;p34"/>
            <p:cNvSpPr/>
            <p:nvPr/>
          </p:nvSpPr>
          <p:spPr>
            <a:xfrm>
              <a:off x="5862875" y="4044825"/>
              <a:ext cx="831075" cy="491575"/>
            </a:xfrm>
            <a:custGeom>
              <a:rect b="b" l="l" r="r" t="t"/>
              <a:pathLst>
                <a:path extrusionOk="0" h="19663" w="33243">
                  <a:moveTo>
                    <a:pt x="1" y="1"/>
                  </a:moveTo>
                  <a:cubicBezTo>
                    <a:pt x="3472" y="11896"/>
                    <a:pt x="14346" y="19662"/>
                    <a:pt x="26182" y="19662"/>
                  </a:cubicBezTo>
                  <a:cubicBezTo>
                    <a:pt x="28514" y="19662"/>
                    <a:pt x="30885" y="19361"/>
                    <a:pt x="33243" y="18729"/>
                  </a:cubicBezTo>
                  <a:cubicBezTo>
                    <a:pt x="23111" y="10943"/>
                    <a:pt x="11919" y="4644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9" name="Google Shape;12519;p34"/>
            <p:cNvSpPr/>
            <p:nvPr/>
          </p:nvSpPr>
          <p:spPr>
            <a:xfrm>
              <a:off x="4393650" y="4961900"/>
              <a:ext cx="503650" cy="181600"/>
            </a:xfrm>
            <a:custGeom>
              <a:rect b="b" l="l" r="r" t="t"/>
              <a:pathLst>
                <a:path extrusionOk="0" h="7264" w="20146">
                  <a:moveTo>
                    <a:pt x="10073" y="1"/>
                  </a:moveTo>
                  <a:cubicBezTo>
                    <a:pt x="5501" y="1"/>
                    <a:pt x="1441" y="2930"/>
                    <a:pt x="0" y="7264"/>
                  </a:cubicBezTo>
                  <a:lnTo>
                    <a:pt x="20146" y="7264"/>
                  </a:lnTo>
                  <a:cubicBezTo>
                    <a:pt x="18705" y="2930"/>
                    <a:pt x="14645" y="1"/>
                    <a:pt x="1007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0" name="Google Shape;12520;p34"/>
            <p:cNvSpPr/>
            <p:nvPr/>
          </p:nvSpPr>
          <p:spPr>
            <a:xfrm>
              <a:off x="2474950" y="4658600"/>
              <a:ext cx="523000" cy="484800"/>
            </a:xfrm>
            <a:custGeom>
              <a:rect b="b" l="l" r="r" t="t"/>
              <a:pathLst>
                <a:path extrusionOk="0" h="19392" w="20920">
                  <a:moveTo>
                    <a:pt x="10455" y="0"/>
                  </a:moveTo>
                  <a:cubicBezTo>
                    <a:pt x="6549" y="0"/>
                    <a:pt x="3029" y="2340"/>
                    <a:pt x="1525" y="5942"/>
                  </a:cubicBezTo>
                  <a:cubicBezTo>
                    <a:pt x="1" y="9561"/>
                    <a:pt x="810" y="13728"/>
                    <a:pt x="3572" y="16526"/>
                  </a:cubicBezTo>
                  <a:cubicBezTo>
                    <a:pt x="5470" y="18436"/>
                    <a:pt x="7963" y="19391"/>
                    <a:pt x="10458" y="19391"/>
                  </a:cubicBezTo>
                  <a:cubicBezTo>
                    <a:pt x="12925" y="19391"/>
                    <a:pt x="15394" y="18457"/>
                    <a:pt x="17288" y="16586"/>
                  </a:cubicBezTo>
                  <a:cubicBezTo>
                    <a:pt x="20075" y="13824"/>
                    <a:pt x="20920" y="9656"/>
                    <a:pt x="19444" y="6025"/>
                  </a:cubicBezTo>
                  <a:cubicBezTo>
                    <a:pt x="17955" y="2394"/>
                    <a:pt x="14431" y="24"/>
                    <a:pt x="10514" y="1"/>
                  </a:cubicBezTo>
                  <a:cubicBezTo>
                    <a:pt x="10494" y="0"/>
                    <a:pt x="10474" y="0"/>
                    <a:pt x="10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1" name="Google Shape;12521;p34"/>
            <p:cNvSpPr/>
            <p:nvPr/>
          </p:nvSpPr>
          <p:spPr>
            <a:xfrm>
              <a:off x="3261350" y="4290900"/>
              <a:ext cx="1284425" cy="852600"/>
            </a:xfrm>
            <a:custGeom>
              <a:rect b="b" l="l" r="r" t="t"/>
              <a:pathLst>
                <a:path extrusionOk="0" h="34104" w="51377">
                  <a:moveTo>
                    <a:pt x="21027" y="1"/>
                  </a:moveTo>
                  <a:cubicBezTo>
                    <a:pt x="15429" y="1"/>
                    <a:pt x="9870" y="2613"/>
                    <a:pt x="6359" y="7660"/>
                  </a:cubicBezTo>
                  <a:cubicBezTo>
                    <a:pt x="1" y="16816"/>
                    <a:pt x="3489" y="29496"/>
                    <a:pt x="13657" y="34104"/>
                  </a:cubicBezTo>
                  <a:lnTo>
                    <a:pt x="28385" y="34104"/>
                  </a:lnTo>
                  <a:cubicBezTo>
                    <a:pt x="35422" y="30901"/>
                    <a:pt x="39601" y="23531"/>
                    <a:pt x="38744" y="15852"/>
                  </a:cubicBezTo>
                  <a:lnTo>
                    <a:pt x="38744" y="15852"/>
                  </a:lnTo>
                  <a:cubicBezTo>
                    <a:pt x="39919" y="16450"/>
                    <a:pt x="41189" y="16741"/>
                    <a:pt x="42450" y="16741"/>
                  </a:cubicBezTo>
                  <a:cubicBezTo>
                    <a:pt x="44500" y="16741"/>
                    <a:pt x="46528" y="15973"/>
                    <a:pt x="48090" y="14506"/>
                  </a:cubicBezTo>
                  <a:cubicBezTo>
                    <a:pt x="50614" y="12125"/>
                    <a:pt x="51376" y="8434"/>
                    <a:pt x="49995" y="5255"/>
                  </a:cubicBezTo>
                  <a:cubicBezTo>
                    <a:pt x="48686" y="2242"/>
                    <a:pt x="45720" y="320"/>
                    <a:pt x="42474" y="320"/>
                  </a:cubicBezTo>
                  <a:cubicBezTo>
                    <a:pt x="42295" y="320"/>
                    <a:pt x="42115" y="326"/>
                    <a:pt x="41935" y="338"/>
                  </a:cubicBezTo>
                  <a:cubicBezTo>
                    <a:pt x="38470" y="552"/>
                    <a:pt x="35529" y="2921"/>
                    <a:pt x="34565" y="6255"/>
                  </a:cubicBezTo>
                  <a:cubicBezTo>
                    <a:pt x="34291" y="5922"/>
                    <a:pt x="34005" y="5600"/>
                    <a:pt x="33696" y="5291"/>
                  </a:cubicBezTo>
                  <a:cubicBezTo>
                    <a:pt x="30169" y="1732"/>
                    <a:pt x="25585" y="1"/>
                    <a:pt x="210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22" name="Google Shape;12522;p34"/>
          <p:cNvGrpSpPr/>
          <p:nvPr/>
        </p:nvGrpSpPr>
        <p:grpSpPr>
          <a:xfrm>
            <a:off x="947005" y="931236"/>
            <a:ext cx="1565558" cy="3709359"/>
            <a:chOff x="6618351" y="831925"/>
            <a:chExt cx="1316259" cy="3118681"/>
          </a:xfrm>
        </p:grpSpPr>
        <p:sp>
          <p:nvSpPr>
            <p:cNvPr id="12523" name="Google Shape;12523;p34"/>
            <p:cNvSpPr/>
            <p:nvPr/>
          </p:nvSpPr>
          <p:spPr>
            <a:xfrm>
              <a:off x="6811221" y="3585712"/>
              <a:ext cx="302324" cy="364894"/>
            </a:xfrm>
            <a:custGeom>
              <a:rect b="b" l="l" r="r" t="t"/>
              <a:pathLst>
                <a:path extrusionOk="0" h="10678" w="8847">
                  <a:moveTo>
                    <a:pt x="3537" y="1"/>
                  </a:moveTo>
                  <a:lnTo>
                    <a:pt x="3513" y="6478"/>
                  </a:lnTo>
                  <a:lnTo>
                    <a:pt x="3537" y="6704"/>
                  </a:lnTo>
                  <a:lnTo>
                    <a:pt x="3334" y="6704"/>
                  </a:lnTo>
                  <a:cubicBezTo>
                    <a:pt x="417" y="6847"/>
                    <a:pt x="1" y="8692"/>
                    <a:pt x="1" y="9692"/>
                  </a:cubicBezTo>
                  <a:cubicBezTo>
                    <a:pt x="1" y="9811"/>
                    <a:pt x="12" y="9907"/>
                    <a:pt x="12" y="9990"/>
                  </a:cubicBezTo>
                  <a:cubicBezTo>
                    <a:pt x="24" y="10109"/>
                    <a:pt x="36" y="10228"/>
                    <a:pt x="60" y="10347"/>
                  </a:cubicBezTo>
                  <a:cubicBezTo>
                    <a:pt x="1513" y="10567"/>
                    <a:pt x="2980" y="10678"/>
                    <a:pt x="4449" y="10678"/>
                  </a:cubicBezTo>
                  <a:cubicBezTo>
                    <a:pt x="5918" y="10678"/>
                    <a:pt x="7388" y="10567"/>
                    <a:pt x="8847" y="10347"/>
                  </a:cubicBezTo>
                  <a:lnTo>
                    <a:pt x="8835" y="9823"/>
                  </a:lnTo>
                  <a:lnTo>
                    <a:pt x="8835" y="9526"/>
                  </a:lnTo>
                  <a:lnTo>
                    <a:pt x="88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4" name="Google Shape;12524;p34"/>
            <p:cNvSpPr/>
            <p:nvPr/>
          </p:nvSpPr>
          <p:spPr>
            <a:xfrm>
              <a:off x="6811221" y="3585302"/>
              <a:ext cx="301914" cy="353515"/>
            </a:xfrm>
            <a:custGeom>
              <a:rect b="b" l="l" r="r" t="t"/>
              <a:pathLst>
                <a:path extrusionOk="0" h="10345" w="8835">
                  <a:moveTo>
                    <a:pt x="7275" y="1"/>
                  </a:moveTo>
                  <a:cubicBezTo>
                    <a:pt x="7240" y="1930"/>
                    <a:pt x="6739" y="7918"/>
                    <a:pt x="6620" y="9895"/>
                  </a:cubicBezTo>
                  <a:cubicBezTo>
                    <a:pt x="5989" y="9978"/>
                    <a:pt x="5346" y="10026"/>
                    <a:pt x="4715" y="10050"/>
                  </a:cubicBezTo>
                  <a:cubicBezTo>
                    <a:pt x="4488" y="10056"/>
                    <a:pt x="4261" y="10060"/>
                    <a:pt x="4034" y="10060"/>
                  </a:cubicBezTo>
                  <a:cubicBezTo>
                    <a:pt x="2681" y="10060"/>
                    <a:pt x="1336" y="9939"/>
                    <a:pt x="1" y="9704"/>
                  </a:cubicBezTo>
                  <a:lnTo>
                    <a:pt x="1" y="9704"/>
                  </a:lnTo>
                  <a:cubicBezTo>
                    <a:pt x="1" y="9823"/>
                    <a:pt x="12" y="9919"/>
                    <a:pt x="12" y="10002"/>
                  </a:cubicBezTo>
                  <a:cubicBezTo>
                    <a:pt x="1327" y="10231"/>
                    <a:pt x="2657" y="10345"/>
                    <a:pt x="3989" y="10345"/>
                  </a:cubicBezTo>
                  <a:cubicBezTo>
                    <a:pt x="4323" y="10345"/>
                    <a:pt x="4656" y="10338"/>
                    <a:pt x="4989" y="10323"/>
                  </a:cubicBezTo>
                  <a:cubicBezTo>
                    <a:pt x="5823" y="10288"/>
                    <a:pt x="6644" y="10204"/>
                    <a:pt x="7466" y="10085"/>
                  </a:cubicBezTo>
                  <a:cubicBezTo>
                    <a:pt x="7918" y="10014"/>
                    <a:pt x="8383" y="9954"/>
                    <a:pt x="8835" y="9835"/>
                  </a:cubicBezTo>
                  <a:lnTo>
                    <a:pt x="8823" y="9526"/>
                  </a:lnTo>
                  <a:cubicBezTo>
                    <a:pt x="8359" y="9645"/>
                    <a:pt x="7871" y="9728"/>
                    <a:pt x="7394" y="9788"/>
                  </a:cubicBezTo>
                  <a:cubicBezTo>
                    <a:pt x="7228" y="9823"/>
                    <a:pt x="7073" y="9835"/>
                    <a:pt x="6906" y="9859"/>
                  </a:cubicBezTo>
                  <a:cubicBezTo>
                    <a:pt x="7025" y="7883"/>
                    <a:pt x="7525" y="1918"/>
                    <a:pt x="7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5" name="Google Shape;12525;p34"/>
            <p:cNvSpPr/>
            <p:nvPr/>
          </p:nvSpPr>
          <p:spPr>
            <a:xfrm>
              <a:off x="6925153" y="3807049"/>
              <a:ext cx="111676" cy="55462"/>
            </a:xfrm>
            <a:custGeom>
              <a:rect b="b" l="l" r="r" t="t"/>
              <a:pathLst>
                <a:path extrusionOk="0" h="1623" w="3268">
                  <a:moveTo>
                    <a:pt x="179" y="1"/>
                  </a:moveTo>
                  <a:lnTo>
                    <a:pt x="203" y="239"/>
                  </a:lnTo>
                  <a:lnTo>
                    <a:pt x="0" y="239"/>
                  </a:lnTo>
                  <a:cubicBezTo>
                    <a:pt x="1048" y="608"/>
                    <a:pt x="2060" y="1072"/>
                    <a:pt x="3036" y="1620"/>
                  </a:cubicBezTo>
                  <a:cubicBezTo>
                    <a:pt x="3046" y="1622"/>
                    <a:pt x="3056" y="1622"/>
                    <a:pt x="3066" y="1622"/>
                  </a:cubicBezTo>
                  <a:cubicBezTo>
                    <a:pt x="3192" y="1622"/>
                    <a:pt x="3268" y="1481"/>
                    <a:pt x="3179" y="1382"/>
                  </a:cubicBezTo>
                  <a:cubicBezTo>
                    <a:pt x="2215" y="834"/>
                    <a:pt x="1215" y="382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6" name="Google Shape;12526;p34"/>
            <p:cNvSpPr/>
            <p:nvPr/>
          </p:nvSpPr>
          <p:spPr>
            <a:xfrm>
              <a:off x="6997975" y="3816720"/>
              <a:ext cx="80579" cy="85158"/>
            </a:xfrm>
            <a:custGeom>
              <a:rect b="b" l="l" r="r" t="t"/>
              <a:pathLst>
                <a:path extrusionOk="0" h="2492" w="2358">
                  <a:moveTo>
                    <a:pt x="1179" y="0"/>
                  </a:moveTo>
                  <a:cubicBezTo>
                    <a:pt x="879" y="0"/>
                    <a:pt x="578" y="116"/>
                    <a:pt x="346" y="349"/>
                  </a:cubicBezTo>
                  <a:cubicBezTo>
                    <a:pt x="131" y="575"/>
                    <a:pt x="1" y="873"/>
                    <a:pt x="1" y="1182"/>
                  </a:cubicBezTo>
                  <a:lnTo>
                    <a:pt x="1" y="1301"/>
                  </a:lnTo>
                  <a:cubicBezTo>
                    <a:pt x="1" y="1623"/>
                    <a:pt x="131" y="1920"/>
                    <a:pt x="346" y="2146"/>
                  </a:cubicBezTo>
                  <a:cubicBezTo>
                    <a:pt x="572" y="2361"/>
                    <a:pt x="870" y="2480"/>
                    <a:pt x="1179" y="2492"/>
                  </a:cubicBezTo>
                  <a:cubicBezTo>
                    <a:pt x="1489" y="2492"/>
                    <a:pt x="1786" y="2361"/>
                    <a:pt x="2013" y="2146"/>
                  </a:cubicBezTo>
                  <a:cubicBezTo>
                    <a:pt x="2227" y="1920"/>
                    <a:pt x="2358" y="1623"/>
                    <a:pt x="2358" y="1301"/>
                  </a:cubicBezTo>
                  <a:lnTo>
                    <a:pt x="2358" y="1182"/>
                  </a:lnTo>
                  <a:cubicBezTo>
                    <a:pt x="2358" y="873"/>
                    <a:pt x="2227" y="575"/>
                    <a:pt x="2013" y="349"/>
                  </a:cubicBezTo>
                  <a:cubicBezTo>
                    <a:pt x="1780" y="116"/>
                    <a:pt x="1480" y="0"/>
                    <a:pt x="1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7" name="Google Shape;12527;p34"/>
            <p:cNvSpPr/>
            <p:nvPr/>
          </p:nvSpPr>
          <p:spPr>
            <a:xfrm>
              <a:off x="7009765" y="3829330"/>
              <a:ext cx="57000" cy="60041"/>
            </a:xfrm>
            <a:custGeom>
              <a:rect b="b" l="l" r="r" t="t"/>
              <a:pathLst>
                <a:path extrusionOk="0" h="1757" w="1668">
                  <a:moveTo>
                    <a:pt x="836" y="0"/>
                  </a:moveTo>
                  <a:cubicBezTo>
                    <a:pt x="623" y="0"/>
                    <a:pt x="412" y="81"/>
                    <a:pt x="251" y="242"/>
                  </a:cubicBezTo>
                  <a:cubicBezTo>
                    <a:pt x="96" y="396"/>
                    <a:pt x="1" y="611"/>
                    <a:pt x="1" y="837"/>
                  </a:cubicBezTo>
                  <a:lnTo>
                    <a:pt x="1" y="920"/>
                  </a:lnTo>
                  <a:cubicBezTo>
                    <a:pt x="1" y="1146"/>
                    <a:pt x="96" y="1361"/>
                    <a:pt x="251" y="1516"/>
                  </a:cubicBezTo>
                  <a:cubicBezTo>
                    <a:pt x="412" y="1676"/>
                    <a:pt x="623" y="1757"/>
                    <a:pt x="836" y="1757"/>
                  </a:cubicBezTo>
                  <a:cubicBezTo>
                    <a:pt x="1049" y="1757"/>
                    <a:pt x="1263" y="1676"/>
                    <a:pt x="1430" y="1516"/>
                  </a:cubicBezTo>
                  <a:cubicBezTo>
                    <a:pt x="1584" y="1361"/>
                    <a:pt x="1668" y="1146"/>
                    <a:pt x="1668" y="920"/>
                  </a:cubicBezTo>
                  <a:lnTo>
                    <a:pt x="1668" y="837"/>
                  </a:lnTo>
                  <a:cubicBezTo>
                    <a:pt x="1668" y="611"/>
                    <a:pt x="1584" y="396"/>
                    <a:pt x="1430" y="242"/>
                  </a:cubicBezTo>
                  <a:cubicBezTo>
                    <a:pt x="1263" y="81"/>
                    <a:pt x="1049" y="0"/>
                    <a:pt x="8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8" name="Google Shape;12528;p34"/>
            <p:cNvSpPr/>
            <p:nvPr/>
          </p:nvSpPr>
          <p:spPr>
            <a:xfrm>
              <a:off x="6812452" y="3829330"/>
              <a:ext cx="97870" cy="103577"/>
            </a:xfrm>
            <a:custGeom>
              <a:rect b="b" l="l" r="r" t="t"/>
              <a:pathLst>
                <a:path extrusionOk="0" h="3031" w="2864">
                  <a:moveTo>
                    <a:pt x="2398" y="0"/>
                  </a:moveTo>
                  <a:cubicBezTo>
                    <a:pt x="2381" y="0"/>
                    <a:pt x="2364" y="1"/>
                    <a:pt x="2346" y="3"/>
                  </a:cubicBezTo>
                  <a:cubicBezTo>
                    <a:pt x="988" y="123"/>
                    <a:pt x="0" y="1325"/>
                    <a:pt x="131" y="2682"/>
                  </a:cubicBezTo>
                  <a:cubicBezTo>
                    <a:pt x="154" y="2919"/>
                    <a:pt x="336" y="3030"/>
                    <a:pt x="518" y="3030"/>
                  </a:cubicBezTo>
                  <a:cubicBezTo>
                    <a:pt x="721" y="3030"/>
                    <a:pt x="924" y="2892"/>
                    <a:pt x="905" y="2635"/>
                  </a:cubicBezTo>
                  <a:cubicBezTo>
                    <a:pt x="786" y="1706"/>
                    <a:pt x="1465" y="861"/>
                    <a:pt x="2393" y="777"/>
                  </a:cubicBezTo>
                  <a:cubicBezTo>
                    <a:pt x="2864" y="720"/>
                    <a:pt x="2837" y="0"/>
                    <a:pt x="2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9" name="Google Shape;12529;p34"/>
            <p:cNvSpPr/>
            <p:nvPr/>
          </p:nvSpPr>
          <p:spPr>
            <a:xfrm>
              <a:off x="6908853" y="3821675"/>
              <a:ext cx="39538" cy="26552"/>
            </a:xfrm>
            <a:custGeom>
              <a:rect b="b" l="l" r="r" t="t"/>
              <a:pathLst>
                <a:path extrusionOk="0" h="777" w="1157">
                  <a:moveTo>
                    <a:pt x="642" y="0"/>
                  </a:moveTo>
                  <a:cubicBezTo>
                    <a:pt x="631" y="0"/>
                    <a:pt x="620" y="0"/>
                    <a:pt x="608" y="1"/>
                  </a:cubicBezTo>
                  <a:lnTo>
                    <a:pt x="501" y="1"/>
                  </a:lnTo>
                  <a:cubicBezTo>
                    <a:pt x="1" y="36"/>
                    <a:pt x="35" y="776"/>
                    <a:pt x="515" y="776"/>
                  </a:cubicBezTo>
                  <a:cubicBezTo>
                    <a:pt x="526" y="776"/>
                    <a:pt x="537" y="776"/>
                    <a:pt x="549" y="775"/>
                  </a:cubicBezTo>
                  <a:lnTo>
                    <a:pt x="656" y="775"/>
                  </a:lnTo>
                  <a:cubicBezTo>
                    <a:pt x="1156" y="740"/>
                    <a:pt x="1122" y="0"/>
                    <a:pt x="6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0" name="Google Shape;12530;p34"/>
            <p:cNvSpPr/>
            <p:nvPr/>
          </p:nvSpPr>
          <p:spPr>
            <a:xfrm>
              <a:off x="7277917" y="3585712"/>
              <a:ext cx="302324" cy="364894"/>
            </a:xfrm>
            <a:custGeom>
              <a:rect b="b" l="l" r="r" t="t"/>
              <a:pathLst>
                <a:path extrusionOk="0" h="10678" w="8847">
                  <a:moveTo>
                    <a:pt x="36" y="1"/>
                  </a:moveTo>
                  <a:lnTo>
                    <a:pt x="24" y="9526"/>
                  </a:lnTo>
                  <a:lnTo>
                    <a:pt x="24" y="9823"/>
                  </a:lnTo>
                  <a:lnTo>
                    <a:pt x="0" y="10347"/>
                  </a:lnTo>
                  <a:cubicBezTo>
                    <a:pt x="1459" y="10567"/>
                    <a:pt x="2926" y="10678"/>
                    <a:pt x="4393" y="10678"/>
                  </a:cubicBezTo>
                  <a:cubicBezTo>
                    <a:pt x="5861" y="10678"/>
                    <a:pt x="7328" y="10567"/>
                    <a:pt x="8787" y="10347"/>
                  </a:cubicBezTo>
                  <a:cubicBezTo>
                    <a:pt x="8811" y="10228"/>
                    <a:pt x="8823" y="10109"/>
                    <a:pt x="8834" y="9990"/>
                  </a:cubicBezTo>
                  <a:cubicBezTo>
                    <a:pt x="8834" y="9907"/>
                    <a:pt x="8846" y="9811"/>
                    <a:pt x="8846" y="9692"/>
                  </a:cubicBezTo>
                  <a:cubicBezTo>
                    <a:pt x="8846" y="8692"/>
                    <a:pt x="8430" y="6847"/>
                    <a:pt x="5513" y="6704"/>
                  </a:cubicBezTo>
                  <a:lnTo>
                    <a:pt x="5310" y="6704"/>
                  </a:lnTo>
                  <a:lnTo>
                    <a:pt x="5334" y="6478"/>
                  </a:lnTo>
                  <a:lnTo>
                    <a:pt x="5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1" name="Google Shape;12531;p34"/>
            <p:cNvSpPr/>
            <p:nvPr/>
          </p:nvSpPr>
          <p:spPr>
            <a:xfrm>
              <a:off x="7278293" y="3585302"/>
              <a:ext cx="301948" cy="353515"/>
            </a:xfrm>
            <a:custGeom>
              <a:rect b="b" l="l" r="r" t="t"/>
              <a:pathLst>
                <a:path extrusionOk="0" h="10345" w="8836">
                  <a:moveTo>
                    <a:pt x="1263" y="1"/>
                  </a:moveTo>
                  <a:cubicBezTo>
                    <a:pt x="1311" y="1918"/>
                    <a:pt x="1811" y="7883"/>
                    <a:pt x="1930" y="9859"/>
                  </a:cubicBezTo>
                  <a:cubicBezTo>
                    <a:pt x="1763" y="9835"/>
                    <a:pt x="1608" y="9823"/>
                    <a:pt x="1442" y="9788"/>
                  </a:cubicBezTo>
                  <a:cubicBezTo>
                    <a:pt x="953" y="9728"/>
                    <a:pt x="477" y="9645"/>
                    <a:pt x="13" y="9526"/>
                  </a:cubicBezTo>
                  <a:lnTo>
                    <a:pt x="1" y="9835"/>
                  </a:lnTo>
                  <a:cubicBezTo>
                    <a:pt x="453" y="9954"/>
                    <a:pt x="918" y="10014"/>
                    <a:pt x="1358" y="10085"/>
                  </a:cubicBezTo>
                  <a:cubicBezTo>
                    <a:pt x="2180" y="10204"/>
                    <a:pt x="3013" y="10288"/>
                    <a:pt x="3847" y="10323"/>
                  </a:cubicBezTo>
                  <a:cubicBezTo>
                    <a:pt x="4180" y="10338"/>
                    <a:pt x="4513" y="10345"/>
                    <a:pt x="4847" y="10345"/>
                  </a:cubicBezTo>
                  <a:cubicBezTo>
                    <a:pt x="6179" y="10345"/>
                    <a:pt x="7509" y="10231"/>
                    <a:pt x="8823" y="10002"/>
                  </a:cubicBezTo>
                  <a:cubicBezTo>
                    <a:pt x="8823" y="9919"/>
                    <a:pt x="8835" y="9823"/>
                    <a:pt x="8835" y="9704"/>
                  </a:cubicBezTo>
                  <a:lnTo>
                    <a:pt x="8835" y="9704"/>
                  </a:lnTo>
                  <a:cubicBezTo>
                    <a:pt x="7500" y="9939"/>
                    <a:pt x="6146" y="10060"/>
                    <a:pt x="4798" y="10060"/>
                  </a:cubicBezTo>
                  <a:cubicBezTo>
                    <a:pt x="4572" y="10060"/>
                    <a:pt x="4346" y="10056"/>
                    <a:pt x="4120" y="10050"/>
                  </a:cubicBezTo>
                  <a:cubicBezTo>
                    <a:pt x="3478" y="10026"/>
                    <a:pt x="2847" y="9978"/>
                    <a:pt x="2215" y="9895"/>
                  </a:cubicBezTo>
                  <a:cubicBezTo>
                    <a:pt x="2096" y="7918"/>
                    <a:pt x="1596" y="1930"/>
                    <a:pt x="1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2" name="Google Shape;12532;p34"/>
            <p:cNvSpPr/>
            <p:nvPr/>
          </p:nvSpPr>
          <p:spPr>
            <a:xfrm>
              <a:off x="7354225" y="3807049"/>
              <a:ext cx="112086" cy="55462"/>
            </a:xfrm>
            <a:custGeom>
              <a:rect b="b" l="l" r="r" t="t"/>
              <a:pathLst>
                <a:path extrusionOk="0" h="1623" w="3280">
                  <a:moveTo>
                    <a:pt x="3101" y="1"/>
                  </a:moveTo>
                  <a:lnTo>
                    <a:pt x="3101" y="1"/>
                  </a:lnTo>
                  <a:cubicBezTo>
                    <a:pt x="2065" y="382"/>
                    <a:pt x="1053" y="834"/>
                    <a:pt x="89" y="1382"/>
                  </a:cubicBezTo>
                  <a:cubicBezTo>
                    <a:pt x="0" y="1481"/>
                    <a:pt x="87" y="1622"/>
                    <a:pt x="205" y="1622"/>
                  </a:cubicBezTo>
                  <a:cubicBezTo>
                    <a:pt x="213" y="1622"/>
                    <a:pt x="222" y="1622"/>
                    <a:pt x="232" y="1620"/>
                  </a:cubicBezTo>
                  <a:cubicBezTo>
                    <a:pt x="1208" y="1072"/>
                    <a:pt x="2232" y="608"/>
                    <a:pt x="3280" y="239"/>
                  </a:cubicBezTo>
                  <a:lnTo>
                    <a:pt x="3077" y="239"/>
                  </a:lnTo>
                  <a:lnTo>
                    <a:pt x="31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3" name="Google Shape;12533;p34"/>
            <p:cNvSpPr/>
            <p:nvPr/>
          </p:nvSpPr>
          <p:spPr>
            <a:xfrm>
              <a:off x="7312500" y="3816720"/>
              <a:ext cx="80989" cy="85158"/>
            </a:xfrm>
            <a:custGeom>
              <a:rect b="b" l="l" r="r" t="t"/>
              <a:pathLst>
                <a:path extrusionOk="0" h="2492" w="2370">
                  <a:moveTo>
                    <a:pt x="1186" y="0"/>
                  </a:moveTo>
                  <a:cubicBezTo>
                    <a:pt x="884" y="0"/>
                    <a:pt x="583" y="116"/>
                    <a:pt x="357" y="349"/>
                  </a:cubicBezTo>
                  <a:cubicBezTo>
                    <a:pt x="131" y="575"/>
                    <a:pt x="12" y="873"/>
                    <a:pt x="0" y="1182"/>
                  </a:cubicBezTo>
                  <a:lnTo>
                    <a:pt x="0" y="1301"/>
                  </a:lnTo>
                  <a:cubicBezTo>
                    <a:pt x="12" y="1623"/>
                    <a:pt x="131" y="1920"/>
                    <a:pt x="357" y="2146"/>
                  </a:cubicBezTo>
                  <a:cubicBezTo>
                    <a:pt x="572" y="2361"/>
                    <a:pt x="869" y="2492"/>
                    <a:pt x="1191" y="2492"/>
                  </a:cubicBezTo>
                  <a:cubicBezTo>
                    <a:pt x="1500" y="2480"/>
                    <a:pt x="1798" y="2361"/>
                    <a:pt x="2024" y="2146"/>
                  </a:cubicBezTo>
                  <a:cubicBezTo>
                    <a:pt x="2238" y="1920"/>
                    <a:pt x="2357" y="1623"/>
                    <a:pt x="2369" y="1301"/>
                  </a:cubicBezTo>
                  <a:lnTo>
                    <a:pt x="2369" y="1182"/>
                  </a:lnTo>
                  <a:cubicBezTo>
                    <a:pt x="2357" y="873"/>
                    <a:pt x="2238" y="575"/>
                    <a:pt x="2024" y="349"/>
                  </a:cubicBezTo>
                  <a:cubicBezTo>
                    <a:pt x="1792" y="116"/>
                    <a:pt x="1488" y="0"/>
                    <a:pt x="1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4" name="Google Shape;12534;p34"/>
            <p:cNvSpPr/>
            <p:nvPr/>
          </p:nvSpPr>
          <p:spPr>
            <a:xfrm>
              <a:off x="7324290" y="3829330"/>
              <a:ext cx="57410" cy="60349"/>
            </a:xfrm>
            <a:custGeom>
              <a:rect b="b" l="l" r="r" t="t"/>
              <a:pathLst>
                <a:path extrusionOk="0" h="1766" w="1680">
                  <a:moveTo>
                    <a:pt x="840" y="0"/>
                  </a:moveTo>
                  <a:cubicBezTo>
                    <a:pt x="625" y="0"/>
                    <a:pt x="411" y="81"/>
                    <a:pt x="250" y="242"/>
                  </a:cubicBezTo>
                  <a:cubicBezTo>
                    <a:pt x="96" y="396"/>
                    <a:pt x="0" y="611"/>
                    <a:pt x="0" y="837"/>
                  </a:cubicBezTo>
                  <a:lnTo>
                    <a:pt x="0" y="920"/>
                  </a:lnTo>
                  <a:cubicBezTo>
                    <a:pt x="0" y="1146"/>
                    <a:pt x="84" y="1361"/>
                    <a:pt x="238" y="1516"/>
                  </a:cubicBezTo>
                  <a:cubicBezTo>
                    <a:pt x="393" y="1670"/>
                    <a:pt x="608" y="1766"/>
                    <a:pt x="834" y="1766"/>
                  </a:cubicBezTo>
                  <a:cubicBezTo>
                    <a:pt x="1060" y="1766"/>
                    <a:pt x="1274" y="1670"/>
                    <a:pt x="1429" y="1516"/>
                  </a:cubicBezTo>
                  <a:cubicBezTo>
                    <a:pt x="1584" y="1361"/>
                    <a:pt x="1667" y="1146"/>
                    <a:pt x="1679" y="920"/>
                  </a:cubicBezTo>
                  <a:lnTo>
                    <a:pt x="1679" y="837"/>
                  </a:lnTo>
                  <a:cubicBezTo>
                    <a:pt x="1667" y="611"/>
                    <a:pt x="1584" y="396"/>
                    <a:pt x="1429" y="242"/>
                  </a:cubicBezTo>
                  <a:cubicBezTo>
                    <a:pt x="1268" y="81"/>
                    <a:pt x="1054" y="0"/>
                    <a:pt x="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5" name="Google Shape;12535;p34"/>
            <p:cNvSpPr/>
            <p:nvPr/>
          </p:nvSpPr>
          <p:spPr>
            <a:xfrm>
              <a:off x="7481142" y="3829330"/>
              <a:ext cx="97870" cy="103577"/>
            </a:xfrm>
            <a:custGeom>
              <a:rect b="b" l="l" r="r" t="t"/>
              <a:pathLst>
                <a:path extrusionOk="0" h="3031" w="2864">
                  <a:moveTo>
                    <a:pt x="476" y="0"/>
                  </a:moveTo>
                  <a:cubicBezTo>
                    <a:pt x="27" y="0"/>
                    <a:pt x="1" y="720"/>
                    <a:pt x="482" y="777"/>
                  </a:cubicBezTo>
                  <a:cubicBezTo>
                    <a:pt x="1411" y="861"/>
                    <a:pt x="2078" y="1706"/>
                    <a:pt x="1971" y="2635"/>
                  </a:cubicBezTo>
                  <a:cubicBezTo>
                    <a:pt x="1946" y="2892"/>
                    <a:pt x="2149" y="3030"/>
                    <a:pt x="2352" y="3030"/>
                  </a:cubicBezTo>
                  <a:cubicBezTo>
                    <a:pt x="2534" y="3030"/>
                    <a:pt x="2716" y="2919"/>
                    <a:pt x="2733" y="2682"/>
                  </a:cubicBezTo>
                  <a:cubicBezTo>
                    <a:pt x="2864" y="1325"/>
                    <a:pt x="1875" y="123"/>
                    <a:pt x="530" y="3"/>
                  </a:cubicBezTo>
                  <a:cubicBezTo>
                    <a:pt x="512" y="1"/>
                    <a:pt x="494" y="0"/>
                    <a:pt x="4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6" name="Google Shape;12536;p34"/>
            <p:cNvSpPr/>
            <p:nvPr/>
          </p:nvSpPr>
          <p:spPr>
            <a:xfrm>
              <a:off x="7442664" y="3821675"/>
              <a:ext cx="39948" cy="26552"/>
            </a:xfrm>
            <a:custGeom>
              <a:rect b="b" l="l" r="r" t="t"/>
              <a:pathLst>
                <a:path extrusionOk="0" h="777" w="1169">
                  <a:moveTo>
                    <a:pt x="526" y="0"/>
                  </a:moveTo>
                  <a:cubicBezTo>
                    <a:pt x="35" y="0"/>
                    <a:pt x="1" y="740"/>
                    <a:pt x="501" y="775"/>
                  </a:cubicBezTo>
                  <a:lnTo>
                    <a:pt x="608" y="775"/>
                  </a:lnTo>
                  <a:cubicBezTo>
                    <a:pt x="620" y="776"/>
                    <a:pt x="631" y="776"/>
                    <a:pt x="642" y="776"/>
                  </a:cubicBezTo>
                  <a:cubicBezTo>
                    <a:pt x="1123" y="776"/>
                    <a:pt x="1168" y="36"/>
                    <a:pt x="668" y="1"/>
                  </a:cubicBezTo>
                  <a:lnTo>
                    <a:pt x="561" y="1"/>
                  </a:lnTo>
                  <a:cubicBezTo>
                    <a:pt x="549" y="0"/>
                    <a:pt x="53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7" name="Google Shape;12537;p34"/>
            <p:cNvSpPr/>
            <p:nvPr/>
          </p:nvSpPr>
          <p:spPr>
            <a:xfrm>
              <a:off x="6849871" y="2682830"/>
              <a:ext cx="678700" cy="1068472"/>
            </a:xfrm>
            <a:custGeom>
              <a:rect b="b" l="l" r="r" t="t"/>
              <a:pathLst>
                <a:path extrusionOk="0" h="31267" w="19861">
                  <a:moveTo>
                    <a:pt x="9879" y="1"/>
                  </a:moveTo>
                  <a:cubicBezTo>
                    <a:pt x="6513" y="1"/>
                    <a:pt x="3152" y="676"/>
                    <a:pt x="1" y="2026"/>
                  </a:cubicBezTo>
                  <a:cubicBezTo>
                    <a:pt x="1" y="2026"/>
                    <a:pt x="13" y="2895"/>
                    <a:pt x="48" y="4347"/>
                  </a:cubicBezTo>
                  <a:cubicBezTo>
                    <a:pt x="132" y="7086"/>
                    <a:pt x="298" y="11860"/>
                    <a:pt x="691" y="16647"/>
                  </a:cubicBezTo>
                  <a:cubicBezTo>
                    <a:pt x="775" y="17671"/>
                    <a:pt x="846" y="18683"/>
                    <a:pt x="917" y="19671"/>
                  </a:cubicBezTo>
                  <a:lnTo>
                    <a:pt x="953" y="20159"/>
                  </a:lnTo>
                  <a:cubicBezTo>
                    <a:pt x="1388" y="25927"/>
                    <a:pt x="1869" y="30663"/>
                    <a:pt x="4523" y="30663"/>
                  </a:cubicBezTo>
                  <a:cubicBezTo>
                    <a:pt x="4559" y="30663"/>
                    <a:pt x="4595" y="30662"/>
                    <a:pt x="4632" y="30660"/>
                  </a:cubicBezTo>
                  <a:cubicBezTo>
                    <a:pt x="8740" y="30458"/>
                    <a:pt x="8454" y="25564"/>
                    <a:pt x="8787" y="20516"/>
                  </a:cubicBezTo>
                  <a:cubicBezTo>
                    <a:pt x="8787" y="20349"/>
                    <a:pt x="8799" y="20195"/>
                    <a:pt x="8811" y="20028"/>
                  </a:cubicBezTo>
                  <a:cubicBezTo>
                    <a:pt x="8847" y="19480"/>
                    <a:pt x="8895" y="18921"/>
                    <a:pt x="8966" y="18373"/>
                  </a:cubicBezTo>
                  <a:cubicBezTo>
                    <a:pt x="9407" y="14599"/>
                    <a:pt x="9573" y="11455"/>
                    <a:pt x="9573" y="11455"/>
                  </a:cubicBezTo>
                  <a:lnTo>
                    <a:pt x="9573" y="11491"/>
                  </a:lnTo>
                  <a:cubicBezTo>
                    <a:pt x="9609" y="11836"/>
                    <a:pt x="10133" y="14980"/>
                    <a:pt x="10573" y="18694"/>
                  </a:cubicBezTo>
                  <a:cubicBezTo>
                    <a:pt x="10633" y="19159"/>
                    <a:pt x="10681" y="19599"/>
                    <a:pt x="10740" y="20028"/>
                  </a:cubicBezTo>
                  <a:cubicBezTo>
                    <a:pt x="10752" y="20183"/>
                    <a:pt x="10776" y="20349"/>
                    <a:pt x="10788" y="20504"/>
                  </a:cubicBezTo>
                  <a:cubicBezTo>
                    <a:pt x="11768" y="28886"/>
                    <a:pt x="12012" y="31266"/>
                    <a:pt x="14860" y="31266"/>
                  </a:cubicBezTo>
                  <a:cubicBezTo>
                    <a:pt x="15022" y="31266"/>
                    <a:pt x="15192" y="31258"/>
                    <a:pt x="15372" y="31244"/>
                  </a:cubicBezTo>
                  <a:cubicBezTo>
                    <a:pt x="18384" y="30994"/>
                    <a:pt x="19027" y="28696"/>
                    <a:pt x="18955" y="19814"/>
                  </a:cubicBezTo>
                  <a:lnTo>
                    <a:pt x="18955" y="19314"/>
                  </a:lnTo>
                  <a:cubicBezTo>
                    <a:pt x="18955" y="18849"/>
                    <a:pt x="18943" y="18373"/>
                    <a:pt x="18932" y="17873"/>
                  </a:cubicBezTo>
                  <a:cubicBezTo>
                    <a:pt x="18848" y="12598"/>
                    <a:pt x="19682" y="7157"/>
                    <a:pt x="19789" y="4217"/>
                  </a:cubicBezTo>
                  <a:cubicBezTo>
                    <a:pt x="19836" y="2847"/>
                    <a:pt x="19860" y="2026"/>
                    <a:pt x="19860" y="2026"/>
                  </a:cubicBezTo>
                  <a:lnTo>
                    <a:pt x="18539" y="1538"/>
                  </a:lnTo>
                  <a:cubicBezTo>
                    <a:pt x="15741" y="513"/>
                    <a:pt x="12808" y="1"/>
                    <a:pt x="98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8" name="Google Shape;12538;p34"/>
            <p:cNvSpPr/>
            <p:nvPr/>
          </p:nvSpPr>
          <p:spPr>
            <a:xfrm>
              <a:off x="6851511" y="2828988"/>
              <a:ext cx="325527" cy="481696"/>
            </a:xfrm>
            <a:custGeom>
              <a:rect b="b" l="l" r="r" t="t"/>
              <a:pathLst>
                <a:path extrusionOk="0" h="14096" w="9526">
                  <a:moveTo>
                    <a:pt x="829" y="1"/>
                  </a:moveTo>
                  <a:cubicBezTo>
                    <a:pt x="556" y="1"/>
                    <a:pt x="280" y="23"/>
                    <a:pt x="0" y="70"/>
                  </a:cubicBezTo>
                  <a:cubicBezTo>
                    <a:pt x="72" y="2809"/>
                    <a:pt x="250" y="7583"/>
                    <a:pt x="643" y="12370"/>
                  </a:cubicBezTo>
                  <a:cubicBezTo>
                    <a:pt x="2929" y="12429"/>
                    <a:pt x="6965" y="12739"/>
                    <a:pt x="8918" y="14096"/>
                  </a:cubicBezTo>
                  <a:cubicBezTo>
                    <a:pt x="9359" y="10322"/>
                    <a:pt x="9525" y="7178"/>
                    <a:pt x="9525" y="7178"/>
                  </a:cubicBezTo>
                  <a:cubicBezTo>
                    <a:pt x="9525" y="7178"/>
                    <a:pt x="5723" y="1"/>
                    <a:pt x="8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9" name="Google Shape;12539;p34"/>
            <p:cNvSpPr/>
            <p:nvPr/>
          </p:nvSpPr>
          <p:spPr>
            <a:xfrm>
              <a:off x="7177005" y="2826049"/>
              <a:ext cx="349106" cy="496048"/>
            </a:xfrm>
            <a:custGeom>
              <a:rect b="b" l="l" r="r" t="t"/>
              <a:pathLst>
                <a:path extrusionOk="0" h="14516" w="10216">
                  <a:moveTo>
                    <a:pt x="9576" y="0"/>
                  </a:moveTo>
                  <a:cubicBezTo>
                    <a:pt x="3343" y="0"/>
                    <a:pt x="0" y="7276"/>
                    <a:pt x="0" y="7276"/>
                  </a:cubicBezTo>
                  <a:lnTo>
                    <a:pt x="0" y="7300"/>
                  </a:lnTo>
                  <a:cubicBezTo>
                    <a:pt x="36" y="7645"/>
                    <a:pt x="381" y="10813"/>
                    <a:pt x="1012" y="14515"/>
                  </a:cubicBezTo>
                  <a:cubicBezTo>
                    <a:pt x="2514" y="13645"/>
                    <a:pt x="4320" y="13366"/>
                    <a:pt x="6006" y="13366"/>
                  </a:cubicBezTo>
                  <a:cubicBezTo>
                    <a:pt x="7249" y="13366"/>
                    <a:pt x="8426" y="13517"/>
                    <a:pt x="9370" y="13694"/>
                  </a:cubicBezTo>
                  <a:cubicBezTo>
                    <a:pt x="9871" y="8431"/>
                    <a:pt x="10109" y="2978"/>
                    <a:pt x="10216" y="26"/>
                  </a:cubicBezTo>
                  <a:cubicBezTo>
                    <a:pt x="9999" y="8"/>
                    <a:pt x="9786" y="0"/>
                    <a:pt x="957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0" name="Google Shape;12540;p34"/>
            <p:cNvSpPr/>
            <p:nvPr/>
          </p:nvSpPr>
          <p:spPr>
            <a:xfrm>
              <a:off x="6881207" y="3355011"/>
              <a:ext cx="269792" cy="35334"/>
            </a:xfrm>
            <a:custGeom>
              <a:rect b="b" l="l" r="r" t="t"/>
              <a:pathLst>
                <a:path extrusionOk="0" h="1034" w="7895">
                  <a:moveTo>
                    <a:pt x="0" y="1"/>
                  </a:moveTo>
                  <a:lnTo>
                    <a:pt x="36" y="489"/>
                  </a:lnTo>
                  <a:cubicBezTo>
                    <a:pt x="1767" y="806"/>
                    <a:pt x="3507" y="1034"/>
                    <a:pt x="5248" y="1034"/>
                  </a:cubicBezTo>
                  <a:cubicBezTo>
                    <a:pt x="6119" y="1034"/>
                    <a:pt x="6989" y="977"/>
                    <a:pt x="7859" y="846"/>
                  </a:cubicBezTo>
                  <a:cubicBezTo>
                    <a:pt x="7870" y="679"/>
                    <a:pt x="7882" y="525"/>
                    <a:pt x="7894" y="358"/>
                  </a:cubicBezTo>
                  <a:lnTo>
                    <a:pt x="7894" y="358"/>
                  </a:lnTo>
                  <a:cubicBezTo>
                    <a:pt x="7008" y="502"/>
                    <a:pt x="6120" y="564"/>
                    <a:pt x="5232" y="564"/>
                  </a:cubicBezTo>
                  <a:cubicBezTo>
                    <a:pt x="3484" y="564"/>
                    <a:pt x="1737" y="32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1" name="Google Shape;12541;p34"/>
            <p:cNvSpPr/>
            <p:nvPr/>
          </p:nvSpPr>
          <p:spPr>
            <a:xfrm>
              <a:off x="7216885" y="3343221"/>
              <a:ext cx="281171" cy="41725"/>
            </a:xfrm>
            <a:custGeom>
              <a:rect b="b" l="l" r="r" t="t"/>
              <a:pathLst>
                <a:path extrusionOk="0" h="1221" w="8228">
                  <a:moveTo>
                    <a:pt x="8215" y="1"/>
                  </a:moveTo>
                  <a:cubicBezTo>
                    <a:pt x="6003" y="490"/>
                    <a:pt x="3743" y="738"/>
                    <a:pt x="1474" y="738"/>
                  </a:cubicBezTo>
                  <a:cubicBezTo>
                    <a:pt x="983" y="738"/>
                    <a:pt x="492" y="726"/>
                    <a:pt x="0" y="703"/>
                  </a:cubicBezTo>
                  <a:lnTo>
                    <a:pt x="0" y="703"/>
                  </a:lnTo>
                  <a:cubicBezTo>
                    <a:pt x="24" y="870"/>
                    <a:pt x="36" y="1024"/>
                    <a:pt x="60" y="1191"/>
                  </a:cubicBezTo>
                  <a:cubicBezTo>
                    <a:pt x="517" y="1211"/>
                    <a:pt x="975" y="1221"/>
                    <a:pt x="1432" y="1221"/>
                  </a:cubicBezTo>
                  <a:cubicBezTo>
                    <a:pt x="3712" y="1221"/>
                    <a:pt x="5986" y="975"/>
                    <a:pt x="8227" y="489"/>
                  </a:cubicBezTo>
                  <a:cubicBezTo>
                    <a:pt x="8227" y="322"/>
                    <a:pt x="8215" y="155"/>
                    <a:pt x="82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2" name="Google Shape;12542;p34"/>
            <p:cNvSpPr/>
            <p:nvPr/>
          </p:nvSpPr>
          <p:spPr>
            <a:xfrm>
              <a:off x="6883223" y="3226862"/>
              <a:ext cx="218396" cy="254175"/>
            </a:xfrm>
            <a:custGeom>
              <a:rect b="b" l="l" r="r" t="t"/>
              <a:pathLst>
                <a:path extrusionOk="0" h="7438" w="6391">
                  <a:moveTo>
                    <a:pt x="3122" y="0"/>
                  </a:moveTo>
                  <a:cubicBezTo>
                    <a:pt x="2933" y="0"/>
                    <a:pt x="2748" y="20"/>
                    <a:pt x="2573" y="60"/>
                  </a:cubicBezTo>
                  <a:cubicBezTo>
                    <a:pt x="2180" y="143"/>
                    <a:pt x="1823" y="346"/>
                    <a:pt x="1549" y="631"/>
                  </a:cubicBezTo>
                  <a:cubicBezTo>
                    <a:pt x="37" y="2191"/>
                    <a:pt x="1" y="5251"/>
                    <a:pt x="1632" y="6763"/>
                  </a:cubicBezTo>
                  <a:cubicBezTo>
                    <a:pt x="2144" y="7223"/>
                    <a:pt x="2709" y="7437"/>
                    <a:pt x="3306" y="7437"/>
                  </a:cubicBezTo>
                  <a:cubicBezTo>
                    <a:pt x="3682" y="7437"/>
                    <a:pt x="4070" y="7353"/>
                    <a:pt x="4466" y="7192"/>
                  </a:cubicBezTo>
                  <a:cubicBezTo>
                    <a:pt x="6073" y="6537"/>
                    <a:pt x="6133" y="4287"/>
                    <a:pt x="6264" y="2751"/>
                  </a:cubicBezTo>
                  <a:cubicBezTo>
                    <a:pt x="6390" y="1197"/>
                    <a:pt x="4614" y="0"/>
                    <a:pt x="3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3" name="Google Shape;12543;p34"/>
            <p:cNvSpPr/>
            <p:nvPr/>
          </p:nvSpPr>
          <p:spPr>
            <a:xfrm>
              <a:off x="6942649" y="3259463"/>
              <a:ext cx="107848" cy="89703"/>
            </a:xfrm>
            <a:custGeom>
              <a:rect b="b" l="l" r="r" t="t"/>
              <a:pathLst>
                <a:path extrusionOk="0" h="2625" w="3156">
                  <a:moveTo>
                    <a:pt x="1834" y="0"/>
                  </a:moveTo>
                  <a:cubicBezTo>
                    <a:pt x="1558" y="0"/>
                    <a:pt x="1281" y="97"/>
                    <a:pt x="1060" y="296"/>
                  </a:cubicBezTo>
                  <a:cubicBezTo>
                    <a:pt x="1048" y="308"/>
                    <a:pt x="1036" y="320"/>
                    <a:pt x="1012" y="332"/>
                  </a:cubicBezTo>
                  <a:cubicBezTo>
                    <a:pt x="655" y="451"/>
                    <a:pt x="357" y="725"/>
                    <a:pt x="226" y="1094"/>
                  </a:cubicBezTo>
                  <a:cubicBezTo>
                    <a:pt x="0" y="1761"/>
                    <a:pt x="512" y="2380"/>
                    <a:pt x="1143" y="2559"/>
                  </a:cubicBezTo>
                  <a:cubicBezTo>
                    <a:pt x="1289" y="2603"/>
                    <a:pt x="1439" y="2625"/>
                    <a:pt x="1587" y="2625"/>
                  </a:cubicBezTo>
                  <a:cubicBezTo>
                    <a:pt x="2033" y="2625"/>
                    <a:pt x="2471" y="2431"/>
                    <a:pt x="2774" y="2082"/>
                  </a:cubicBezTo>
                  <a:cubicBezTo>
                    <a:pt x="3155" y="1582"/>
                    <a:pt x="3132" y="892"/>
                    <a:pt x="2727" y="416"/>
                  </a:cubicBezTo>
                  <a:cubicBezTo>
                    <a:pt x="2499" y="142"/>
                    <a:pt x="2167" y="0"/>
                    <a:pt x="18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4" name="Google Shape;12544;p34"/>
            <p:cNvSpPr/>
            <p:nvPr/>
          </p:nvSpPr>
          <p:spPr>
            <a:xfrm>
              <a:off x="7247128" y="3226862"/>
              <a:ext cx="218362" cy="254175"/>
            </a:xfrm>
            <a:custGeom>
              <a:rect b="b" l="l" r="r" t="t"/>
              <a:pathLst>
                <a:path extrusionOk="0" h="7438" w="6390">
                  <a:moveTo>
                    <a:pt x="3269" y="0"/>
                  </a:moveTo>
                  <a:cubicBezTo>
                    <a:pt x="1777" y="0"/>
                    <a:pt x="0" y="1197"/>
                    <a:pt x="127" y="2751"/>
                  </a:cubicBezTo>
                  <a:cubicBezTo>
                    <a:pt x="258" y="4287"/>
                    <a:pt x="318" y="6537"/>
                    <a:pt x="1925" y="7192"/>
                  </a:cubicBezTo>
                  <a:cubicBezTo>
                    <a:pt x="2320" y="7353"/>
                    <a:pt x="2709" y="7437"/>
                    <a:pt x="3084" y="7437"/>
                  </a:cubicBezTo>
                  <a:cubicBezTo>
                    <a:pt x="3680" y="7437"/>
                    <a:pt x="4242" y="7223"/>
                    <a:pt x="4747" y="6763"/>
                  </a:cubicBezTo>
                  <a:cubicBezTo>
                    <a:pt x="6390" y="5251"/>
                    <a:pt x="6354" y="2191"/>
                    <a:pt x="4842" y="631"/>
                  </a:cubicBezTo>
                  <a:cubicBezTo>
                    <a:pt x="4568" y="346"/>
                    <a:pt x="4211" y="143"/>
                    <a:pt x="3818" y="60"/>
                  </a:cubicBezTo>
                  <a:cubicBezTo>
                    <a:pt x="3643" y="20"/>
                    <a:pt x="3458" y="0"/>
                    <a:pt x="3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5" name="Google Shape;12545;p34"/>
            <p:cNvSpPr/>
            <p:nvPr/>
          </p:nvSpPr>
          <p:spPr>
            <a:xfrm>
              <a:off x="7298250" y="3259463"/>
              <a:ext cx="107848" cy="89703"/>
            </a:xfrm>
            <a:custGeom>
              <a:rect b="b" l="l" r="r" t="t"/>
              <a:pathLst>
                <a:path extrusionOk="0" h="2625" w="3156">
                  <a:moveTo>
                    <a:pt x="1322" y="0"/>
                  </a:moveTo>
                  <a:cubicBezTo>
                    <a:pt x="989" y="0"/>
                    <a:pt x="657" y="142"/>
                    <a:pt x="429" y="416"/>
                  </a:cubicBezTo>
                  <a:cubicBezTo>
                    <a:pt x="24" y="892"/>
                    <a:pt x="0" y="1582"/>
                    <a:pt x="381" y="2082"/>
                  </a:cubicBezTo>
                  <a:cubicBezTo>
                    <a:pt x="685" y="2431"/>
                    <a:pt x="1122" y="2625"/>
                    <a:pt x="1568" y="2625"/>
                  </a:cubicBezTo>
                  <a:cubicBezTo>
                    <a:pt x="1717" y="2625"/>
                    <a:pt x="1867" y="2603"/>
                    <a:pt x="2012" y="2559"/>
                  </a:cubicBezTo>
                  <a:cubicBezTo>
                    <a:pt x="2644" y="2380"/>
                    <a:pt x="3155" y="1761"/>
                    <a:pt x="2929" y="1094"/>
                  </a:cubicBezTo>
                  <a:cubicBezTo>
                    <a:pt x="2798" y="725"/>
                    <a:pt x="2501" y="451"/>
                    <a:pt x="2143" y="332"/>
                  </a:cubicBezTo>
                  <a:lnTo>
                    <a:pt x="2096" y="296"/>
                  </a:lnTo>
                  <a:cubicBezTo>
                    <a:pt x="1875" y="97"/>
                    <a:pt x="1598" y="0"/>
                    <a:pt x="13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6" name="Google Shape;12546;p34"/>
            <p:cNvSpPr/>
            <p:nvPr/>
          </p:nvSpPr>
          <p:spPr>
            <a:xfrm>
              <a:off x="7753532" y="2234995"/>
              <a:ext cx="179850" cy="223796"/>
            </a:xfrm>
            <a:custGeom>
              <a:rect b="b" l="l" r="r" t="t"/>
              <a:pathLst>
                <a:path extrusionOk="0" h="6549" w="5263">
                  <a:moveTo>
                    <a:pt x="3886" y="1"/>
                  </a:moveTo>
                  <a:cubicBezTo>
                    <a:pt x="3775" y="1"/>
                    <a:pt x="3651" y="15"/>
                    <a:pt x="3513" y="46"/>
                  </a:cubicBezTo>
                  <a:cubicBezTo>
                    <a:pt x="1536" y="474"/>
                    <a:pt x="2334" y="2153"/>
                    <a:pt x="2191" y="3641"/>
                  </a:cubicBezTo>
                  <a:cubicBezTo>
                    <a:pt x="2144" y="4106"/>
                    <a:pt x="1977" y="4713"/>
                    <a:pt x="1501" y="4749"/>
                  </a:cubicBezTo>
                  <a:cubicBezTo>
                    <a:pt x="1487" y="4750"/>
                    <a:pt x="1474" y="4750"/>
                    <a:pt x="1460" y="4750"/>
                  </a:cubicBezTo>
                  <a:cubicBezTo>
                    <a:pt x="1192" y="4750"/>
                    <a:pt x="940" y="4552"/>
                    <a:pt x="673" y="4552"/>
                  </a:cubicBezTo>
                  <a:cubicBezTo>
                    <a:pt x="647" y="4552"/>
                    <a:pt x="622" y="4554"/>
                    <a:pt x="596" y="4558"/>
                  </a:cubicBezTo>
                  <a:cubicBezTo>
                    <a:pt x="119" y="4618"/>
                    <a:pt x="0" y="5284"/>
                    <a:pt x="227" y="5701"/>
                  </a:cubicBezTo>
                  <a:cubicBezTo>
                    <a:pt x="541" y="6259"/>
                    <a:pt x="1193" y="6549"/>
                    <a:pt x="1835" y="6549"/>
                  </a:cubicBezTo>
                  <a:cubicBezTo>
                    <a:pt x="1947" y="6549"/>
                    <a:pt x="2058" y="6540"/>
                    <a:pt x="2167" y="6523"/>
                  </a:cubicBezTo>
                  <a:cubicBezTo>
                    <a:pt x="2906" y="6403"/>
                    <a:pt x="3548" y="5951"/>
                    <a:pt x="4084" y="5439"/>
                  </a:cubicBezTo>
                  <a:cubicBezTo>
                    <a:pt x="4668" y="4891"/>
                    <a:pt x="5180" y="4201"/>
                    <a:pt x="5251" y="3415"/>
                  </a:cubicBezTo>
                  <a:cubicBezTo>
                    <a:pt x="5263" y="3034"/>
                    <a:pt x="5215" y="2641"/>
                    <a:pt x="5120" y="2272"/>
                  </a:cubicBezTo>
                  <a:cubicBezTo>
                    <a:pt x="4884" y="1209"/>
                    <a:pt x="4909" y="1"/>
                    <a:pt x="3886" y="1"/>
                  </a:cubicBezTo>
                  <a:close/>
                </a:path>
              </a:pathLst>
            </a:custGeom>
            <a:solidFill>
              <a:srgbClr val="17152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7" name="Google Shape;12547;p34"/>
            <p:cNvSpPr/>
            <p:nvPr/>
          </p:nvSpPr>
          <p:spPr>
            <a:xfrm>
              <a:off x="7344212" y="1659182"/>
              <a:ext cx="589578" cy="663903"/>
            </a:xfrm>
            <a:custGeom>
              <a:rect b="b" l="l" r="r" t="t"/>
              <a:pathLst>
                <a:path extrusionOk="0" h="19428" w="17253">
                  <a:moveTo>
                    <a:pt x="1537" y="1"/>
                  </a:moveTo>
                  <a:lnTo>
                    <a:pt x="1537" y="1"/>
                  </a:lnTo>
                  <a:cubicBezTo>
                    <a:pt x="1" y="6073"/>
                    <a:pt x="2632" y="10847"/>
                    <a:pt x="5561" y="14062"/>
                  </a:cubicBezTo>
                  <a:cubicBezTo>
                    <a:pt x="5668" y="14181"/>
                    <a:pt x="5787" y="14300"/>
                    <a:pt x="5882" y="14419"/>
                  </a:cubicBezTo>
                  <a:cubicBezTo>
                    <a:pt x="7359" y="15943"/>
                    <a:pt x="9002" y="17288"/>
                    <a:pt x="10800" y="18420"/>
                  </a:cubicBezTo>
                  <a:cubicBezTo>
                    <a:pt x="11958" y="19154"/>
                    <a:pt x="12945" y="19427"/>
                    <a:pt x="13773" y="19427"/>
                  </a:cubicBezTo>
                  <a:cubicBezTo>
                    <a:pt x="16195" y="19427"/>
                    <a:pt x="17253" y="17086"/>
                    <a:pt x="17253" y="17086"/>
                  </a:cubicBezTo>
                  <a:cubicBezTo>
                    <a:pt x="17205" y="13145"/>
                    <a:pt x="15943" y="10073"/>
                    <a:pt x="14133" y="7680"/>
                  </a:cubicBezTo>
                  <a:cubicBezTo>
                    <a:pt x="14038" y="7549"/>
                    <a:pt x="13943" y="7430"/>
                    <a:pt x="13836" y="7299"/>
                  </a:cubicBezTo>
                  <a:cubicBezTo>
                    <a:pt x="13133" y="6430"/>
                    <a:pt x="12348" y="5620"/>
                    <a:pt x="11478" y="4894"/>
                  </a:cubicBezTo>
                  <a:cubicBezTo>
                    <a:pt x="8573" y="2537"/>
                    <a:pt x="5180" y="858"/>
                    <a:pt x="15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8" name="Google Shape;12548;p34"/>
            <p:cNvSpPr/>
            <p:nvPr/>
          </p:nvSpPr>
          <p:spPr>
            <a:xfrm>
              <a:off x="7517126" y="1705179"/>
              <a:ext cx="219353" cy="168744"/>
            </a:xfrm>
            <a:custGeom>
              <a:rect b="b" l="l" r="r" t="t"/>
              <a:pathLst>
                <a:path extrusionOk="0" h="4938" w="6419">
                  <a:moveTo>
                    <a:pt x="549" y="0"/>
                  </a:moveTo>
                  <a:cubicBezTo>
                    <a:pt x="346" y="238"/>
                    <a:pt x="203" y="512"/>
                    <a:pt x="120" y="810"/>
                  </a:cubicBezTo>
                  <a:cubicBezTo>
                    <a:pt x="1" y="1238"/>
                    <a:pt x="13" y="1703"/>
                    <a:pt x="144" y="2131"/>
                  </a:cubicBezTo>
                  <a:cubicBezTo>
                    <a:pt x="227" y="2417"/>
                    <a:pt x="370" y="2691"/>
                    <a:pt x="560" y="2929"/>
                  </a:cubicBezTo>
                  <a:cubicBezTo>
                    <a:pt x="1504" y="4198"/>
                    <a:pt x="2987" y="4937"/>
                    <a:pt x="4561" y="4937"/>
                  </a:cubicBezTo>
                  <a:cubicBezTo>
                    <a:pt x="4656" y="4937"/>
                    <a:pt x="4751" y="4935"/>
                    <a:pt x="4847" y="4929"/>
                  </a:cubicBezTo>
                  <a:cubicBezTo>
                    <a:pt x="5132" y="4917"/>
                    <a:pt x="5418" y="4846"/>
                    <a:pt x="5680" y="4715"/>
                  </a:cubicBezTo>
                  <a:cubicBezTo>
                    <a:pt x="5871" y="4596"/>
                    <a:pt x="6025" y="4429"/>
                    <a:pt x="6145" y="4239"/>
                  </a:cubicBezTo>
                  <a:cubicBezTo>
                    <a:pt x="6275" y="4036"/>
                    <a:pt x="6371" y="3798"/>
                    <a:pt x="6418" y="3560"/>
                  </a:cubicBezTo>
                  <a:cubicBezTo>
                    <a:pt x="4644" y="2084"/>
                    <a:pt x="2668" y="893"/>
                    <a:pt x="54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9" name="Google Shape;12549;p34"/>
            <p:cNvSpPr/>
            <p:nvPr/>
          </p:nvSpPr>
          <p:spPr>
            <a:xfrm>
              <a:off x="7534212" y="1909020"/>
              <a:ext cx="292995" cy="242932"/>
            </a:xfrm>
            <a:custGeom>
              <a:rect b="b" l="l" r="r" t="t"/>
              <a:pathLst>
                <a:path extrusionOk="0" h="7109" w="8574">
                  <a:moveTo>
                    <a:pt x="8288" y="0"/>
                  </a:moveTo>
                  <a:cubicBezTo>
                    <a:pt x="7323" y="1084"/>
                    <a:pt x="6276" y="2072"/>
                    <a:pt x="5156" y="2977"/>
                  </a:cubicBezTo>
                  <a:cubicBezTo>
                    <a:pt x="3906" y="4012"/>
                    <a:pt x="2585" y="4965"/>
                    <a:pt x="1251" y="5894"/>
                  </a:cubicBezTo>
                  <a:cubicBezTo>
                    <a:pt x="834" y="6191"/>
                    <a:pt x="418" y="6477"/>
                    <a:pt x="1" y="6763"/>
                  </a:cubicBezTo>
                  <a:cubicBezTo>
                    <a:pt x="108" y="6882"/>
                    <a:pt x="215" y="7001"/>
                    <a:pt x="322" y="7108"/>
                  </a:cubicBezTo>
                  <a:cubicBezTo>
                    <a:pt x="668" y="6882"/>
                    <a:pt x="1001" y="6656"/>
                    <a:pt x="1334" y="6418"/>
                  </a:cubicBezTo>
                  <a:cubicBezTo>
                    <a:pt x="2656" y="5501"/>
                    <a:pt x="3954" y="4572"/>
                    <a:pt x="5192" y="3560"/>
                  </a:cubicBezTo>
                  <a:cubicBezTo>
                    <a:pt x="6407" y="2596"/>
                    <a:pt x="7538" y="1524"/>
                    <a:pt x="8573" y="381"/>
                  </a:cubicBezTo>
                  <a:cubicBezTo>
                    <a:pt x="8478" y="250"/>
                    <a:pt x="8383" y="119"/>
                    <a:pt x="82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0" name="Google Shape;12550;p34"/>
            <p:cNvSpPr/>
            <p:nvPr/>
          </p:nvSpPr>
          <p:spPr>
            <a:xfrm>
              <a:off x="7040691" y="1462654"/>
              <a:ext cx="245393" cy="162388"/>
            </a:xfrm>
            <a:custGeom>
              <a:rect b="b" l="l" r="r" t="t"/>
              <a:pathLst>
                <a:path extrusionOk="0" h="4752" w="7181">
                  <a:moveTo>
                    <a:pt x="120" y="1"/>
                  </a:moveTo>
                  <a:lnTo>
                    <a:pt x="1" y="4752"/>
                  </a:lnTo>
                  <a:lnTo>
                    <a:pt x="7180" y="4752"/>
                  </a:lnTo>
                  <a:lnTo>
                    <a:pt x="6609" y="1"/>
                  </a:lnTo>
                  <a:close/>
                </a:path>
              </a:pathLst>
            </a:custGeom>
            <a:solidFill>
              <a:srgbClr val="EB603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1" name="Google Shape;12551;p34"/>
            <p:cNvSpPr/>
            <p:nvPr/>
          </p:nvSpPr>
          <p:spPr>
            <a:xfrm>
              <a:off x="6891766" y="831925"/>
              <a:ext cx="526940" cy="422953"/>
            </a:xfrm>
            <a:custGeom>
              <a:rect b="b" l="l" r="r" t="t"/>
              <a:pathLst>
                <a:path extrusionOk="0" h="12377" w="15420">
                  <a:moveTo>
                    <a:pt x="8622" y="1"/>
                  </a:moveTo>
                  <a:cubicBezTo>
                    <a:pt x="5722" y="1"/>
                    <a:pt x="2835" y="310"/>
                    <a:pt x="1" y="908"/>
                  </a:cubicBezTo>
                  <a:cubicBezTo>
                    <a:pt x="346" y="4111"/>
                    <a:pt x="703" y="7326"/>
                    <a:pt x="1061" y="10528"/>
                  </a:cubicBezTo>
                  <a:cubicBezTo>
                    <a:pt x="3052" y="11749"/>
                    <a:pt x="5457" y="12377"/>
                    <a:pt x="7848" y="12377"/>
                  </a:cubicBezTo>
                  <a:cubicBezTo>
                    <a:pt x="9772" y="12377"/>
                    <a:pt x="11688" y="11969"/>
                    <a:pt x="13372" y="11136"/>
                  </a:cubicBezTo>
                  <a:cubicBezTo>
                    <a:pt x="14634" y="8040"/>
                    <a:pt x="15015" y="4409"/>
                    <a:pt x="15420" y="1099"/>
                  </a:cubicBezTo>
                  <a:cubicBezTo>
                    <a:pt x="14789" y="825"/>
                    <a:pt x="14134" y="622"/>
                    <a:pt x="13467" y="503"/>
                  </a:cubicBezTo>
                  <a:cubicBezTo>
                    <a:pt x="13273" y="465"/>
                    <a:pt x="13069" y="433"/>
                    <a:pt x="12867" y="433"/>
                  </a:cubicBezTo>
                  <a:cubicBezTo>
                    <a:pt x="12697" y="433"/>
                    <a:pt x="12529" y="455"/>
                    <a:pt x="12372" y="515"/>
                  </a:cubicBezTo>
                  <a:cubicBezTo>
                    <a:pt x="12042" y="640"/>
                    <a:pt x="11389" y="884"/>
                    <a:pt x="11390" y="1226"/>
                  </a:cubicBezTo>
                  <a:lnTo>
                    <a:pt x="11390" y="1226"/>
                  </a:lnTo>
                  <a:cubicBezTo>
                    <a:pt x="11332" y="762"/>
                    <a:pt x="10951" y="390"/>
                    <a:pt x="10526" y="218"/>
                  </a:cubicBezTo>
                  <a:cubicBezTo>
                    <a:pt x="10074" y="27"/>
                    <a:pt x="9586" y="15"/>
                    <a:pt x="9097" y="3"/>
                  </a:cubicBezTo>
                  <a:cubicBezTo>
                    <a:pt x="8939" y="1"/>
                    <a:pt x="8780" y="1"/>
                    <a:pt x="862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2" name="Google Shape;12552;p34"/>
            <p:cNvSpPr/>
            <p:nvPr/>
          </p:nvSpPr>
          <p:spPr>
            <a:xfrm>
              <a:off x="6871844" y="1171501"/>
              <a:ext cx="108669" cy="119877"/>
            </a:xfrm>
            <a:custGeom>
              <a:rect b="b" l="l" r="r" t="t"/>
              <a:pathLst>
                <a:path extrusionOk="0" h="3508" w="3180">
                  <a:moveTo>
                    <a:pt x="2070" y="0"/>
                  </a:moveTo>
                  <a:cubicBezTo>
                    <a:pt x="1485" y="0"/>
                    <a:pt x="902" y="246"/>
                    <a:pt x="548" y="710"/>
                  </a:cubicBezTo>
                  <a:cubicBezTo>
                    <a:pt x="1" y="1413"/>
                    <a:pt x="108" y="2544"/>
                    <a:pt x="810" y="3092"/>
                  </a:cubicBezTo>
                  <a:cubicBezTo>
                    <a:pt x="1221" y="3419"/>
                    <a:pt x="1738" y="3508"/>
                    <a:pt x="2272" y="3508"/>
                  </a:cubicBezTo>
                  <a:cubicBezTo>
                    <a:pt x="2574" y="3508"/>
                    <a:pt x="2882" y="3479"/>
                    <a:pt x="3180" y="3449"/>
                  </a:cubicBezTo>
                  <a:cubicBezTo>
                    <a:pt x="3180" y="3318"/>
                    <a:pt x="3168" y="3175"/>
                    <a:pt x="3156" y="3020"/>
                  </a:cubicBezTo>
                  <a:cubicBezTo>
                    <a:pt x="3144" y="2901"/>
                    <a:pt x="3132" y="2770"/>
                    <a:pt x="3120" y="2639"/>
                  </a:cubicBezTo>
                  <a:cubicBezTo>
                    <a:pt x="3108" y="2365"/>
                    <a:pt x="3084" y="2092"/>
                    <a:pt x="3049" y="1782"/>
                  </a:cubicBezTo>
                  <a:cubicBezTo>
                    <a:pt x="3025" y="1484"/>
                    <a:pt x="3001" y="1175"/>
                    <a:pt x="2977" y="889"/>
                  </a:cubicBezTo>
                  <a:cubicBezTo>
                    <a:pt x="2965" y="639"/>
                    <a:pt x="2941" y="413"/>
                    <a:pt x="2941" y="198"/>
                  </a:cubicBezTo>
                  <a:cubicBezTo>
                    <a:pt x="2671" y="65"/>
                    <a:pt x="2370" y="0"/>
                    <a:pt x="2070" y="0"/>
                  </a:cubicBezTo>
                  <a:close/>
                </a:path>
              </a:pathLst>
            </a:custGeom>
            <a:solidFill>
              <a:srgbClr val="EE714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3" name="Google Shape;12553;p34"/>
            <p:cNvSpPr/>
            <p:nvPr/>
          </p:nvSpPr>
          <p:spPr>
            <a:xfrm>
              <a:off x="6906016" y="1200616"/>
              <a:ext cx="73676" cy="74120"/>
            </a:xfrm>
            <a:custGeom>
              <a:rect b="b" l="l" r="r" t="t"/>
              <a:pathLst>
                <a:path extrusionOk="0" h="2169" w="2156">
                  <a:moveTo>
                    <a:pt x="1641" y="0"/>
                  </a:moveTo>
                  <a:cubicBezTo>
                    <a:pt x="1350" y="0"/>
                    <a:pt x="1065" y="56"/>
                    <a:pt x="798" y="168"/>
                  </a:cubicBezTo>
                  <a:cubicBezTo>
                    <a:pt x="370" y="347"/>
                    <a:pt x="72" y="740"/>
                    <a:pt x="13" y="1192"/>
                  </a:cubicBezTo>
                  <a:cubicBezTo>
                    <a:pt x="1" y="1275"/>
                    <a:pt x="13" y="1371"/>
                    <a:pt x="36" y="1454"/>
                  </a:cubicBezTo>
                  <a:cubicBezTo>
                    <a:pt x="120" y="1668"/>
                    <a:pt x="286" y="1835"/>
                    <a:pt x="501" y="1918"/>
                  </a:cubicBezTo>
                  <a:cubicBezTo>
                    <a:pt x="870" y="2097"/>
                    <a:pt x="1298" y="2121"/>
                    <a:pt x="1703" y="2144"/>
                  </a:cubicBezTo>
                  <a:lnTo>
                    <a:pt x="2156" y="2168"/>
                  </a:lnTo>
                  <a:cubicBezTo>
                    <a:pt x="2144" y="2049"/>
                    <a:pt x="2132" y="1918"/>
                    <a:pt x="2120" y="1787"/>
                  </a:cubicBezTo>
                  <a:cubicBezTo>
                    <a:pt x="1775" y="1740"/>
                    <a:pt x="1429" y="1680"/>
                    <a:pt x="1084" y="1597"/>
                  </a:cubicBezTo>
                  <a:cubicBezTo>
                    <a:pt x="941" y="1549"/>
                    <a:pt x="751" y="1478"/>
                    <a:pt x="739" y="1323"/>
                  </a:cubicBezTo>
                  <a:cubicBezTo>
                    <a:pt x="727" y="1240"/>
                    <a:pt x="751" y="1168"/>
                    <a:pt x="810" y="1109"/>
                  </a:cubicBezTo>
                  <a:cubicBezTo>
                    <a:pt x="955" y="964"/>
                    <a:pt x="1163" y="881"/>
                    <a:pt x="1365" y="881"/>
                  </a:cubicBezTo>
                  <a:cubicBezTo>
                    <a:pt x="1379" y="881"/>
                    <a:pt x="1392" y="882"/>
                    <a:pt x="1406" y="882"/>
                  </a:cubicBezTo>
                  <a:cubicBezTo>
                    <a:pt x="1456" y="880"/>
                    <a:pt x="1507" y="878"/>
                    <a:pt x="1557" y="878"/>
                  </a:cubicBezTo>
                  <a:cubicBezTo>
                    <a:pt x="1721" y="878"/>
                    <a:pt x="1885" y="894"/>
                    <a:pt x="2049" y="930"/>
                  </a:cubicBezTo>
                  <a:cubicBezTo>
                    <a:pt x="2025" y="620"/>
                    <a:pt x="1989" y="323"/>
                    <a:pt x="1977" y="25"/>
                  </a:cubicBezTo>
                  <a:cubicBezTo>
                    <a:pt x="1865" y="9"/>
                    <a:pt x="1752" y="0"/>
                    <a:pt x="1641" y="0"/>
                  </a:cubicBezTo>
                  <a:close/>
                </a:path>
              </a:pathLst>
            </a:custGeom>
            <a:solidFill>
              <a:srgbClr val="EB603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4" name="Google Shape;12554;p34"/>
            <p:cNvSpPr/>
            <p:nvPr/>
          </p:nvSpPr>
          <p:spPr>
            <a:xfrm>
              <a:off x="7316567" y="1159711"/>
              <a:ext cx="108258" cy="120048"/>
            </a:xfrm>
            <a:custGeom>
              <a:rect b="b" l="l" r="r" t="t"/>
              <a:pathLst>
                <a:path extrusionOk="0" h="3513" w="3168">
                  <a:moveTo>
                    <a:pt x="1098" y="0"/>
                  </a:moveTo>
                  <a:cubicBezTo>
                    <a:pt x="798" y="0"/>
                    <a:pt x="497" y="65"/>
                    <a:pt x="226" y="198"/>
                  </a:cubicBezTo>
                  <a:cubicBezTo>
                    <a:pt x="226" y="413"/>
                    <a:pt x="203" y="651"/>
                    <a:pt x="191" y="889"/>
                  </a:cubicBezTo>
                  <a:cubicBezTo>
                    <a:pt x="167" y="1175"/>
                    <a:pt x="143" y="1484"/>
                    <a:pt x="119" y="1794"/>
                  </a:cubicBezTo>
                  <a:cubicBezTo>
                    <a:pt x="83" y="2091"/>
                    <a:pt x="60" y="2365"/>
                    <a:pt x="48" y="2639"/>
                  </a:cubicBezTo>
                  <a:cubicBezTo>
                    <a:pt x="36" y="2770"/>
                    <a:pt x="24" y="2901"/>
                    <a:pt x="12" y="3032"/>
                  </a:cubicBezTo>
                  <a:cubicBezTo>
                    <a:pt x="12" y="3151"/>
                    <a:pt x="0" y="3318"/>
                    <a:pt x="0" y="3449"/>
                  </a:cubicBezTo>
                  <a:cubicBezTo>
                    <a:pt x="292" y="3483"/>
                    <a:pt x="596" y="3513"/>
                    <a:pt x="895" y="3513"/>
                  </a:cubicBezTo>
                  <a:cubicBezTo>
                    <a:pt x="1428" y="3513"/>
                    <a:pt x="1946" y="3419"/>
                    <a:pt x="2358" y="3091"/>
                  </a:cubicBezTo>
                  <a:cubicBezTo>
                    <a:pt x="3060" y="2556"/>
                    <a:pt x="3167" y="1425"/>
                    <a:pt x="2631" y="710"/>
                  </a:cubicBezTo>
                  <a:cubicBezTo>
                    <a:pt x="2269" y="246"/>
                    <a:pt x="1684" y="0"/>
                    <a:pt x="1098" y="0"/>
                  </a:cubicBezTo>
                  <a:close/>
                </a:path>
              </a:pathLst>
            </a:custGeom>
            <a:solidFill>
              <a:srgbClr val="EE714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5" name="Google Shape;12555;p34"/>
            <p:cNvSpPr/>
            <p:nvPr/>
          </p:nvSpPr>
          <p:spPr>
            <a:xfrm>
              <a:off x="7316977" y="1188963"/>
              <a:ext cx="73266" cy="74359"/>
            </a:xfrm>
            <a:custGeom>
              <a:rect b="b" l="l" r="r" t="t"/>
              <a:pathLst>
                <a:path extrusionOk="0" h="2176" w="2144">
                  <a:moveTo>
                    <a:pt x="534" y="1"/>
                  </a:moveTo>
                  <a:cubicBezTo>
                    <a:pt x="415" y="1"/>
                    <a:pt x="296" y="11"/>
                    <a:pt x="179" y="33"/>
                  </a:cubicBezTo>
                  <a:cubicBezTo>
                    <a:pt x="155" y="319"/>
                    <a:pt x="131" y="628"/>
                    <a:pt x="107" y="938"/>
                  </a:cubicBezTo>
                  <a:cubicBezTo>
                    <a:pt x="275" y="898"/>
                    <a:pt x="451" y="875"/>
                    <a:pt x="628" y="875"/>
                  </a:cubicBezTo>
                  <a:cubicBezTo>
                    <a:pt x="665" y="875"/>
                    <a:pt x="701" y="876"/>
                    <a:pt x="738" y="878"/>
                  </a:cubicBezTo>
                  <a:cubicBezTo>
                    <a:pt x="964" y="878"/>
                    <a:pt x="1179" y="950"/>
                    <a:pt x="1334" y="1104"/>
                  </a:cubicBezTo>
                  <a:cubicBezTo>
                    <a:pt x="1393" y="1164"/>
                    <a:pt x="1417" y="1247"/>
                    <a:pt x="1417" y="1331"/>
                  </a:cubicBezTo>
                  <a:cubicBezTo>
                    <a:pt x="1393" y="1485"/>
                    <a:pt x="1214" y="1557"/>
                    <a:pt x="1060" y="1592"/>
                  </a:cubicBezTo>
                  <a:cubicBezTo>
                    <a:pt x="726" y="1676"/>
                    <a:pt x="381" y="1747"/>
                    <a:pt x="36" y="1783"/>
                  </a:cubicBezTo>
                  <a:cubicBezTo>
                    <a:pt x="24" y="1914"/>
                    <a:pt x="12" y="2045"/>
                    <a:pt x="0" y="2176"/>
                  </a:cubicBezTo>
                  <a:lnTo>
                    <a:pt x="441" y="2152"/>
                  </a:lnTo>
                  <a:cubicBezTo>
                    <a:pt x="857" y="2128"/>
                    <a:pt x="1274" y="2093"/>
                    <a:pt x="1655" y="1926"/>
                  </a:cubicBezTo>
                  <a:cubicBezTo>
                    <a:pt x="1869" y="1843"/>
                    <a:pt x="2036" y="1664"/>
                    <a:pt x="2119" y="1462"/>
                  </a:cubicBezTo>
                  <a:cubicBezTo>
                    <a:pt x="2143" y="1366"/>
                    <a:pt x="2143" y="1283"/>
                    <a:pt x="2131" y="1200"/>
                  </a:cubicBezTo>
                  <a:cubicBezTo>
                    <a:pt x="2072" y="735"/>
                    <a:pt x="1774" y="354"/>
                    <a:pt x="1357" y="176"/>
                  </a:cubicBezTo>
                  <a:cubicBezTo>
                    <a:pt x="1091" y="59"/>
                    <a:pt x="812" y="1"/>
                    <a:pt x="534" y="1"/>
                  </a:cubicBezTo>
                  <a:close/>
                </a:path>
              </a:pathLst>
            </a:custGeom>
            <a:solidFill>
              <a:srgbClr val="EB603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6" name="Google Shape;12556;p34"/>
            <p:cNvSpPr/>
            <p:nvPr/>
          </p:nvSpPr>
          <p:spPr>
            <a:xfrm>
              <a:off x="6939779" y="958706"/>
              <a:ext cx="435494" cy="583359"/>
            </a:xfrm>
            <a:custGeom>
              <a:rect b="b" l="l" r="r" t="t"/>
              <a:pathLst>
                <a:path extrusionOk="0" h="17071" w="12744">
                  <a:moveTo>
                    <a:pt x="10634" y="0"/>
                  </a:moveTo>
                  <a:cubicBezTo>
                    <a:pt x="9859" y="0"/>
                    <a:pt x="8732" y="324"/>
                    <a:pt x="7097" y="1211"/>
                  </a:cubicBezTo>
                  <a:cubicBezTo>
                    <a:pt x="6718" y="1417"/>
                    <a:pt x="6304" y="1548"/>
                    <a:pt x="5900" y="1548"/>
                  </a:cubicBezTo>
                  <a:cubicBezTo>
                    <a:pt x="5605" y="1548"/>
                    <a:pt x="5315" y="1478"/>
                    <a:pt x="5049" y="1318"/>
                  </a:cubicBezTo>
                  <a:cubicBezTo>
                    <a:pt x="4302" y="861"/>
                    <a:pt x="3048" y="373"/>
                    <a:pt x="1977" y="373"/>
                  </a:cubicBezTo>
                  <a:cubicBezTo>
                    <a:pt x="896" y="373"/>
                    <a:pt x="1" y="870"/>
                    <a:pt x="1" y="2401"/>
                  </a:cubicBezTo>
                  <a:lnTo>
                    <a:pt x="1299" y="14236"/>
                  </a:lnTo>
                  <a:cubicBezTo>
                    <a:pt x="1299" y="14236"/>
                    <a:pt x="1299" y="17058"/>
                    <a:pt x="3978" y="17070"/>
                  </a:cubicBezTo>
                  <a:cubicBezTo>
                    <a:pt x="3996" y="17070"/>
                    <a:pt x="4014" y="17070"/>
                    <a:pt x="4032" y="17070"/>
                  </a:cubicBezTo>
                  <a:cubicBezTo>
                    <a:pt x="5082" y="17070"/>
                    <a:pt x="6019" y="16397"/>
                    <a:pt x="6335" y="15391"/>
                  </a:cubicBezTo>
                  <a:cubicBezTo>
                    <a:pt x="6335" y="15391"/>
                    <a:pt x="7133" y="17070"/>
                    <a:pt x="8847" y="17070"/>
                  </a:cubicBezTo>
                  <a:cubicBezTo>
                    <a:pt x="8851" y="17070"/>
                    <a:pt x="8855" y="17070"/>
                    <a:pt x="8859" y="17070"/>
                  </a:cubicBezTo>
                  <a:cubicBezTo>
                    <a:pt x="10789" y="17070"/>
                    <a:pt x="10943" y="14236"/>
                    <a:pt x="10943" y="14236"/>
                  </a:cubicBezTo>
                  <a:lnTo>
                    <a:pt x="12241" y="2401"/>
                  </a:lnTo>
                  <a:cubicBezTo>
                    <a:pt x="12241" y="2401"/>
                    <a:pt x="12744" y="0"/>
                    <a:pt x="10634" y="0"/>
                  </a:cubicBezTo>
                  <a:close/>
                </a:path>
              </a:pathLst>
            </a:custGeom>
            <a:solidFill>
              <a:srgbClr val="EE7149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7" name="Google Shape;12557;p34"/>
            <p:cNvSpPr/>
            <p:nvPr/>
          </p:nvSpPr>
          <p:spPr>
            <a:xfrm>
              <a:off x="7116793" y="1171364"/>
              <a:ext cx="87106" cy="167650"/>
            </a:xfrm>
            <a:custGeom>
              <a:rect b="b" l="l" r="r" t="t"/>
              <a:pathLst>
                <a:path extrusionOk="0" h="4906" w="2549">
                  <a:moveTo>
                    <a:pt x="1119" y="0"/>
                  </a:moveTo>
                  <a:lnTo>
                    <a:pt x="0" y="4905"/>
                  </a:lnTo>
                  <a:lnTo>
                    <a:pt x="2548" y="4905"/>
                  </a:lnTo>
                  <a:lnTo>
                    <a:pt x="1119" y="0"/>
                  </a:lnTo>
                  <a:close/>
                </a:path>
              </a:pathLst>
            </a:custGeom>
            <a:solidFill>
              <a:srgbClr val="EB603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8" name="Google Shape;12558;p34"/>
            <p:cNvSpPr/>
            <p:nvPr/>
          </p:nvSpPr>
          <p:spPr>
            <a:xfrm>
              <a:off x="7100493" y="968822"/>
              <a:ext cx="103406" cy="116357"/>
            </a:xfrm>
            <a:custGeom>
              <a:rect b="b" l="l" r="r" t="t"/>
              <a:pathLst>
                <a:path extrusionOk="0" h="3405" w="3026">
                  <a:moveTo>
                    <a:pt x="1427" y="0"/>
                  </a:moveTo>
                  <a:cubicBezTo>
                    <a:pt x="1201" y="0"/>
                    <a:pt x="868" y="119"/>
                    <a:pt x="703" y="212"/>
                  </a:cubicBezTo>
                  <a:cubicBezTo>
                    <a:pt x="215" y="522"/>
                    <a:pt x="1" y="1153"/>
                    <a:pt x="13" y="1724"/>
                  </a:cubicBezTo>
                  <a:cubicBezTo>
                    <a:pt x="1" y="2022"/>
                    <a:pt x="60" y="2308"/>
                    <a:pt x="191" y="2570"/>
                  </a:cubicBezTo>
                  <a:cubicBezTo>
                    <a:pt x="441" y="3034"/>
                    <a:pt x="953" y="3308"/>
                    <a:pt x="1465" y="3379"/>
                  </a:cubicBezTo>
                  <a:cubicBezTo>
                    <a:pt x="1616" y="3396"/>
                    <a:pt x="1767" y="3404"/>
                    <a:pt x="1918" y="3404"/>
                  </a:cubicBezTo>
                  <a:cubicBezTo>
                    <a:pt x="2294" y="3404"/>
                    <a:pt x="2668" y="3353"/>
                    <a:pt x="3025" y="3260"/>
                  </a:cubicBezTo>
                  <a:cubicBezTo>
                    <a:pt x="2382" y="3165"/>
                    <a:pt x="1858" y="2700"/>
                    <a:pt x="1680" y="2081"/>
                  </a:cubicBezTo>
                  <a:cubicBezTo>
                    <a:pt x="1525" y="1450"/>
                    <a:pt x="1942" y="700"/>
                    <a:pt x="2585" y="617"/>
                  </a:cubicBezTo>
                  <a:cubicBezTo>
                    <a:pt x="2311" y="307"/>
                    <a:pt x="1930" y="93"/>
                    <a:pt x="1525" y="10"/>
                  </a:cubicBezTo>
                  <a:cubicBezTo>
                    <a:pt x="1496" y="3"/>
                    <a:pt x="1463" y="0"/>
                    <a:pt x="142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9" name="Google Shape;12559;p34"/>
            <p:cNvSpPr/>
            <p:nvPr/>
          </p:nvSpPr>
          <p:spPr>
            <a:xfrm>
              <a:off x="7218491" y="1186093"/>
              <a:ext cx="41861" cy="34788"/>
            </a:xfrm>
            <a:custGeom>
              <a:rect b="b" l="l" r="r" t="t"/>
              <a:pathLst>
                <a:path extrusionOk="0" h="1018" w="1225">
                  <a:moveTo>
                    <a:pt x="691" y="0"/>
                  </a:moveTo>
                  <a:cubicBezTo>
                    <a:pt x="632" y="0"/>
                    <a:pt x="572" y="11"/>
                    <a:pt x="513" y="33"/>
                  </a:cubicBezTo>
                  <a:lnTo>
                    <a:pt x="465" y="57"/>
                  </a:lnTo>
                  <a:cubicBezTo>
                    <a:pt x="1" y="236"/>
                    <a:pt x="60" y="914"/>
                    <a:pt x="548" y="998"/>
                  </a:cubicBezTo>
                  <a:lnTo>
                    <a:pt x="608" y="1010"/>
                  </a:lnTo>
                  <a:cubicBezTo>
                    <a:pt x="638" y="1015"/>
                    <a:pt x="667" y="1018"/>
                    <a:pt x="697" y="1018"/>
                  </a:cubicBezTo>
                  <a:cubicBezTo>
                    <a:pt x="982" y="1018"/>
                    <a:pt x="1225" y="764"/>
                    <a:pt x="1203" y="462"/>
                  </a:cubicBezTo>
                  <a:cubicBezTo>
                    <a:pt x="1174" y="192"/>
                    <a:pt x="942" y="0"/>
                    <a:pt x="6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0" name="Google Shape;12560;p34"/>
            <p:cNvSpPr/>
            <p:nvPr/>
          </p:nvSpPr>
          <p:spPr>
            <a:xfrm>
              <a:off x="7056957" y="1184862"/>
              <a:ext cx="42237" cy="34412"/>
            </a:xfrm>
            <a:custGeom>
              <a:rect b="b" l="l" r="r" t="t"/>
              <a:pathLst>
                <a:path extrusionOk="0" h="1007" w="1236">
                  <a:moveTo>
                    <a:pt x="703" y="0"/>
                  </a:moveTo>
                  <a:cubicBezTo>
                    <a:pt x="644" y="0"/>
                    <a:pt x="584" y="11"/>
                    <a:pt x="525" y="34"/>
                  </a:cubicBezTo>
                  <a:lnTo>
                    <a:pt x="477" y="46"/>
                  </a:lnTo>
                  <a:cubicBezTo>
                    <a:pt x="1" y="224"/>
                    <a:pt x="72" y="903"/>
                    <a:pt x="561" y="998"/>
                  </a:cubicBezTo>
                  <a:lnTo>
                    <a:pt x="608" y="998"/>
                  </a:lnTo>
                  <a:cubicBezTo>
                    <a:pt x="640" y="1004"/>
                    <a:pt x="672" y="1007"/>
                    <a:pt x="703" y="1007"/>
                  </a:cubicBezTo>
                  <a:cubicBezTo>
                    <a:pt x="996" y="1007"/>
                    <a:pt x="1236" y="764"/>
                    <a:pt x="1203" y="462"/>
                  </a:cubicBezTo>
                  <a:cubicBezTo>
                    <a:pt x="1184" y="192"/>
                    <a:pt x="954" y="0"/>
                    <a:pt x="70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1" name="Google Shape;12561;p34"/>
            <p:cNvSpPr/>
            <p:nvPr/>
          </p:nvSpPr>
          <p:spPr>
            <a:xfrm>
              <a:off x="7234381" y="1135893"/>
              <a:ext cx="64723" cy="21768"/>
            </a:xfrm>
            <a:custGeom>
              <a:rect b="b" l="l" r="r" t="t"/>
              <a:pathLst>
                <a:path extrusionOk="0" h="637" w="1894">
                  <a:moveTo>
                    <a:pt x="954" y="0"/>
                  </a:moveTo>
                  <a:cubicBezTo>
                    <a:pt x="659" y="0"/>
                    <a:pt x="359" y="31"/>
                    <a:pt x="155" y="145"/>
                  </a:cubicBezTo>
                  <a:cubicBezTo>
                    <a:pt x="12" y="193"/>
                    <a:pt x="0" y="395"/>
                    <a:pt x="131" y="467"/>
                  </a:cubicBezTo>
                  <a:cubicBezTo>
                    <a:pt x="348" y="605"/>
                    <a:pt x="730" y="637"/>
                    <a:pt x="1078" y="637"/>
                  </a:cubicBezTo>
                  <a:cubicBezTo>
                    <a:pt x="1149" y="637"/>
                    <a:pt x="1219" y="635"/>
                    <a:pt x="1286" y="633"/>
                  </a:cubicBezTo>
                  <a:cubicBezTo>
                    <a:pt x="1560" y="633"/>
                    <a:pt x="1786" y="514"/>
                    <a:pt x="1834" y="383"/>
                  </a:cubicBezTo>
                  <a:cubicBezTo>
                    <a:pt x="1893" y="217"/>
                    <a:pt x="1679" y="50"/>
                    <a:pt x="1345" y="14"/>
                  </a:cubicBezTo>
                  <a:cubicBezTo>
                    <a:pt x="1222" y="7"/>
                    <a:pt x="1089" y="0"/>
                    <a:pt x="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2" name="Google Shape;12562;p34"/>
            <p:cNvSpPr/>
            <p:nvPr/>
          </p:nvSpPr>
          <p:spPr>
            <a:xfrm>
              <a:off x="7027671" y="1136610"/>
              <a:ext cx="63903" cy="21802"/>
            </a:xfrm>
            <a:custGeom>
              <a:rect b="b" l="l" r="r" t="t"/>
              <a:pathLst>
                <a:path extrusionOk="0" h="638" w="1870">
                  <a:moveTo>
                    <a:pt x="1046" y="1"/>
                  </a:moveTo>
                  <a:cubicBezTo>
                    <a:pt x="710" y="1"/>
                    <a:pt x="352" y="30"/>
                    <a:pt x="144" y="172"/>
                  </a:cubicBezTo>
                  <a:cubicBezTo>
                    <a:pt x="1" y="231"/>
                    <a:pt x="13" y="434"/>
                    <a:pt x="155" y="493"/>
                  </a:cubicBezTo>
                  <a:cubicBezTo>
                    <a:pt x="344" y="608"/>
                    <a:pt x="644" y="638"/>
                    <a:pt x="937" y="638"/>
                  </a:cubicBezTo>
                  <a:cubicBezTo>
                    <a:pt x="1071" y="638"/>
                    <a:pt x="1203" y="632"/>
                    <a:pt x="1322" y="624"/>
                  </a:cubicBezTo>
                  <a:cubicBezTo>
                    <a:pt x="1596" y="612"/>
                    <a:pt x="1810" y="481"/>
                    <a:pt x="1834" y="350"/>
                  </a:cubicBezTo>
                  <a:cubicBezTo>
                    <a:pt x="1870" y="184"/>
                    <a:pt x="1632" y="29"/>
                    <a:pt x="1298" y="5"/>
                  </a:cubicBezTo>
                  <a:cubicBezTo>
                    <a:pt x="1218" y="3"/>
                    <a:pt x="1133" y="1"/>
                    <a:pt x="10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3" name="Google Shape;12563;p34"/>
            <p:cNvSpPr/>
            <p:nvPr/>
          </p:nvSpPr>
          <p:spPr>
            <a:xfrm>
              <a:off x="7084227" y="1355761"/>
              <a:ext cx="142021" cy="107062"/>
            </a:xfrm>
            <a:custGeom>
              <a:rect b="b" l="l" r="r" t="t"/>
              <a:pathLst>
                <a:path extrusionOk="0" h="3133" w="4156">
                  <a:moveTo>
                    <a:pt x="2385" y="0"/>
                  </a:moveTo>
                  <a:cubicBezTo>
                    <a:pt x="1154" y="0"/>
                    <a:pt x="1" y="355"/>
                    <a:pt x="1" y="355"/>
                  </a:cubicBezTo>
                  <a:cubicBezTo>
                    <a:pt x="1" y="355"/>
                    <a:pt x="332" y="3133"/>
                    <a:pt x="1970" y="3133"/>
                  </a:cubicBezTo>
                  <a:cubicBezTo>
                    <a:pt x="2003" y="3133"/>
                    <a:pt x="2038" y="3131"/>
                    <a:pt x="2072" y="3129"/>
                  </a:cubicBezTo>
                  <a:cubicBezTo>
                    <a:pt x="3799" y="3010"/>
                    <a:pt x="4156" y="355"/>
                    <a:pt x="4156" y="355"/>
                  </a:cubicBezTo>
                  <a:cubicBezTo>
                    <a:pt x="3636" y="89"/>
                    <a:pt x="3001" y="0"/>
                    <a:pt x="2385" y="0"/>
                  </a:cubicBezTo>
                  <a:close/>
                </a:path>
              </a:pathLst>
            </a:custGeom>
            <a:solidFill>
              <a:srgbClr val="F4FAFC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4" name="Google Shape;12564;p34"/>
            <p:cNvSpPr/>
            <p:nvPr/>
          </p:nvSpPr>
          <p:spPr>
            <a:xfrm>
              <a:off x="6949962" y="860494"/>
              <a:ext cx="306015" cy="108293"/>
            </a:xfrm>
            <a:custGeom>
              <a:rect b="b" l="l" r="r" t="t"/>
              <a:pathLst>
                <a:path extrusionOk="0" h="3169" w="8955">
                  <a:moveTo>
                    <a:pt x="6085" y="1"/>
                  </a:moveTo>
                  <a:cubicBezTo>
                    <a:pt x="4061" y="13"/>
                    <a:pt x="2025" y="155"/>
                    <a:pt x="1" y="322"/>
                  </a:cubicBezTo>
                  <a:cubicBezTo>
                    <a:pt x="1181" y="1075"/>
                    <a:pt x="2424" y="1722"/>
                    <a:pt x="3792" y="1722"/>
                  </a:cubicBezTo>
                  <a:cubicBezTo>
                    <a:pt x="3873" y="1722"/>
                    <a:pt x="3955" y="1720"/>
                    <a:pt x="4037" y="1715"/>
                  </a:cubicBezTo>
                  <a:lnTo>
                    <a:pt x="4037" y="1715"/>
                  </a:lnTo>
                  <a:cubicBezTo>
                    <a:pt x="3418" y="2037"/>
                    <a:pt x="2822" y="2465"/>
                    <a:pt x="2191" y="2787"/>
                  </a:cubicBezTo>
                  <a:cubicBezTo>
                    <a:pt x="3121" y="3041"/>
                    <a:pt x="4078" y="3169"/>
                    <a:pt x="5035" y="3169"/>
                  </a:cubicBezTo>
                  <a:cubicBezTo>
                    <a:pt x="5734" y="3169"/>
                    <a:pt x="6432" y="3101"/>
                    <a:pt x="7121" y="2965"/>
                  </a:cubicBezTo>
                  <a:cubicBezTo>
                    <a:pt x="7811" y="2822"/>
                    <a:pt x="8585" y="2537"/>
                    <a:pt x="8775" y="1858"/>
                  </a:cubicBezTo>
                  <a:cubicBezTo>
                    <a:pt x="8954" y="1251"/>
                    <a:pt x="8525" y="596"/>
                    <a:pt x="7954" y="298"/>
                  </a:cubicBezTo>
                  <a:cubicBezTo>
                    <a:pt x="7394" y="1"/>
                    <a:pt x="6728" y="1"/>
                    <a:pt x="60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5" name="Google Shape;12565;p34"/>
            <p:cNvSpPr/>
            <p:nvPr/>
          </p:nvSpPr>
          <p:spPr>
            <a:xfrm>
              <a:off x="6618351" y="1660002"/>
              <a:ext cx="321461" cy="958197"/>
            </a:xfrm>
            <a:custGeom>
              <a:rect b="b" l="l" r="r" t="t"/>
              <a:pathLst>
                <a:path extrusionOk="0" h="28040" w="9407">
                  <a:moveTo>
                    <a:pt x="9407" y="0"/>
                  </a:moveTo>
                  <a:lnTo>
                    <a:pt x="9407" y="0"/>
                  </a:lnTo>
                  <a:cubicBezTo>
                    <a:pt x="5716" y="1834"/>
                    <a:pt x="3418" y="4096"/>
                    <a:pt x="1680" y="7847"/>
                  </a:cubicBezTo>
                  <a:cubicBezTo>
                    <a:pt x="608" y="10168"/>
                    <a:pt x="37" y="12704"/>
                    <a:pt x="1" y="15276"/>
                  </a:cubicBezTo>
                  <a:lnTo>
                    <a:pt x="1" y="15883"/>
                  </a:lnTo>
                  <a:cubicBezTo>
                    <a:pt x="25" y="17241"/>
                    <a:pt x="203" y="18598"/>
                    <a:pt x="525" y="19920"/>
                  </a:cubicBezTo>
                  <a:cubicBezTo>
                    <a:pt x="751" y="20896"/>
                    <a:pt x="1096" y="21836"/>
                    <a:pt x="1537" y="22729"/>
                  </a:cubicBezTo>
                  <a:cubicBezTo>
                    <a:pt x="2966" y="25468"/>
                    <a:pt x="5561" y="27420"/>
                    <a:pt x="8585" y="28040"/>
                  </a:cubicBezTo>
                  <a:cubicBezTo>
                    <a:pt x="7847" y="25277"/>
                    <a:pt x="7347" y="22456"/>
                    <a:pt x="7097" y="19610"/>
                  </a:cubicBezTo>
                  <a:cubicBezTo>
                    <a:pt x="7085" y="19443"/>
                    <a:pt x="7061" y="19277"/>
                    <a:pt x="7049" y="19122"/>
                  </a:cubicBezTo>
                  <a:cubicBezTo>
                    <a:pt x="6549" y="12645"/>
                    <a:pt x="7347" y="6144"/>
                    <a:pt x="94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6" name="Google Shape;12566;p34"/>
            <p:cNvSpPr/>
            <p:nvPr/>
          </p:nvSpPr>
          <p:spPr>
            <a:xfrm>
              <a:off x="6618351" y="2182027"/>
              <a:ext cx="242556" cy="148104"/>
            </a:xfrm>
            <a:custGeom>
              <a:rect b="b" l="l" r="r" t="t"/>
              <a:pathLst>
                <a:path extrusionOk="0" h="4334" w="7098">
                  <a:moveTo>
                    <a:pt x="1" y="0"/>
                  </a:moveTo>
                  <a:lnTo>
                    <a:pt x="1" y="607"/>
                  </a:lnTo>
                  <a:cubicBezTo>
                    <a:pt x="2120" y="2298"/>
                    <a:pt x="4454" y="3691"/>
                    <a:pt x="7097" y="4334"/>
                  </a:cubicBezTo>
                  <a:cubicBezTo>
                    <a:pt x="7085" y="4167"/>
                    <a:pt x="7061" y="4001"/>
                    <a:pt x="7049" y="3846"/>
                  </a:cubicBezTo>
                  <a:cubicBezTo>
                    <a:pt x="4430" y="3191"/>
                    <a:pt x="2096" y="1738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7" name="Google Shape;12567;p34"/>
            <p:cNvSpPr/>
            <p:nvPr/>
          </p:nvSpPr>
          <p:spPr>
            <a:xfrm>
              <a:off x="6642374" y="1843100"/>
              <a:ext cx="150974" cy="189623"/>
            </a:xfrm>
            <a:custGeom>
              <a:rect b="b" l="l" r="r" t="t"/>
              <a:pathLst>
                <a:path extrusionOk="0" h="5549" w="4418">
                  <a:moveTo>
                    <a:pt x="2358" y="0"/>
                  </a:moveTo>
                  <a:cubicBezTo>
                    <a:pt x="608" y="1262"/>
                    <a:pt x="0" y="5144"/>
                    <a:pt x="0" y="5144"/>
                  </a:cubicBezTo>
                  <a:cubicBezTo>
                    <a:pt x="826" y="5529"/>
                    <a:pt x="2345" y="5549"/>
                    <a:pt x="2641" y="5549"/>
                  </a:cubicBezTo>
                  <a:cubicBezTo>
                    <a:pt x="2674" y="5549"/>
                    <a:pt x="2691" y="5549"/>
                    <a:pt x="2691" y="5549"/>
                  </a:cubicBezTo>
                  <a:lnTo>
                    <a:pt x="4418" y="1167"/>
                  </a:lnTo>
                  <a:lnTo>
                    <a:pt x="23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8" name="Google Shape;12568;p34"/>
            <p:cNvSpPr/>
            <p:nvPr/>
          </p:nvSpPr>
          <p:spPr>
            <a:xfrm>
              <a:off x="6929630" y="1589606"/>
              <a:ext cx="488257" cy="70430"/>
            </a:xfrm>
            <a:custGeom>
              <a:rect b="b" l="l" r="r" t="t"/>
              <a:pathLst>
                <a:path extrusionOk="0" h="2061" w="14288">
                  <a:moveTo>
                    <a:pt x="0" y="1"/>
                  </a:moveTo>
                  <a:lnTo>
                    <a:pt x="298" y="2060"/>
                  </a:lnTo>
                  <a:lnTo>
                    <a:pt x="13657" y="2037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9" name="Google Shape;12569;p34"/>
            <p:cNvSpPr/>
            <p:nvPr/>
          </p:nvSpPr>
          <p:spPr>
            <a:xfrm>
              <a:off x="6751009" y="1659592"/>
              <a:ext cx="777971" cy="1092051"/>
            </a:xfrm>
            <a:custGeom>
              <a:rect b="b" l="l" r="r" t="t"/>
              <a:pathLst>
                <a:path extrusionOk="0" h="31957" w="22766">
                  <a:moveTo>
                    <a:pt x="5525" y="1"/>
                  </a:moveTo>
                  <a:cubicBezTo>
                    <a:pt x="5525" y="1"/>
                    <a:pt x="0" y="8787"/>
                    <a:pt x="2632" y="29969"/>
                  </a:cubicBezTo>
                  <a:cubicBezTo>
                    <a:pt x="2644" y="30123"/>
                    <a:pt x="2667" y="30302"/>
                    <a:pt x="2691" y="30469"/>
                  </a:cubicBezTo>
                  <a:cubicBezTo>
                    <a:pt x="2751" y="30957"/>
                    <a:pt x="2822" y="31445"/>
                    <a:pt x="2894" y="31957"/>
                  </a:cubicBezTo>
                  <a:lnTo>
                    <a:pt x="22753" y="31957"/>
                  </a:lnTo>
                  <a:cubicBezTo>
                    <a:pt x="22753" y="31957"/>
                    <a:pt x="22765" y="31242"/>
                    <a:pt x="22765" y="30016"/>
                  </a:cubicBezTo>
                  <a:lnTo>
                    <a:pt x="22765" y="29516"/>
                  </a:lnTo>
                  <a:cubicBezTo>
                    <a:pt x="22753" y="23468"/>
                    <a:pt x="22372" y="7680"/>
                    <a:pt x="188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0" name="Google Shape;12570;p34"/>
            <p:cNvSpPr/>
            <p:nvPr/>
          </p:nvSpPr>
          <p:spPr>
            <a:xfrm>
              <a:off x="6908887" y="1822733"/>
              <a:ext cx="478483" cy="133922"/>
            </a:xfrm>
            <a:custGeom>
              <a:rect b="b" l="l" r="r" t="t"/>
              <a:pathLst>
                <a:path extrusionOk="0" h="3919" w="14002">
                  <a:moveTo>
                    <a:pt x="14002" y="1"/>
                  </a:moveTo>
                  <a:lnTo>
                    <a:pt x="24" y="1323"/>
                  </a:lnTo>
                  <a:lnTo>
                    <a:pt x="0" y="3918"/>
                  </a:lnTo>
                  <a:lnTo>
                    <a:pt x="0" y="3918"/>
                  </a:lnTo>
                  <a:lnTo>
                    <a:pt x="13978" y="2739"/>
                  </a:lnTo>
                  <a:lnTo>
                    <a:pt x="140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1" name="Google Shape;12571;p34"/>
            <p:cNvSpPr/>
            <p:nvPr/>
          </p:nvSpPr>
          <p:spPr>
            <a:xfrm>
              <a:off x="6840918" y="1659592"/>
              <a:ext cx="688063" cy="1041202"/>
            </a:xfrm>
            <a:custGeom>
              <a:rect b="b" l="l" r="r" t="t"/>
              <a:pathLst>
                <a:path extrusionOk="0" h="30469" w="20135">
                  <a:moveTo>
                    <a:pt x="9359" y="1"/>
                  </a:moveTo>
                  <a:lnTo>
                    <a:pt x="9359" y="29576"/>
                  </a:lnTo>
                  <a:cubicBezTo>
                    <a:pt x="6240" y="29659"/>
                    <a:pt x="3108" y="29790"/>
                    <a:pt x="1" y="29969"/>
                  </a:cubicBezTo>
                  <a:cubicBezTo>
                    <a:pt x="13" y="30123"/>
                    <a:pt x="36" y="30302"/>
                    <a:pt x="60" y="30469"/>
                  </a:cubicBezTo>
                  <a:cubicBezTo>
                    <a:pt x="5180" y="30266"/>
                    <a:pt x="15074" y="30040"/>
                    <a:pt x="20134" y="30016"/>
                  </a:cubicBezTo>
                  <a:lnTo>
                    <a:pt x="20134" y="29516"/>
                  </a:lnTo>
                  <a:cubicBezTo>
                    <a:pt x="18950" y="29504"/>
                    <a:pt x="17765" y="29497"/>
                    <a:pt x="16580" y="29497"/>
                  </a:cubicBezTo>
                  <a:cubicBezTo>
                    <a:pt x="14331" y="29497"/>
                    <a:pt x="12081" y="29521"/>
                    <a:pt x="9835" y="29576"/>
                  </a:cubicBezTo>
                  <a:lnTo>
                    <a:pt x="98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2" name="Google Shape;12572;p34"/>
            <p:cNvSpPr/>
            <p:nvPr/>
          </p:nvSpPr>
          <p:spPr>
            <a:xfrm>
              <a:off x="6908477" y="1961099"/>
              <a:ext cx="509820" cy="217679"/>
            </a:xfrm>
            <a:custGeom>
              <a:rect b="b" l="l" r="r" t="t"/>
              <a:pathLst>
                <a:path extrusionOk="0" h="6370" w="14919">
                  <a:moveTo>
                    <a:pt x="14919" y="0"/>
                  </a:moveTo>
                  <a:lnTo>
                    <a:pt x="0" y="1167"/>
                  </a:lnTo>
                  <a:lnTo>
                    <a:pt x="572" y="6370"/>
                  </a:lnTo>
                  <a:lnTo>
                    <a:pt x="14871" y="5775"/>
                  </a:lnTo>
                  <a:lnTo>
                    <a:pt x="149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3" name="Google Shape;12573;p34"/>
            <p:cNvSpPr/>
            <p:nvPr/>
          </p:nvSpPr>
          <p:spPr>
            <a:xfrm>
              <a:off x="6967459" y="2042362"/>
              <a:ext cx="73266" cy="75897"/>
            </a:xfrm>
            <a:custGeom>
              <a:rect b="b" l="l" r="r" t="t"/>
              <a:pathLst>
                <a:path extrusionOk="0" h="2221" w="2144">
                  <a:moveTo>
                    <a:pt x="1066" y="0"/>
                  </a:moveTo>
                  <a:cubicBezTo>
                    <a:pt x="792" y="0"/>
                    <a:pt x="518" y="105"/>
                    <a:pt x="310" y="313"/>
                  </a:cubicBezTo>
                  <a:cubicBezTo>
                    <a:pt x="120" y="515"/>
                    <a:pt x="1" y="789"/>
                    <a:pt x="1" y="1075"/>
                  </a:cubicBezTo>
                  <a:lnTo>
                    <a:pt x="1" y="1146"/>
                  </a:lnTo>
                  <a:cubicBezTo>
                    <a:pt x="1" y="1432"/>
                    <a:pt x="120" y="1706"/>
                    <a:pt x="310" y="1908"/>
                  </a:cubicBezTo>
                  <a:cubicBezTo>
                    <a:pt x="518" y="2117"/>
                    <a:pt x="792" y="2221"/>
                    <a:pt x="1066" y="2221"/>
                  </a:cubicBezTo>
                  <a:cubicBezTo>
                    <a:pt x="1340" y="2221"/>
                    <a:pt x="1614" y="2117"/>
                    <a:pt x="1822" y="1908"/>
                  </a:cubicBezTo>
                  <a:cubicBezTo>
                    <a:pt x="2025" y="1706"/>
                    <a:pt x="2132" y="1432"/>
                    <a:pt x="2144" y="1146"/>
                  </a:cubicBezTo>
                  <a:lnTo>
                    <a:pt x="2144" y="1075"/>
                  </a:lnTo>
                  <a:cubicBezTo>
                    <a:pt x="2132" y="789"/>
                    <a:pt x="2025" y="515"/>
                    <a:pt x="1822" y="313"/>
                  </a:cubicBezTo>
                  <a:cubicBezTo>
                    <a:pt x="1614" y="105"/>
                    <a:pt x="1340" y="0"/>
                    <a:pt x="1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4" name="Google Shape;12574;p34"/>
            <p:cNvSpPr/>
            <p:nvPr/>
          </p:nvSpPr>
          <p:spPr>
            <a:xfrm>
              <a:off x="7104559" y="2037168"/>
              <a:ext cx="82629" cy="72856"/>
            </a:xfrm>
            <a:custGeom>
              <a:rect b="b" l="l" r="r" t="t"/>
              <a:pathLst>
                <a:path extrusionOk="0" h="2132" w="2418">
                  <a:moveTo>
                    <a:pt x="1168" y="1"/>
                  </a:moveTo>
                  <a:cubicBezTo>
                    <a:pt x="894" y="1"/>
                    <a:pt x="620" y="108"/>
                    <a:pt x="418" y="310"/>
                  </a:cubicBezTo>
                  <a:cubicBezTo>
                    <a:pt x="1" y="727"/>
                    <a:pt x="1" y="1405"/>
                    <a:pt x="418" y="1822"/>
                  </a:cubicBezTo>
                  <a:cubicBezTo>
                    <a:pt x="620" y="2013"/>
                    <a:pt x="894" y="2132"/>
                    <a:pt x="1168" y="2132"/>
                  </a:cubicBezTo>
                  <a:lnTo>
                    <a:pt x="1251" y="2132"/>
                  </a:lnTo>
                  <a:cubicBezTo>
                    <a:pt x="1537" y="2132"/>
                    <a:pt x="1799" y="2013"/>
                    <a:pt x="2001" y="1822"/>
                  </a:cubicBezTo>
                  <a:cubicBezTo>
                    <a:pt x="2418" y="1405"/>
                    <a:pt x="2418" y="727"/>
                    <a:pt x="2001" y="310"/>
                  </a:cubicBezTo>
                  <a:cubicBezTo>
                    <a:pt x="1799" y="108"/>
                    <a:pt x="1537" y="1"/>
                    <a:pt x="12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5" name="Google Shape;12575;p34"/>
            <p:cNvSpPr/>
            <p:nvPr/>
          </p:nvSpPr>
          <p:spPr>
            <a:xfrm>
              <a:off x="7251468" y="2026198"/>
              <a:ext cx="94419" cy="72856"/>
            </a:xfrm>
            <a:custGeom>
              <a:rect b="b" l="l" r="r" t="t"/>
              <a:pathLst>
                <a:path extrusionOk="0" h="2132" w="2763">
                  <a:moveTo>
                    <a:pt x="1381" y="0"/>
                  </a:moveTo>
                  <a:cubicBezTo>
                    <a:pt x="12" y="0"/>
                    <a:pt x="0" y="2131"/>
                    <a:pt x="1381" y="2131"/>
                  </a:cubicBezTo>
                  <a:cubicBezTo>
                    <a:pt x="2750" y="2131"/>
                    <a:pt x="2762" y="0"/>
                    <a:pt x="1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6" name="Google Shape;12576;p34"/>
            <p:cNvSpPr/>
            <p:nvPr/>
          </p:nvSpPr>
          <p:spPr>
            <a:xfrm>
              <a:off x="7275047" y="1999715"/>
              <a:ext cx="543616" cy="467343"/>
            </a:xfrm>
            <a:custGeom>
              <a:rect b="b" l="l" r="r" t="t"/>
              <a:pathLst>
                <a:path extrusionOk="0" h="13676" w="15908">
                  <a:moveTo>
                    <a:pt x="8309" y="0"/>
                  </a:moveTo>
                  <a:cubicBezTo>
                    <a:pt x="7656" y="0"/>
                    <a:pt x="6994" y="85"/>
                    <a:pt x="6335" y="263"/>
                  </a:cubicBezTo>
                  <a:cubicBezTo>
                    <a:pt x="2394" y="1323"/>
                    <a:pt x="1" y="5299"/>
                    <a:pt x="906" y="9276"/>
                  </a:cubicBezTo>
                  <a:cubicBezTo>
                    <a:pt x="941" y="9443"/>
                    <a:pt x="989" y="9598"/>
                    <a:pt x="1037" y="9764"/>
                  </a:cubicBezTo>
                  <a:cubicBezTo>
                    <a:pt x="1072" y="9883"/>
                    <a:pt x="1108" y="9990"/>
                    <a:pt x="1144" y="10110"/>
                  </a:cubicBezTo>
                  <a:cubicBezTo>
                    <a:pt x="1489" y="11086"/>
                    <a:pt x="2120" y="11931"/>
                    <a:pt x="2930" y="12550"/>
                  </a:cubicBezTo>
                  <a:cubicBezTo>
                    <a:pt x="3895" y="13288"/>
                    <a:pt x="5062" y="13676"/>
                    <a:pt x="6243" y="13676"/>
                  </a:cubicBezTo>
                  <a:cubicBezTo>
                    <a:pt x="6664" y="13676"/>
                    <a:pt x="7086" y="13627"/>
                    <a:pt x="7502" y="13527"/>
                  </a:cubicBezTo>
                  <a:lnTo>
                    <a:pt x="11645" y="12574"/>
                  </a:lnTo>
                  <a:cubicBezTo>
                    <a:pt x="13240" y="12193"/>
                    <a:pt x="14586" y="11133"/>
                    <a:pt x="15312" y="9669"/>
                  </a:cubicBezTo>
                  <a:cubicBezTo>
                    <a:pt x="15717" y="8847"/>
                    <a:pt x="15907" y="7931"/>
                    <a:pt x="15860" y="7014"/>
                  </a:cubicBezTo>
                  <a:cubicBezTo>
                    <a:pt x="15860" y="6883"/>
                    <a:pt x="15848" y="6740"/>
                    <a:pt x="15824" y="6597"/>
                  </a:cubicBezTo>
                  <a:cubicBezTo>
                    <a:pt x="15765" y="6169"/>
                    <a:pt x="15681" y="5752"/>
                    <a:pt x="15550" y="5335"/>
                  </a:cubicBezTo>
                  <a:cubicBezTo>
                    <a:pt x="14539" y="2095"/>
                    <a:pt x="11549" y="0"/>
                    <a:pt x="83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7" name="Google Shape;12577;p34"/>
            <p:cNvSpPr/>
            <p:nvPr/>
          </p:nvSpPr>
          <p:spPr>
            <a:xfrm>
              <a:off x="7302727" y="2073255"/>
              <a:ext cx="499670" cy="393804"/>
            </a:xfrm>
            <a:custGeom>
              <a:rect b="b" l="l" r="r" t="t"/>
              <a:pathLst>
                <a:path extrusionOk="0" h="11524" w="14622">
                  <a:moveTo>
                    <a:pt x="7812" y="1"/>
                  </a:moveTo>
                  <a:cubicBezTo>
                    <a:pt x="7387" y="1"/>
                    <a:pt x="6957" y="40"/>
                    <a:pt x="6525" y="123"/>
                  </a:cubicBezTo>
                  <a:cubicBezTo>
                    <a:pt x="2429" y="897"/>
                    <a:pt x="0" y="5160"/>
                    <a:pt x="1405" y="9089"/>
                  </a:cubicBezTo>
                  <a:cubicBezTo>
                    <a:pt x="1572" y="9565"/>
                    <a:pt x="1810" y="10005"/>
                    <a:pt x="2120" y="10398"/>
                  </a:cubicBezTo>
                  <a:cubicBezTo>
                    <a:pt x="3085" y="11136"/>
                    <a:pt x="4252" y="11524"/>
                    <a:pt x="5433" y="11524"/>
                  </a:cubicBezTo>
                  <a:cubicBezTo>
                    <a:pt x="5854" y="11524"/>
                    <a:pt x="6276" y="11475"/>
                    <a:pt x="6692" y="11375"/>
                  </a:cubicBezTo>
                  <a:lnTo>
                    <a:pt x="10835" y="10422"/>
                  </a:lnTo>
                  <a:cubicBezTo>
                    <a:pt x="12430" y="10041"/>
                    <a:pt x="13776" y="8981"/>
                    <a:pt x="14502" y="7517"/>
                  </a:cubicBezTo>
                  <a:cubicBezTo>
                    <a:pt x="14609" y="6993"/>
                    <a:pt x="14621" y="6469"/>
                    <a:pt x="14562" y="5945"/>
                  </a:cubicBezTo>
                  <a:cubicBezTo>
                    <a:pt x="14514" y="5552"/>
                    <a:pt x="14431" y="5171"/>
                    <a:pt x="14312" y="4802"/>
                  </a:cubicBezTo>
                  <a:cubicBezTo>
                    <a:pt x="13417" y="1911"/>
                    <a:pt x="10751" y="1"/>
                    <a:pt x="7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8" name="Google Shape;12578;p34"/>
            <p:cNvSpPr/>
            <p:nvPr/>
          </p:nvSpPr>
          <p:spPr>
            <a:xfrm>
              <a:off x="7302317" y="2019296"/>
              <a:ext cx="484600" cy="329594"/>
            </a:xfrm>
            <a:custGeom>
              <a:rect b="b" l="l" r="r" t="t"/>
              <a:pathLst>
                <a:path extrusionOk="0" h="9645" w="14181">
                  <a:moveTo>
                    <a:pt x="7453" y="0"/>
                  </a:moveTo>
                  <a:cubicBezTo>
                    <a:pt x="7057" y="0"/>
                    <a:pt x="6655" y="35"/>
                    <a:pt x="6251" y="107"/>
                  </a:cubicBezTo>
                  <a:cubicBezTo>
                    <a:pt x="2453" y="785"/>
                    <a:pt x="0" y="4512"/>
                    <a:pt x="870" y="8274"/>
                  </a:cubicBezTo>
                  <a:cubicBezTo>
                    <a:pt x="905" y="8429"/>
                    <a:pt x="941" y="8560"/>
                    <a:pt x="989" y="8703"/>
                  </a:cubicBezTo>
                  <a:cubicBezTo>
                    <a:pt x="2346" y="9313"/>
                    <a:pt x="3914" y="9645"/>
                    <a:pt x="5576" y="9645"/>
                  </a:cubicBezTo>
                  <a:cubicBezTo>
                    <a:pt x="6508" y="9645"/>
                    <a:pt x="7470" y="9540"/>
                    <a:pt x="8442" y="9322"/>
                  </a:cubicBezTo>
                  <a:cubicBezTo>
                    <a:pt x="10597" y="8846"/>
                    <a:pt x="12573" y="7786"/>
                    <a:pt x="14181" y="6262"/>
                  </a:cubicBezTo>
                  <a:cubicBezTo>
                    <a:pt x="14169" y="6143"/>
                    <a:pt x="14157" y="6012"/>
                    <a:pt x="14145" y="5893"/>
                  </a:cubicBezTo>
                  <a:cubicBezTo>
                    <a:pt x="13709" y="2466"/>
                    <a:pt x="10789" y="0"/>
                    <a:pt x="74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9" name="Google Shape;12579;p34"/>
            <p:cNvSpPr/>
            <p:nvPr/>
          </p:nvSpPr>
          <p:spPr>
            <a:xfrm>
              <a:off x="7186779" y="1933214"/>
              <a:ext cx="747831" cy="587015"/>
            </a:xfrm>
            <a:custGeom>
              <a:rect b="b" l="l" r="r" t="t"/>
              <a:pathLst>
                <a:path extrusionOk="0" h="17178" w="21884">
                  <a:moveTo>
                    <a:pt x="10852" y="1923"/>
                  </a:moveTo>
                  <a:cubicBezTo>
                    <a:pt x="11478" y="1923"/>
                    <a:pt x="12108" y="2001"/>
                    <a:pt x="12728" y="2161"/>
                  </a:cubicBezTo>
                  <a:cubicBezTo>
                    <a:pt x="12883" y="2197"/>
                    <a:pt x="13025" y="2245"/>
                    <a:pt x="13180" y="2292"/>
                  </a:cubicBezTo>
                  <a:cubicBezTo>
                    <a:pt x="15990" y="3185"/>
                    <a:pt x="18026" y="5638"/>
                    <a:pt x="18395" y="8567"/>
                  </a:cubicBezTo>
                  <a:cubicBezTo>
                    <a:pt x="18729" y="11341"/>
                    <a:pt x="16919" y="13913"/>
                    <a:pt x="14204" y="14532"/>
                  </a:cubicBezTo>
                  <a:lnTo>
                    <a:pt x="10061" y="15485"/>
                  </a:lnTo>
                  <a:cubicBezTo>
                    <a:pt x="9650" y="15579"/>
                    <a:pt x="9238" y="15625"/>
                    <a:pt x="8832" y="15625"/>
                  </a:cubicBezTo>
                  <a:cubicBezTo>
                    <a:pt x="6585" y="15625"/>
                    <a:pt x="4501" y="14231"/>
                    <a:pt x="3715" y="12044"/>
                  </a:cubicBezTo>
                  <a:cubicBezTo>
                    <a:pt x="3620" y="11770"/>
                    <a:pt x="3536" y="11484"/>
                    <a:pt x="3465" y="11210"/>
                  </a:cubicBezTo>
                  <a:cubicBezTo>
                    <a:pt x="2893" y="8722"/>
                    <a:pt x="3608" y="6126"/>
                    <a:pt x="5370" y="4281"/>
                  </a:cubicBezTo>
                  <a:cubicBezTo>
                    <a:pt x="5477" y="4162"/>
                    <a:pt x="5584" y="4055"/>
                    <a:pt x="5703" y="3947"/>
                  </a:cubicBezTo>
                  <a:cubicBezTo>
                    <a:pt x="7116" y="2633"/>
                    <a:pt x="8965" y="1923"/>
                    <a:pt x="10852" y="1923"/>
                  </a:cubicBezTo>
                  <a:close/>
                  <a:moveTo>
                    <a:pt x="10782" y="0"/>
                  </a:moveTo>
                  <a:cubicBezTo>
                    <a:pt x="8575" y="0"/>
                    <a:pt x="6417" y="800"/>
                    <a:pt x="4727" y="2292"/>
                  </a:cubicBezTo>
                  <a:cubicBezTo>
                    <a:pt x="4608" y="2400"/>
                    <a:pt x="4501" y="2507"/>
                    <a:pt x="4382" y="2614"/>
                  </a:cubicBezTo>
                  <a:cubicBezTo>
                    <a:pt x="0" y="6900"/>
                    <a:pt x="976" y="14199"/>
                    <a:pt x="6334" y="17175"/>
                  </a:cubicBezTo>
                  <a:cubicBezTo>
                    <a:pt x="6334" y="17175"/>
                    <a:pt x="6397" y="17177"/>
                    <a:pt x="6519" y="17177"/>
                  </a:cubicBezTo>
                  <a:cubicBezTo>
                    <a:pt x="7514" y="17177"/>
                    <a:pt x="12409" y="17035"/>
                    <a:pt x="18288" y="14425"/>
                  </a:cubicBezTo>
                  <a:cubicBezTo>
                    <a:pt x="21884" y="9293"/>
                    <a:pt x="19383" y="2150"/>
                    <a:pt x="13371" y="376"/>
                  </a:cubicBezTo>
                  <a:cubicBezTo>
                    <a:pt x="13228" y="328"/>
                    <a:pt x="13073" y="292"/>
                    <a:pt x="12930" y="256"/>
                  </a:cubicBezTo>
                  <a:cubicBezTo>
                    <a:pt x="12219" y="84"/>
                    <a:pt x="11498" y="0"/>
                    <a:pt x="107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0" name="Google Shape;12580;p34"/>
            <p:cNvSpPr/>
            <p:nvPr/>
          </p:nvSpPr>
          <p:spPr>
            <a:xfrm>
              <a:off x="7336899" y="2011538"/>
              <a:ext cx="44800" cy="67969"/>
            </a:xfrm>
            <a:custGeom>
              <a:rect b="b" l="l" r="r" t="t"/>
              <a:pathLst>
                <a:path extrusionOk="0" h="1989" w="1311">
                  <a:moveTo>
                    <a:pt x="334" y="0"/>
                  </a:moveTo>
                  <a:cubicBezTo>
                    <a:pt x="215" y="108"/>
                    <a:pt x="108" y="215"/>
                    <a:pt x="0" y="322"/>
                  </a:cubicBezTo>
                  <a:cubicBezTo>
                    <a:pt x="322" y="881"/>
                    <a:pt x="643" y="1441"/>
                    <a:pt x="977" y="1989"/>
                  </a:cubicBezTo>
                  <a:cubicBezTo>
                    <a:pt x="1084" y="1870"/>
                    <a:pt x="1191" y="1763"/>
                    <a:pt x="1310" y="1655"/>
                  </a:cubicBezTo>
                  <a:cubicBezTo>
                    <a:pt x="977" y="1108"/>
                    <a:pt x="655" y="560"/>
                    <a:pt x="3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1" name="Google Shape;12581;p34"/>
            <p:cNvSpPr/>
            <p:nvPr/>
          </p:nvSpPr>
          <p:spPr>
            <a:xfrm>
              <a:off x="7622104" y="1941962"/>
              <a:ext cx="21597" cy="69199"/>
            </a:xfrm>
            <a:custGeom>
              <a:rect b="b" l="l" r="r" t="t"/>
              <a:pathLst>
                <a:path extrusionOk="0" h="2025" w="632">
                  <a:moveTo>
                    <a:pt x="203" y="0"/>
                  </a:moveTo>
                  <a:cubicBezTo>
                    <a:pt x="108" y="631"/>
                    <a:pt x="36" y="1263"/>
                    <a:pt x="1" y="1905"/>
                  </a:cubicBezTo>
                  <a:cubicBezTo>
                    <a:pt x="144" y="1941"/>
                    <a:pt x="298" y="1977"/>
                    <a:pt x="441" y="2025"/>
                  </a:cubicBezTo>
                  <a:cubicBezTo>
                    <a:pt x="477" y="1393"/>
                    <a:pt x="548" y="751"/>
                    <a:pt x="632" y="120"/>
                  </a:cubicBezTo>
                  <a:cubicBezTo>
                    <a:pt x="489" y="84"/>
                    <a:pt x="346" y="36"/>
                    <a:pt x="2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2" name="Google Shape;12582;p34"/>
            <p:cNvSpPr/>
            <p:nvPr/>
          </p:nvSpPr>
          <p:spPr>
            <a:xfrm>
              <a:off x="7517126" y="2032862"/>
              <a:ext cx="112735" cy="420561"/>
            </a:xfrm>
            <a:custGeom>
              <a:rect b="b" l="l" r="r" t="t"/>
              <a:pathLst>
                <a:path extrusionOk="0" h="12307" w="3299">
                  <a:moveTo>
                    <a:pt x="1554" y="0"/>
                  </a:moveTo>
                  <a:cubicBezTo>
                    <a:pt x="1164" y="0"/>
                    <a:pt x="736" y="29"/>
                    <a:pt x="334" y="115"/>
                  </a:cubicBezTo>
                  <a:lnTo>
                    <a:pt x="1" y="12307"/>
                  </a:lnTo>
                  <a:cubicBezTo>
                    <a:pt x="1" y="12307"/>
                    <a:pt x="2120" y="11973"/>
                    <a:pt x="3299" y="11533"/>
                  </a:cubicBezTo>
                  <a:lnTo>
                    <a:pt x="2894" y="103"/>
                  </a:lnTo>
                  <a:cubicBezTo>
                    <a:pt x="2894" y="103"/>
                    <a:pt x="2295" y="0"/>
                    <a:pt x="15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3" name="Google Shape;12583;p34"/>
            <p:cNvSpPr/>
            <p:nvPr/>
          </p:nvSpPr>
          <p:spPr>
            <a:xfrm>
              <a:off x="7632698" y="2052238"/>
              <a:ext cx="80579" cy="359290"/>
            </a:xfrm>
            <a:custGeom>
              <a:rect b="b" l="l" r="r" t="t"/>
              <a:pathLst>
                <a:path extrusionOk="0" h="10514" w="2358">
                  <a:moveTo>
                    <a:pt x="0" y="0"/>
                  </a:moveTo>
                  <a:lnTo>
                    <a:pt x="786" y="10513"/>
                  </a:lnTo>
                  <a:cubicBezTo>
                    <a:pt x="786" y="10513"/>
                    <a:pt x="1798" y="10323"/>
                    <a:pt x="2358" y="10144"/>
                  </a:cubicBezTo>
                  <a:lnTo>
                    <a:pt x="1155" y="441"/>
                  </a:lnTo>
                  <a:cubicBezTo>
                    <a:pt x="1155" y="441"/>
                    <a:pt x="453" y="7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584" name="Google Shape;125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1300" y="2349625"/>
            <a:ext cx="2793876" cy="279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88" name="Shape 1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89" name="Google Shape;12589;p35"/>
          <p:cNvGrpSpPr/>
          <p:nvPr/>
        </p:nvGrpSpPr>
        <p:grpSpPr>
          <a:xfrm>
            <a:off x="4975250" y="1039350"/>
            <a:ext cx="3447775" cy="3064800"/>
            <a:chOff x="4975250" y="1039350"/>
            <a:chExt cx="3447775" cy="3064800"/>
          </a:xfrm>
        </p:grpSpPr>
        <p:sp>
          <p:nvSpPr>
            <p:cNvPr id="12590" name="Google Shape;12590;p35"/>
            <p:cNvSpPr/>
            <p:nvPr/>
          </p:nvSpPr>
          <p:spPr>
            <a:xfrm>
              <a:off x="5490919" y="1276295"/>
              <a:ext cx="2794684" cy="2590912"/>
            </a:xfrm>
            <a:custGeom>
              <a:rect b="b" l="l" r="r" t="t"/>
              <a:pathLst>
                <a:path extrusionOk="0" h="50897" w="54900">
                  <a:moveTo>
                    <a:pt x="27452" y="1"/>
                  </a:moveTo>
                  <a:cubicBezTo>
                    <a:pt x="20977" y="1"/>
                    <a:pt x="14500" y="2457"/>
                    <a:pt x="9537" y="7379"/>
                  </a:cubicBezTo>
                  <a:cubicBezTo>
                    <a:pt x="2227" y="14618"/>
                    <a:pt x="0" y="25548"/>
                    <a:pt x="3894" y="35084"/>
                  </a:cubicBezTo>
                  <a:cubicBezTo>
                    <a:pt x="7787" y="44609"/>
                    <a:pt x="17038" y="50848"/>
                    <a:pt x="27325" y="50896"/>
                  </a:cubicBezTo>
                  <a:cubicBezTo>
                    <a:pt x="27365" y="50896"/>
                    <a:pt x="27404" y="50896"/>
                    <a:pt x="27444" y="50896"/>
                  </a:cubicBezTo>
                  <a:cubicBezTo>
                    <a:pt x="37695" y="50896"/>
                    <a:pt x="46950" y="44752"/>
                    <a:pt x="50911" y="35299"/>
                  </a:cubicBezTo>
                  <a:cubicBezTo>
                    <a:pt x="54900" y="25810"/>
                    <a:pt x="52781" y="14856"/>
                    <a:pt x="45542" y="7545"/>
                  </a:cubicBezTo>
                  <a:cubicBezTo>
                    <a:pt x="40563" y="2519"/>
                    <a:pt x="34009" y="1"/>
                    <a:pt x="274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91" name="Google Shape;12591;p35"/>
            <p:cNvGrpSpPr/>
            <p:nvPr/>
          </p:nvGrpSpPr>
          <p:grpSpPr>
            <a:xfrm>
              <a:off x="5753234" y="1365202"/>
              <a:ext cx="2275301" cy="2503304"/>
              <a:chOff x="7132000" y="1765725"/>
              <a:chExt cx="1117425" cy="1229400"/>
            </a:xfrm>
          </p:grpSpPr>
          <p:sp>
            <p:nvSpPr>
              <p:cNvPr id="12592" name="Google Shape;12592;p35"/>
              <p:cNvSpPr/>
              <p:nvPr/>
            </p:nvSpPr>
            <p:spPr>
              <a:xfrm>
                <a:off x="7194800" y="2392500"/>
                <a:ext cx="727200" cy="548600"/>
              </a:xfrm>
              <a:custGeom>
                <a:rect b="b" l="l" r="r" t="t"/>
                <a:pathLst>
                  <a:path extrusionOk="0" h="21944" w="29088">
                    <a:moveTo>
                      <a:pt x="17345" y="1"/>
                    </a:moveTo>
                    <a:cubicBezTo>
                      <a:pt x="16976" y="1"/>
                      <a:pt x="16607" y="119"/>
                      <a:pt x="16300" y="361"/>
                    </a:cubicBezTo>
                    <a:cubicBezTo>
                      <a:pt x="15610" y="897"/>
                      <a:pt x="15431" y="1861"/>
                      <a:pt x="15896" y="2599"/>
                    </a:cubicBezTo>
                    <a:cubicBezTo>
                      <a:pt x="15881" y="2599"/>
                      <a:pt x="15865" y="2599"/>
                      <a:pt x="15850" y="2599"/>
                    </a:cubicBezTo>
                    <a:cubicBezTo>
                      <a:pt x="14331" y="2599"/>
                      <a:pt x="12885" y="3193"/>
                      <a:pt x="11800" y="4266"/>
                    </a:cubicBezTo>
                    <a:cubicBezTo>
                      <a:pt x="11752" y="4314"/>
                      <a:pt x="11705" y="4361"/>
                      <a:pt x="11669" y="4409"/>
                    </a:cubicBezTo>
                    <a:cubicBezTo>
                      <a:pt x="10591" y="2491"/>
                      <a:pt x="8614" y="1441"/>
                      <a:pt x="6596" y="1441"/>
                    </a:cubicBezTo>
                    <a:cubicBezTo>
                      <a:pt x="5381" y="1441"/>
                      <a:pt x="4152" y="1822"/>
                      <a:pt x="3096" y="2623"/>
                    </a:cubicBezTo>
                    <a:cubicBezTo>
                      <a:pt x="287" y="4742"/>
                      <a:pt x="1" y="8862"/>
                      <a:pt x="2501" y="11350"/>
                    </a:cubicBezTo>
                    <a:cubicBezTo>
                      <a:pt x="2834" y="11684"/>
                      <a:pt x="3204" y="11981"/>
                      <a:pt x="3608" y="12219"/>
                    </a:cubicBezTo>
                    <a:cubicBezTo>
                      <a:pt x="2846" y="13100"/>
                      <a:pt x="3251" y="14470"/>
                      <a:pt x="4358" y="14803"/>
                    </a:cubicBezTo>
                    <a:cubicBezTo>
                      <a:pt x="4515" y="14850"/>
                      <a:pt x="4672" y="14872"/>
                      <a:pt x="4824" y="14872"/>
                    </a:cubicBezTo>
                    <a:cubicBezTo>
                      <a:pt x="5757" y="14872"/>
                      <a:pt x="6539" y="14047"/>
                      <a:pt x="6406" y="13065"/>
                    </a:cubicBezTo>
                    <a:lnTo>
                      <a:pt x="6406" y="13065"/>
                    </a:lnTo>
                    <a:cubicBezTo>
                      <a:pt x="6482" y="13068"/>
                      <a:pt x="6558" y="13069"/>
                      <a:pt x="6633" y="13069"/>
                    </a:cubicBezTo>
                    <a:cubicBezTo>
                      <a:pt x="7458" y="13069"/>
                      <a:pt x="8261" y="12891"/>
                      <a:pt x="9014" y="12553"/>
                    </a:cubicBezTo>
                    <a:cubicBezTo>
                      <a:pt x="9494" y="14271"/>
                      <a:pt x="11024" y="15266"/>
                      <a:pt x="12594" y="15266"/>
                    </a:cubicBezTo>
                    <a:cubicBezTo>
                      <a:pt x="13515" y="15266"/>
                      <a:pt x="14449" y="14923"/>
                      <a:pt x="15193" y="14184"/>
                    </a:cubicBezTo>
                    <a:lnTo>
                      <a:pt x="15348" y="14041"/>
                    </a:lnTo>
                    <a:cubicBezTo>
                      <a:pt x="15511" y="14055"/>
                      <a:pt x="15674" y="14062"/>
                      <a:pt x="15836" y="14062"/>
                    </a:cubicBezTo>
                    <a:cubicBezTo>
                      <a:pt x="17336" y="14062"/>
                      <a:pt x="18798" y="13472"/>
                      <a:pt x="19872" y="12398"/>
                    </a:cubicBezTo>
                    <a:cubicBezTo>
                      <a:pt x="20099" y="12172"/>
                      <a:pt x="20313" y="11910"/>
                      <a:pt x="20515" y="11648"/>
                    </a:cubicBezTo>
                    <a:lnTo>
                      <a:pt x="20515" y="11648"/>
                    </a:lnTo>
                    <a:cubicBezTo>
                      <a:pt x="20337" y="13255"/>
                      <a:pt x="21170" y="14803"/>
                      <a:pt x="22599" y="15553"/>
                    </a:cubicBezTo>
                    <a:cubicBezTo>
                      <a:pt x="21325" y="16279"/>
                      <a:pt x="20658" y="17744"/>
                      <a:pt x="20932" y="19184"/>
                    </a:cubicBezTo>
                    <a:cubicBezTo>
                      <a:pt x="21218" y="20625"/>
                      <a:pt x="22385" y="21721"/>
                      <a:pt x="23837" y="21911"/>
                    </a:cubicBezTo>
                    <a:cubicBezTo>
                      <a:pt x="23995" y="21933"/>
                      <a:pt x="24152" y="21944"/>
                      <a:pt x="24308" y="21944"/>
                    </a:cubicBezTo>
                    <a:cubicBezTo>
                      <a:pt x="25588" y="21944"/>
                      <a:pt x="26778" y="21220"/>
                      <a:pt x="27361" y="20042"/>
                    </a:cubicBezTo>
                    <a:cubicBezTo>
                      <a:pt x="28016" y="18732"/>
                      <a:pt x="27754" y="17149"/>
                      <a:pt x="26718" y="16113"/>
                    </a:cubicBezTo>
                    <a:cubicBezTo>
                      <a:pt x="26540" y="15934"/>
                      <a:pt x="26337" y="15767"/>
                      <a:pt x="26123" y="15636"/>
                    </a:cubicBezTo>
                    <a:cubicBezTo>
                      <a:pt x="28350" y="14589"/>
                      <a:pt x="29088" y="11803"/>
                      <a:pt x="27683" y="9790"/>
                    </a:cubicBezTo>
                    <a:cubicBezTo>
                      <a:pt x="26907" y="8679"/>
                      <a:pt x="25680" y="8105"/>
                      <a:pt x="24445" y="8105"/>
                    </a:cubicBezTo>
                    <a:cubicBezTo>
                      <a:pt x="23443" y="8105"/>
                      <a:pt x="22436" y="8482"/>
                      <a:pt x="21658" y="9255"/>
                    </a:cubicBezTo>
                    <a:cubicBezTo>
                      <a:pt x="21587" y="9326"/>
                      <a:pt x="21527" y="9409"/>
                      <a:pt x="21456" y="9481"/>
                    </a:cubicBezTo>
                    <a:cubicBezTo>
                      <a:pt x="21980" y="6897"/>
                      <a:pt x="20670" y="4278"/>
                      <a:pt x="18289" y="3159"/>
                    </a:cubicBezTo>
                    <a:cubicBezTo>
                      <a:pt x="18384" y="3087"/>
                      <a:pt x="18479" y="3016"/>
                      <a:pt x="18563" y="2932"/>
                    </a:cubicBezTo>
                    <a:cubicBezTo>
                      <a:pt x="19229" y="2266"/>
                      <a:pt x="19229" y="1194"/>
                      <a:pt x="18575" y="516"/>
                    </a:cubicBezTo>
                    <a:cubicBezTo>
                      <a:pt x="18241" y="176"/>
                      <a:pt x="17793" y="1"/>
                      <a:pt x="173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3" name="Google Shape;12593;p35"/>
              <p:cNvSpPr/>
              <p:nvPr/>
            </p:nvSpPr>
            <p:spPr>
              <a:xfrm>
                <a:off x="7196700" y="1978625"/>
                <a:ext cx="385975" cy="438600"/>
              </a:xfrm>
              <a:custGeom>
                <a:rect b="b" l="l" r="r" t="t"/>
                <a:pathLst>
                  <a:path extrusionOk="0" h="17544" w="15439">
                    <a:moveTo>
                      <a:pt x="8354" y="8784"/>
                    </a:moveTo>
                    <a:cubicBezTo>
                      <a:pt x="8390" y="8843"/>
                      <a:pt x="8426" y="8903"/>
                      <a:pt x="8462" y="8962"/>
                    </a:cubicBezTo>
                    <a:cubicBezTo>
                      <a:pt x="8414" y="8903"/>
                      <a:pt x="8354" y="8843"/>
                      <a:pt x="8307" y="8784"/>
                    </a:cubicBezTo>
                    <a:close/>
                    <a:moveTo>
                      <a:pt x="8397" y="0"/>
                    </a:moveTo>
                    <a:cubicBezTo>
                      <a:pt x="7818" y="0"/>
                      <a:pt x="7227" y="116"/>
                      <a:pt x="6652" y="366"/>
                    </a:cubicBezTo>
                    <a:cubicBezTo>
                      <a:pt x="3937" y="1533"/>
                      <a:pt x="3139" y="5010"/>
                      <a:pt x="5068" y="7260"/>
                    </a:cubicBezTo>
                    <a:cubicBezTo>
                      <a:pt x="5056" y="7260"/>
                      <a:pt x="5044" y="7260"/>
                      <a:pt x="5032" y="7260"/>
                    </a:cubicBezTo>
                    <a:cubicBezTo>
                      <a:pt x="2086" y="7260"/>
                      <a:pt x="0" y="10141"/>
                      <a:pt x="937" y="12939"/>
                    </a:cubicBezTo>
                    <a:cubicBezTo>
                      <a:pt x="1560" y="14800"/>
                      <a:pt x="3275" y="15888"/>
                      <a:pt x="5047" y="15888"/>
                    </a:cubicBezTo>
                    <a:cubicBezTo>
                      <a:pt x="5950" y="15888"/>
                      <a:pt x="6868" y="15606"/>
                      <a:pt x="7664" y="14999"/>
                    </a:cubicBezTo>
                    <a:lnTo>
                      <a:pt x="7664" y="14999"/>
                    </a:lnTo>
                    <a:cubicBezTo>
                      <a:pt x="7645" y="16113"/>
                      <a:pt x="8358" y="17096"/>
                      <a:pt x="9414" y="17428"/>
                    </a:cubicBezTo>
                    <a:cubicBezTo>
                      <a:pt x="9662" y="17506"/>
                      <a:pt x="9916" y="17543"/>
                      <a:pt x="10166" y="17543"/>
                    </a:cubicBezTo>
                    <a:cubicBezTo>
                      <a:pt x="10985" y="17543"/>
                      <a:pt x="11774" y="17142"/>
                      <a:pt x="12248" y="16439"/>
                    </a:cubicBezTo>
                    <a:cubicBezTo>
                      <a:pt x="13431" y="14669"/>
                      <a:pt x="12045" y="12521"/>
                      <a:pt x="10192" y="12521"/>
                    </a:cubicBezTo>
                    <a:cubicBezTo>
                      <a:pt x="9864" y="12521"/>
                      <a:pt x="9521" y="12588"/>
                      <a:pt x="9176" y="12737"/>
                    </a:cubicBezTo>
                    <a:cubicBezTo>
                      <a:pt x="9486" y="11606"/>
                      <a:pt x="9331" y="10403"/>
                      <a:pt x="8747" y="9391"/>
                    </a:cubicBezTo>
                    <a:lnTo>
                      <a:pt x="8747" y="9391"/>
                    </a:lnTo>
                    <a:cubicBezTo>
                      <a:pt x="9446" y="10282"/>
                      <a:pt x="10479" y="10743"/>
                      <a:pt x="11520" y="10743"/>
                    </a:cubicBezTo>
                    <a:cubicBezTo>
                      <a:pt x="12343" y="10743"/>
                      <a:pt x="13171" y="10456"/>
                      <a:pt x="13843" y="9867"/>
                    </a:cubicBezTo>
                    <a:cubicBezTo>
                      <a:pt x="15355" y="8522"/>
                      <a:pt x="15439" y="6188"/>
                      <a:pt x="14022" y="4748"/>
                    </a:cubicBezTo>
                    <a:cubicBezTo>
                      <a:pt x="13665" y="4390"/>
                      <a:pt x="13236" y="4105"/>
                      <a:pt x="12760" y="3926"/>
                    </a:cubicBezTo>
                    <a:cubicBezTo>
                      <a:pt x="12516" y="1608"/>
                      <a:pt x="10548" y="0"/>
                      <a:pt x="83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4" name="Google Shape;12594;p35"/>
              <p:cNvSpPr/>
              <p:nvPr/>
            </p:nvSpPr>
            <p:spPr>
              <a:xfrm>
                <a:off x="7626700" y="1937100"/>
                <a:ext cx="132700" cy="99200"/>
              </a:xfrm>
              <a:custGeom>
                <a:rect b="b" l="l" r="r" t="t"/>
                <a:pathLst>
                  <a:path extrusionOk="0" h="3968" w="5308">
                    <a:moveTo>
                      <a:pt x="2649" y="0"/>
                    </a:moveTo>
                    <a:cubicBezTo>
                      <a:pt x="2145" y="0"/>
                      <a:pt x="1641" y="191"/>
                      <a:pt x="1251" y="575"/>
                    </a:cubicBezTo>
                    <a:cubicBezTo>
                      <a:pt x="1" y="1813"/>
                      <a:pt x="870" y="3956"/>
                      <a:pt x="2644" y="3968"/>
                    </a:cubicBezTo>
                    <a:cubicBezTo>
                      <a:pt x="2649" y="3968"/>
                      <a:pt x="2654" y="3968"/>
                      <a:pt x="2659" y="3968"/>
                    </a:cubicBezTo>
                    <a:cubicBezTo>
                      <a:pt x="4411" y="3968"/>
                      <a:pt x="5307" y="1845"/>
                      <a:pt x="4061" y="586"/>
                    </a:cubicBezTo>
                    <a:cubicBezTo>
                      <a:pt x="3671" y="197"/>
                      <a:pt x="3160" y="0"/>
                      <a:pt x="26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5" name="Google Shape;12595;p35"/>
              <p:cNvSpPr/>
              <p:nvPr/>
            </p:nvSpPr>
            <p:spPr>
              <a:xfrm>
                <a:off x="7439475" y="1811525"/>
                <a:ext cx="235100" cy="167050"/>
              </a:xfrm>
              <a:custGeom>
                <a:rect b="b" l="l" r="r" t="t"/>
                <a:pathLst>
                  <a:path extrusionOk="0" h="6682" w="9404">
                    <a:moveTo>
                      <a:pt x="3716" y="0"/>
                    </a:moveTo>
                    <a:cubicBezTo>
                      <a:pt x="3049" y="0"/>
                      <a:pt x="2379" y="200"/>
                      <a:pt x="1799" y="609"/>
                    </a:cubicBezTo>
                    <a:cubicBezTo>
                      <a:pt x="465" y="1549"/>
                      <a:pt x="1" y="3312"/>
                      <a:pt x="703" y="4776"/>
                    </a:cubicBezTo>
                    <a:cubicBezTo>
                      <a:pt x="1268" y="5963"/>
                      <a:pt x="2457" y="6681"/>
                      <a:pt x="3712" y="6681"/>
                    </a:cubicBezTo>
                    <a:cubicBezTo>
                      <a:pt x="4018" y="6681"/>
                      <a:pt x="4327" y="6639"/>
                      <a:pt x="4632" y="6550"/>
                    </a:cubicBezTo>
                    <a:cubicBezTo>
                      <a:pt x="6204" y="6098"/>
                      <a:pt x="7216" y="4585"/>
                      <a:pt x="7037" y="2966"/>
                    </a:cubicBezTo>
                    <a:lnTo>
                      <a:pt x="7037" y="2966"/>
                    </a:lnTo>
                    <a:cubicBezTo>
                      <a:pt x="7268" y="3084"/>
                      <a:pt x="7506" y="3138"/>
                      <a:pt x="7736" y="3138"/>
                    </a:cubicBezTo>
                    <a:cubicBezTo>
                      <a:pt x="8624" y="3138"/>
                      <a:pt x="9403" y="2342"/>
                      <a:pt x="9252" y="1359"/>
                    </a:cubicBezTo>
                    <a:cubicBezTo>
                      <a:pt x="9120" y="550"/>
                      <a:pt x="8429" y="57"/>
                      <a:pt x="7720" y="57"/>
                    </a:cubicBezTo>
                    <a:cubicBezTo>
                      <a:pt x="7344" y="57"/>
                      <a:pt x="6962" y="196"/>
                      <a:pt x="6656" y="502"/>
                    </a:cubicBezTo>
                    <a:cubicBezTo>
                      <a:pt x="6466" y="692"/>
                      <a:pt x="6323" y="918"/>
                      <a:pt x="6252" y="1168"/>
                    </a:cubicBezTo>
                    <a:cubicBezTo>
                      <a:pt x="6204" y="1109"/>
                      <a:pt x="6144" y="1049"/>
                      <a:pt x="6097" y="990"/>
                    </a:cubicBezTo>
                    <a:cubicBezTo>
                      <a:pt x="5444" y="337"/>
                      <a:pt x="4582" y="0"/>
                      <a:pt x="37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6" name="Google Shape;12596;p35"/>
              <p:cNvSpPr/>
              <p:nvPr/>
            </p:nvSpPr>
            <p:spPr>
              <a:xfrm>
                <a:off x="7274975" y="1880300"/>
                <a:ext cx="121375" cy="90750"/>
              </a:xfrm>
              <a:custGeom>
                <a:rect b="b" l="l" r="r" t="t"/>
                <a:pathLst>
                  <a:path extrusionOk="0" h="3630" w="4855">
                    <a:moveTo>
                      <a:pt x="2423" y="1"/>
                    </a:moveTo>
                    <a:cubicBezTo>
                      <a:pt x="813" y="1"/>
                      <a:pt x="0" y="1945"/>
                      <a:pt x="1140" y="3097"/>
                    </a:cubicBezTo>
                    <a:cubicBezTo>
                      <a:pt x="1494" y="3451"/>
                      <a:pt x="1963" y="3629"/>
                      <a:pt x="2433" y="3629"/>
                    </a:cubicBezTo>
                    <a:cubicBezTo>
                      <a:pt x="2895" y="3629"/>
                      <a:pt x="3357" y="3457"/>
                      <a:pt x="3711" y="3108"/>
                    </a:cubicBezTo>
                    <a:cubicBezTo>
                      <a:pt x="4854" y="1965"/>
                      <a:pt x="4057" y="13"/>
                      <a:pt x="2437" y="1"/>
                    </a:cubicBezTo>
                    <a:cubicBezTo>
                      <a:pt x="2432" y="1"/>
                      <a:pt x="2428" y="1"/>
                      <a:pt x="24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7" name="Google Shape;12597;p35"/>
              <p:cNvSpPr/>
              <p:nvPr/>
            </p:nvSpPr>
            <p:spPr>
              <a:xfrm>
                <a:off x="7132000" y="2536650"/>
                <a:ext cx="82475" cy="61550"/>
              </a:xfrm>
              <a:custGeom>
                <a:rect b="b" l="l" r="r" t="t"/>
                <a:pathLst>
                  <a:path extrusionOk="0" h="2462" w="3299">
                    <a:moveTo>
                      <a:pt x="1644" y="0"/>
                    </a:moveTo>
                    <a:cubicBezTo>
                      <a:pt x="560" y="0"/>
                      <a:pt x="1" y="1322"/>
                      <a:pt x="774" y="2096"/>
                    </a:cubicBezTo>
                    <a:cubicBezTo>
                      <a:pt x="1019" y="2340"/>
                      <a:pt x="1334" y="2462"/>
                      <a:pt x="1650" y="2462"/>
                    </a:cubicBezTo>
                    <a:cubicBezTo>
                      <a:pt x="1965" y="2462"/>
                      <a:pt x="2281" y="2340"/>
                      <a:pt x="2525" y="2096"/>
                    </a:cubicBezTo>
                    <a:cubicBezTo>
                      <a:pt x="3299" y="1322"/>
                      <a:pt x="2739" y="0"/>
                      <a:pt x="16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8" name="Google Shape;12598;p35"/>
              <p:cNvSpPr/>
              <p:nvPr/>
            </p:nvSpPr>
            <p:spPr>
              <a:xfrm>
                <a:off x="7817600" y="2378900"/>
                <a:ext cx="174950" cy="166800"/>
              </a:xfrm>
              <a:custGeom>
                <a:rect b="b" l="l" r="r" t="t"/>
                <a:pathLst>
                  <a:path extrusionOk="0" h="6672" w="6998">
                    <a:moveTo>
                      <a:pt x="3369" y="1"/>
                    </a:moveTo>
                    <a:cubicBezTo>
                      <a:pt x="1664" y="1"/>
                      <a:pt x="25" y="1323"/>
                      <a:pt x="9" y="3322"/>
                    </a:cubicBezTo>
                    <a:cubicBezTo>
                      <a:pt x="0" y="5334"/>
                      <a:pt x="1649" y="6672"/>
                      <a:pt x="3368" y="6672"/>
                    </a:cubicBezTo>
                    <a:cubicBezTo>
                      <a:pt x="4182" y="6672"/>
                      <a:pt x="5011" y="6372"/>
                      <a:pt x="5688" y="5703"/>
                    </a:cubicBezTo>
                    <a:cubicBezTo>
                      <a:pt x="6998" y="4405"/>
                      <a:pt x="6998" y="2298"/>
                      <a:pt x="5712" y="1000"/>
                    </a:cubicBezTo>
                    <a:cubicBezTo>
                      <a:pt x="5033" y="309"/>
                      <a:pt x="4193" y="1"/>
                      <a:pt x="33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9" name="Google Shape;12599;p35"/>
              <p:cNvSpPr/>
              <p:nvPr/>
            </p:nvSpPr>
            <p:spPr>
              <a:xfrm>
                <a:off x="7924375" y="2584975"/>
                <a:ext cx="149950" cy="112125"/>
              </a:xfrm>
              <a:custGeom>
                <a:rect b="b" l="l" r="r" t="t"/>
                <a:pathLst>
                  <a:path extrusionOk="0" h="4485" w="5998">
                    <a:moveTo>
                      <a:pt x="3006" y="0"/>
                    </a:moveTo>
                    <a:cubicBezTo>
                      <a:pt x="2434" y="0"/>
                      <a:pt x="1862" y="218"/>
                      <a:pt x="1429" y="651"/>
                    </a:cubicBezTo>
                    <a:cubicBezTo>
                      <a:pt x="0" y="2056"/>
                      <a:pt x="988" y="4473"/>
                      <a:pt x="2988" y="4485"/>
                    </a:cubicBezTo>
                    <a:cubicBezTo>
                      <a:pt x="2993" y="4485"/>
                      <a:pt x="2998" y="4485"/>
                      <a:pt x="3003" y="4485"/>
                    </a:cubicBezTo>
                    <a:cubicBezTo>
                      <a:pt x="4994" y="4485"/>
                      <a:pt x="5997" y="2088"/>
                      <a:pt x="4596" y="663"/>
                    </a:cubicBezTo>
                    <a:cubicBezTo>
                      <a:pt x="4160" y="221"/>
                      <a:pt x="3583" y="0"/>
                      <a:pt x="30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0" name="Google Shape;12600;p35"/>
              <p:cNvSpPr/>
              <p:nvPr/>
            </p:nvSpPr>
            <p:spPr>
              <a:xfrm>
                <a:off x="8023475" y="2499350"/>
                <a:ext cx="70875" cy="52800"/>
              </a:xfrm>
              <a:custGeom>
                <a:rect b="b" l="l" r="r" t="t"/>
                <a:pathLst>
                  <a:path extrusionOk="0" h="2112" w="2835">
                    <a:moveTo>
                      <a:pt x="1416" y="1"/>
                    </a:moveTo>
                    <a:cubicBezTo>
                      <a:pt x="1147" y="1"/>
                      <a:pt x="876" y="105"/>
                      <a:pt x="668" y="313"/>
                    </a:cubicBezTo>
                    <a:cubicBezTo>
                      <a:pt x="1" y="968"/>
                      <a:pt x="477" y="2111"/>
                      <a:pt x="1418" y="2111"/>
                    </a:cubicBezTo>
                    <a:cubicBezTo>
                      <a:pt x="2358" y="2111"/>
                      <a:pt x="2834" y="968"/>
                      <a:pt x="2156" y="313"/>
                    </a:cubicBezTo>
                    <a:cubicBezTo>
                      <a:pt x="1953" y="105"/>
                      <a:pt x="1686" y="1"/>
                      <a:pt x="14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1" name="Google Shape;12601;p35"/>
              <p:cNvSpPr/>
              <p:nvPr/>
            </p:nvSpPr>
            <p:spPr>
              <a:xfrm>
                <a:off x="7894000" y="2897475"/>
                <a:ext cx="49725" cy="37150"/>
              </a:xfrm>
              <a:custGeom>
                <a:rect b="b" l="l" r="r" t="t"/>
                <a:pathLst>
                  <a:path extrusionOk="0" h="1486" w="1989">
                    <a:moveTo>
                      <a:pt x="999" y="0"/>
                    </a:moveTo>
                    <a:cubicBezTo>
                      <a:pt x="807" y="0"/>
                      <a:pt x="614" y="75"/>
                      <a:pt x="465" y="224"/>
                    </a:cubicBezTo>
                    <a:cubicBezTo>
                      <a:pt x="1" y="688"/>
                      <a:pt x="334" y="1486"/>
                      <a:pt x="1001" y="1486"/>
                    </a:cubicBezTo>
                    <a:cubicBezTo>
                      <a:pt x="1656" y="1486"/>
                      <a:pt x="1989" y="688"/>
                      <a:pt x="1525" y="224"/>
                    </a:cubicBezTo>
                    <a:cubicBezTo>
                      <a:pt x="1382" y="75"/>
                      <a:pt x="1191" y="0"/>
                      <a:pt x="9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2" name="Google Shape;12602;p35"/>
              <p:cNvSpPr/>
              <p:nvPr/>
            </p:nvSpPr>
            <p:spPr>
              <a:xfrm>
                <a:off x="7579175" y="2793000"/>
                <a:ext cx="110950" cy="105800"/>
              </a:xfrm>
              <a:custGeom>
                <a:rect b="b" l="l" r="r" t="t"/>
                <a:pathLst>
                  <a:path extrusionOk="0" h="4232" w="4438">
                    <a:moveTo>
                      <a:pt x="2138" y="0"/>
                    </a:moveTo>
                    <a:cubicBezTo>
                      <a:pt x="1054" y="0"/>
                      <a:pt x="17" y="836"/>
                      <a:pt x="9" y="2105"/>
                    </a:cubicBezTo>
                    <a:cubicBezTo>
                      <a:pt x="1" y="3382"/>
                      <a:pt x="1046" y="4231"/>
                      <a:pt x="2136" y="4231"/>
                    </a:cubicBezTo>
                    <a:cubicBezTo>
                      <a:pt x="2651" y="4231"/>
                      <a:pt x="3176" y="4041"/>
                      <a:pt x="3604" y="3617"/>
                    </a:cubicBezTo>
                    <a:cubicBezTo>
                      <a:pt x="4438" y="2795"/>
                      <a:pt x="4438" y="1462"/>
                      <a:pt x="3628" y="628"/>
                    </a:cubicBezTo>
                    <a:cubicBezTo>
                      <a:pt x="3194" y="195"/>
                      <a:pt x="2661" y="0"/>
                      <a:pt x="21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3" name="Google Shape;12603;p35"/>
              <p:cNvSpPr/>
              <p:nvPr/>
            </p:nvSpPr>
            <p:spPr>
              <a:xfrm>
                <a:off x="8166650" y="2565100"/>
                <a:ext cx="82775" cy="62050"/>
              </a:xfrm>
              <a:custGeom>
                <a:rect b="b" l="l" r="r" t="t"/>
                <a:pathLst>
                  <a:path extrusionOk="0" h="2482" w="3311">
                    <a:moveTo>
                      <a:pt x="1651" y="1"/>
                    </a:moveTo>
                    <a:cubicBezTo>
                      <a:pt x="1336" y="1"/>
                      <a:pt x="1023" y="120"/>
                      <a:pt x="787" y="362"/>
                    </a:cubicBezTo>
                    <a:cubicBezTo>
                      <a:pt x="1" y="1136"/>
                      <a:pt x="536" y="2470"/>
                      <a:pt x="1644" y="2482"/>
                    </a:cubicBezTo>
                    <a:cubicBezTo>
                      <a:pt x="2751" y="2482"/>
                      <a:pt x="3311" y="1148"/>
                      <a:pt x="2537" y="362"/>
                    </a:cubicBezTo>
                    <a:cubicBezTo>
                      <a:pt x="2291" y="123"/>
                      <a:pt x="1970" y="1"/>
                      <a:pt x="16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4" name="Google Shape;12604;p35"/>
              <p:cNvSpPr/>
              <p:nvPr/>
            </p:nvSpPr>
            <p:spPr>
              <a:xfrm>
                <a:off x="7920800" y="1765725"/>
                <a:ext cx="155400" cy="91775"/>
              </a:xfrm>
              <a:custGeom>
                <a:rect b="b" l="l" r="r" t="t"/>
                <a:pathLst>
                  <a:path extrusionOk="0" h="3671" w="6216">
                    <a:moveTo>
                      <a:pt x="0" y="0"/>
                    </a:moveTo>
                    <a:lnTo>
                      <a:pt x="0" y="0"/>
                    </a:lnTo>
                    <a:cubicBezTo>
                      <a:pt x="238" y="810"/>
                      <a:pt x="679" y="1560"/>
                      <a:pt x="1274" y="2155"/>
                    </a:cubicBezTo>
                    <a:cubicBezTo>
                      <a:pt x="2244" y="3143"/>
                      <a:pt x="3560" y="3670"/>
                      <a:pt x="4904" y="3670"/>
                    </a:cubicBezTo>
                    <a:cubicBezTo>
                      <a:pt x="5342" y="3670"/>
                      <a:pt x="5782" y="3615"/>
                      <a:pt x="6215" y="3500"/>
                    </a:cubicBezTo>
                    <a:cubicBezTo>
                      <a:pt x="4322" y="2036"/>
                      <a:pt x="2227" y="857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5" name="Google Shape;12605;p35"/>
              <p:cNvSpPr/>
              <p:nvPr/>
            </p:nvSpPr>
            <p:spPr>
              <a:xfrm>
                <a:off x="7303450" y="2819975"/>
                <a:ext cx="420625" cy="175150"/>
              </a:xfrm>
              <a:custGeom>
                <a:rect b="b" l="l" r="r" t="t"/>
                <a:pathLst>
                  <a:path extrusionOk="0" h="7006" w="16825">
                    <a:moveTo>
                      <a:pt x="4567" y="0"/>
                    </a:moveTo>
                    <a:cubicBezTo>
                      <a:pt x="2965" y="0"/>
                      <a:pt x="1337" y="567"/>
                      <a:pt x="1" y="1800"/>
                    </a:cubicBezTo>
                    <a:cubicBezTo>
                      <a:pt x="4438" y="5183"/>
                      <a:pt x="9859" y="7006"/>
                      <a:pt x="15422" y="7006"/>
                    </a:cubicBezTo>
                    <a:cubicBezTo>
                      <a:pt x="15889" y="7006"/>
                      <a:pt x="16356" y="6993"/>
                      <a:pt x="16824" y="6967"/>
                    </a:cubicBezTo>
                    <a:cubicBezTo>
                      <a:pt x="16171" y="5499"/>
                      <a:pt x="14741" y="4654"/>
                      <a:pt x="13265" y="4654"/>
                    </a:cubicBezTo>
                    <a:cubicBezTo>
                      <a:pt x="12563" y="4654"/>
                      <a:pt x="11849" y="4845"/>
                      <a:pt x="11204" y="5253"/>
                    </a:cubicBezTo>
                    <a:cubicBezTo>
                      <a:pt x="10438" y="1962"/>
                      <a:pt x="7546" y="0"/>
                      <a:pt x="45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6" name="Google Shape;12606;p35"/>
              <p:cNvSpPr/>
              <p:nvPr/>
            </p:nvSpPr>
            <p:spPr>
              <a:xfrm>
                <a:off x="8128550" y="2151925"/>
                <a:ext cx="68500" cy="51075"/>
              </a:xfrm>
              <a:custGeom>
                <a:rect b="b" l="l" r="r" t="t"/>
                <a:pathLst>
                  <a:path extrusionOk="0" h="2043" w="2740">
                    <a:moveTo>
                      <a:pt x="1370" y="0"/>
                    </a:moveTo>
                    <a:cubicBezTo>
                      <a:pt x="1108" y="0"/>
                      <a:pt x="846" y="102"/>
                      <a:pt x="644" y="304"/>
                    </a:cubicBezTo>
                    <a:cubicBezTo>
                      <a:pt x="1" y="947"/>
                      <a:pt x="465" y="2042"/>
                      <a:pt x="1370" y="2042"/>
                    </a:cubicBezTo>
                    <a:cubicBezTo>
                      <a:pt x="2275" y="2042"/>
                      <a:pt x="2739" y="947"/>
                      <a:pt x="2096" y="304"/>
                    </a:cubicBezTo>
                    <a:cubicBezTo>
                      <a:pt x="1894" y="102"/>
                      <a:pt x="1632" y="0"/>
                      <a:pt x="13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7" name="Google Shape;12607;p35"/>
              <p:cNvSpPr/>
              <p:nvPr/>
            </p:nvSpPr>
            <p:spPr>
              <a:xfrm>
                <a:off x="8094925" y="2034575"/>
                <a:ext cx="136550" cy="102050"/>
              </a:xfrm>
              <a:custGeom>
                <a:rect b="b" l="l" r="r" t="t"/>
                <a:pathLst>
                  <a:path extrusionOk="0" h="4082" w="5462">
                    <a:moveTo>
                      <a:pt x="2732" y="0"/>
                    </a:moveTo>
                    <a:cubicBezTo>
                      <a:pt x="2213" y="0"/>
                      <a:pt x="1694" y="197"/>
                      <a:pt x="1298" y="593"/>
                    </a:cubicBezTo>
                    <a:cubicBezTo>
                      <a:pt x="0" y="1867"/>
                      <a:pt x="905" y="4069"/>
                      <a:pt x="2727" y="4081"/>
                    </a:cubicBezTo>
                    <a:cubicBezTo>
                      <a:pt x="2732" y="4081"/>
                      <a:pt x="2737" y="4081"/>
                      <a:pt x="2741" y="4081"/>
                    </a:cubicBezTo>
                    <a:cubicBezTo>
                      <a:pt x="4542" y="4081"/>
                      <a:pt x="5462" y="1887"/>
                      <a:pt x="4179" y="605"/>
                    </a:cubicBezTo>
                    <a:cubicBezTo>
                      <a:pt x="3784" y="203"/>
                      <a:pt x="3258" y="0"/>
                      <a:pt x="27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08" name="Google Shape;12608;p35"/>
              <p:cNvSpPr/>
              <p:nvPr/>
            </p:nvSpPr>
            <p:spPr>
              <a:xfrm>
                <a:off x="7157000" y="2206550"/>
                <a:ext cx="49750" cy="37225"/>
              </a:xfrm>
              <a:custGeom>
                <a:rect b="b" l="l" r="r" t="t"/>
                <a:pathLst>
                  <a:path extrusionOk="0" h="1489" w="1990">
                    <a:moveTo>
                      <a:pt x="990" y="0"/>
                    </a:moveTo>
                    <a:cubicBezTo>
                      <a:pt x="798" y="0"/>
                      <a:pt x="608" y="72"/>
                      <a:pt x="465" y="214"/>
                    </a:cubicBezTo>
                    <a:cubicBezTo>
                      <a:pt x="1" y="691"/>
                      <a:pt x="334" y="1488"/>
                      <a:pt x="989" y="1488"/>
                    </a:cubicBezTo>
                    <a:cubicBezTo>
                      <a:pt x="1656" y="1488"/>
                      <a:pt x="1989" y="691"/>
                      <a:pt x="1525" y="214"/>
                    </a:cubicBezTo>
                    <a:cubicBezTo>
                      <a:pt x="1376" y="72"/>
                      <a:pt x="1182" y="0"/>
                      <a:pt x="9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609" name="Google Shape;12609;p35"/>
            <p:cNvSpPr/>
            <p:nvPr/>
          </p:nvSpPr>
          <p:spPr>
            <a:xfrm>
              <a:off x="5358225" y="1039350"/>
              <a:ext cx="3064800" cy="3064800"/>
            </a:xfrm>
            <a:prstGeom prst="donut">
              <a:avLst>
                <a:gd fmla="val 776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0" name="Google Shape;12610;p35"/>
            <p:cNvSpPr/>
            <p:nvPr/>
          </p:nvSpPr>
          <p:spPr>
            <a:xfrm>
              <a:off x="4975250" y="1276364"/>
              <a:ext cx="2589600" cy="25908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11" name="Google Shape;12611;p35"/>
          <p:cNvSpPr txBox="1"/>
          <p:nvPr>
            <p:ph idx="1" type="body"/>
          </p:nvPr>
        </p:nvSpPr>
        <p:spPr>
          <a:xfrm>
            <a:off x="1027500" y="1509076"/>
            <a:ext cx="7089000" cy="26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>
                <a:solidFill>
                  <a:srgbClr val="FFFFFF"/>
                </a:solidFill>
              </a:rPr>
              <a:t>Simplicidade.</a:t>
            </a:r>
            <a:endParaRPr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>
                <a:solidFill>
                  <a:srgbClr val="FFFFFF"/>
                </a:solidFill>
              </a:rPr>
              <a:t>Facilidade de aprendizado.</a:t>
            </a:r>
            <a:endParaRPr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>
                <a:solidFill>
                  <a:srgbClr val="FFFFFF"/>
                </a:solidFill>
              </a:rPr>
              <a:t>Eficiência. 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>
                <a:solidFill>
                  <a:srgbClr val="FFFFFF"/>
                </a:solidFill>
              </a:rPr>
              <a:t>Utilizada em:</a:t>
            </a:r>
            <a:endParaRPr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Jogos de Computador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Sistemas Embarcados (Ram)</a:t>
            </a:r>
            <a:endParaRPr sz="1600">
              <a:solidFill>
                <a:srgbClr val="FFFFFF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○"/>
            </a:pPr>
            <a:r>
              <a:rPr lang="en" sz="1600">
                <a:solidFill>
                  <a:srgbClr val="FFFFFF"/>
                </a:solidFill>
              </a:rPr>
              <a:t>Dispositivos Móveis</a:t>
            </a:r>
            <a:endParaRPr sz="1600">
              <a:solidFill>
                <a:srgbClr val="FFFFFF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12" name="Google Shape;12612;p35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Lua</a:t>
            </a:r>
            <a:endParaRPr sz="4000"/>
          </a:p>
        </p:txBody>
      </p:sp>
      <p:sp>
        <p:nvSpPr>
          <p:cNvPr id="12613" name="Google Shape;12613;p35"/>
          <p:cNvSpPr txBox="1"/>
          <p:nvPr/>
        </p:nvSpPr>
        <p:spPr>
          <a:xfrm>
            <a:off x="4807875" y="808275"/>
            <a:ext cx="4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iro"/>
              <a:ea typeface="Cairo"/>
              <a:cs typeface="Cairo"/>
              <a:sym typeface="Cai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17" name="Shape 1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8" name="Google Shape;12618;p36"/>
          <p:cNvSpPr txBox="1"/>
          <p:nvPr>
            <p:ph type="title"/>
          </p:nvPr>
        </p:nvSpPr>
        <p:spPr>
          <a:xfrm>
            <a:off x="758775" y="384166"/>
            <a:ext cx="762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Lua</a:t>
            </a:r>
            <a:endParaRPr sz="4000"/>
          </a:p>
        </p:txBody>
      </p:sp>
      <p:grpSp>
        <p:nvGrpSpPr>
          <p:cNvPr id="12619" name="Google Shape;12619;p36"/>
          <p:cNvGrpSpPr/>
          <p:nvPr/>
        </p:nvGrpSpPr>
        <p:grpSpPr>
          <a:xfrm>
            <a:off x="5358225" y="1039350"/>
            <a:ext cx="3064800" cy="3064800"/>
            <a:chOff x="5358225" y="1039350"/>
            <a:chExt cx="3064800" cy="3064800"/>
          </a:xfrm>
        </p:grpSpPr>
        <p:sp>
          <p:nvSpPr>
            <p:cNvPr id="12620" name="Google Shape;12620;p36"/>
            <p:cNvSpPr/>
            <p:nvPr/>
          </p:nvSpPr>
          <p:spPr>
            <a:xfrm>
              <a:off x="5490919" y="1276295"/>
              <a:ext cx="2794684" cy="2590912"/>
            </a:xfrm>
            <a:custGeom>
              <a:rect b="b" l="l" r="r" t="t"/>
              <a:pathLst>
                <a:path extrusionOk="0" h="50897" w="54900">
                  <a:moveTo>
                    <a:pt x="27452" y="1"/>
                  </a:moveTo>
                  <a:cubicBezTo>
                    <a:pt x="20977" y="1"/>
                    <a:pt x="14500" y="2457"/>
                    <a:pt x="9537" y="7379"/>
                  </a:cubicBezTo>
                  <a:cubicBezTo>
                    <a:pt x="2227" y="14618"/>
                    <a:pt x="0" y="25548"/>
                    <a:pt x="3894" y="35084"/>
                  </a:cubicBezTo>
                  <a:cubicBezTo>
                    <a:pt x="7787" y="44609"/>
                    <a:pt x="17038" y="50848"/>
                    <a:pt x="27325" y="50896"/>
                  </a:cubicBezTo>
                  <a:cubicBezTo>
                    <a:pt x="27365" y="50896"/>
                    <a:pt x="27404" y="50896"/>
                    <a:pt x="27444" y="50896"/>
                  </a:cubicBezTo>
                  <a:cubicBezTo>
                    <a:pt x="37695" y="50896"/>
                    <a:pt x="46950" y="44752"/>
                    <a:pt x="50911" y="35299"/>
                  </a:cubicBezTo>
                  <a:cubicBezTo>
                    <a:pt x="54900" y="25810"/>
                    <a:pt x="52781" y="14856"/>
                    <a:pt x="45542" y="7545"/>
                  </a:cubicBezTo>
                  <a:cubicBezTo>
                    <a:pt x="40563" y="2519"/>
                    <a:pt x="34009" y="1"/>
                    <a:pt x="274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621" name="Google Shape;12621;p36"/>
            <p:cNvGrpSpPr/>
            <p:nvPr/>
          </p:nvGrpSpPr>
          <p:grpSpPr>
            <a:xfrm>
              <a:off x="5753234" y="1365202"/>
              <a:ext cx="2275301" cy="2503304"/>
              <a:chOff x="7132000" y="1765725"/>
              <a:chExt cx="1117425" cy="1229400"/>
            </a:xfrm>
          </p:grpSpPr>
          <p:sp>
            <p:nvSpPr>
              <p:cNvPr id="12622" name="Google Shape;12622;p36"/>
              <p:cNvSpPr/>
              <p:nvPr/>
            </p:nvSpPr>
            <p:spPr>
              <a:xfrm>
                <a:off x="7194800" y="2392500"/>
                <a:ext cx="727200" cy="548600"/>
              </a:xfrm>
              <a:custGeom>
                <a:rect b="b" l="l" r="r" t="t"/>
                <a:pathLst>
                  <a:path extrusionOk="0" h="21944" w="29088">
                    <a:moveTo>
                      <a:pt x="17345" y="1"/>
                    </a:moveTo>
                    <a:cubicBezTo>
                      <a:pt x="16976" y="1"/>
                      <a:pt x="16607" y="119"/>
                      <a:pt x="16300" y="361"/>
                    </a:cubicBezTo>
                    <a:cubicBezTo>
                      <a:pt x="15610" y="897"/>
                      <a:pt x="15431" y="1861"/>
                      <a:pt x="15896" y="2599"/>
                    </a:cubicBezTo>
                    <a:cubicBezTo>
                      <a:pt x="15881" y="2599"/>
                      <a:pt x="15865" y="2599"/>
                      <a:pt x="15850" y="2599"/>
                    </a:cubicBezTo>
                    <a:cubicBezTo>
                      <a:pt x="14331" y="2599"/>
                      <a:pt x="12885" y="3193"/>
                      <a:pt x="11800" y="4266"/>
                    </a:cubicBezTo>
                    <a:cubicBezTo>
                      <a:pt x="11752" y="4314"/>
                      <a:pt x="11705" y="4361"/>
                      <a:pt x="11669" y="4409"/>
                    </a:cubicBezTo>
                    <a:cubicBezTo>
                      <a:pt x="10591" y="2491"/>
                      <a:pt x="8614" y="1441"/>
                      <a:pt x="6596" y="1441"/>
                    </a:cubicBezTo>
                    <a:cubicBezTo>
                      <a:pt x="5381" y="1441"/>
                      <a:pt x="4152" y="1822"/>
                      <a:pt x="3096" y="2623"/>
                    </a:cubicBezTo>
                    <a:cubicBezTo>
                      <a:pt x="287" y="4742"/>
                      <a:pt x="1" y="8862"/>
                      <a:pt x="2501" y="11350"/>
                    </a:cubicBezTo>
                    <a:cubicBezTo>
                      <a:pt x="2834" y="11684"/>
                      <a:pt x="3204" y="11981"/>
                      <a:pt x="3608" y="12219"/>
                    </a:cubicBezTo>
                    <a:cubicBezTo>
                      <a:pt x="2846" y="13100"/>
                      <a:pt x="3251" y="14470"/>
                      <a:pt x="4358" y="14803"/>
                    </a:cubicBezTo>
                    <a:cubicBezTo>
                      <a:pt x="4515" y="14850"/>
                      <a:pt x="4672" y="14872"/>
                      <a:pt x="4824" y="14872"/>
                    </a:cubicBezTo>
                    <a:cubicBezTo>
                      <a:pt x="5757" y="14872"/>
                      <a:pt x="6539" y="14047"/>
                      <a:pt x="6406" y="13065"/>
                    </a:cubicBezTo>
                    <a:lnTo>
                      <a:pt x="6406" y="13065"/>
                    </a:lnTo>
                    <a:cubicBezTo>
                      <a:pt x="6482" y="13068"/>
                      <a:pt x="6558" y="13069"/>
                      <a:pt x="6633" y="13069"/>
                    </a:cubicBezTo>
                    <a:cubicBezTo>
                      <a:pt x="7458" y="13069"/>
                      <a:pt x="8261" y="12891"/>
                      <a:pt x="9014" y="12553"/>
                    </a:cubicBezTo>
                    <a:cubicBezTo>
                      <a:pt x="9494" y="14271"/>
                      <a:pt x="11024" y="15266"/>
                      <a:pt x="12594" y="15266"/>
                    </a:cubicBezTo>
                    <a:cubicBezTo>
                      <a:pt x="13515" y="15266"/>
                      <a:pt x="14449" y="14923"/>
                      <a:pt x="15193" y="14184"/>
                    </a:cubicBezTo>
                    <a:lnTo>
                      <a:pt x="15348" y="14041"/>
                    </a:lnTo>
                    <a:cubicBezTo>
                      <a:pt x="15511" y="14055"/>
                      <a:pt x="15674" y="14062"/>
                      <a:pt x="15836" y="14062"/>
                    </a:cubicBezTo>
                    <a:cubicBezTo>
                      <a:pt x="17336" y="14062"/>
                      <a:pt x="18798" y="13472"/>
                      <a:pt x="19872" y="12398"/>
                    </a:cubicBezTo>
                    <a:cubicBezTo>
                      <a:pt x="20099" y="12172"/>
                      <a:pt x="20313" y="11910"/>
                      <a:pt x="20515" y="11648"/>
                    </a:cubicBezTo>
                    <a:lnTo>
                      <a:pt x="20515" y="11648"/>
                    </a:lnTo>
                    <a:cubicBezTo>
                      <a:pt x="20337" y="13255"/>
                      <a:pt x="21170" y="14803"/>
                      <a:pt x="22599" y="15553"/>
                    </a:cubicBezTo>
                    <a:cubicBezTo>
                      <a:pt x="21325" y="16279"/>
                      <a:pt x="20658" y="17744"/>
                      <a:pt x="20932" y="19184"/>
                    </a:cubicBezTo>
                    <a:cubicBezTo>
                      <a:pt x="21218" y="20625"/>
                      <a:pt x="22385" y="21721"/>
                      <a:pt x="23837" y="21911"/>
                    </a:cubicBezTo>
                    <a:cubicBezTo>
                      <a:pt x="23995" y="21933"/>
                      <a:pt x="24152" y="21944"/>
                      <a:pt x="24308" y="21944"/>
                    </a:cubicBezTo>
                    <a:cubicBezTo>
                      <a:pt x="25588" y="21944"/>
                      <a:pt x="26778" y="21220"/>
                      <a:pt x="27361" y="20042"/>
                    </a:cubicBezTo>
                    <a:cubicBezTo>
                      <a:pt x="28016" y="18732"/>
                      <a:pt x="27754" y="17149"/>
                      <a:pt x="26718" y="16113"/>
                    </a:cubicBezTo>
                    <a:cubicBezTo>
                      <a:pt x="26540" y="15934"/>
                      <a:pt x="26337" y="15767"/>
                      <a:pt x="26123" y="15636"/>
                    </a:cubicBezTo>
                    <a:cubicBezTo>
                      <a:pt x="28350" y="14589"/>
                      <a:pt x="29088" y="11803"/>
                      <a:pt x="27683" y="9790"/>
                    </a:cubicBezTo>
                    <a:cubicBezTo>
                      <a:pt x="26907" y="8679"/>
                      <a:pt x="25680" y="8105"/>
                      <a:pt x="24445" y="8105"/>
                    </a:cubicBezTo>
                    <a:cubicBezTo>
                      <a:pt x="23443" y="8105"/>
                      <a:pt x="22436" y="8482"/>
                      <a:pt x="21658" y="9255"/>
                    </a:cubicBezTo>
                    <a:cubicBezTo>
                      <a:pt x="21587" y="9326"/>
                      <a:pt x="21527" y="9409"/>
                      <a:pt x="21456" y="9481"/>
                    </a:cubicBezTo>
                    <a:cubicBezTo>
                      <a:pt x="21980" y="6897"/>
                      <a:pt x="20670" y="4278"/>
                      <a:pt x="18289" y="3159"/>
                    </a:cubicBezTo>
                    <a:cubicBezTo>
                      <a:pt x="18384" y="3087"/>
                      <a:pt x="18479" y="3016"/>
                      <a:pt x="18563" y="2932"/>
                    </a:cubicBezTo>
                    <a:cubicBezTo>
                      <a:pt x="19229" y="2266"/>
                      <a:pt x="19229" y="1194"/>
                      <a:pt x="18575" y="516"/>
                    </a:cubicBezTo>
                    <a:cubicBezTo>
                      <a:pt x="18241" y="176"/>
                      <a:pt x="17793" y="1"/>
                      <a:pt x="173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3" name="Google Shape;12623;p36"/>
              <p:cNvSpPr/>
              <p:nvPr/>
            </p:nvSpPr>
            <p:spPr>
              <a:xfrm>
                <a:off x="7196700" y="1978625"/>
                <a:ext cx="385975" cy="438600"/>
              </a:xfrm>
              <a:custGeom>
                <a:rect b="b" l="l" r="r" t="t"/>
                <a:pathLst>
                  <a:path extrusionOk="0" h="17544" w="15439">
                    <a:moveTo>
                      <a:pt x="8354" y="8784"/>
                    </a:moveTo>
                    <a:cubicBezTo>
                      <a:pt x="8390" y="8843"/>
                      <a:pt x="8426" y="8903"/>
                      <a:pt x="8462" y="8962"/>
                    </a:cubicBezTo>
                    <a:cubicBezTo>
                      <a:pt x="8414" y="8903"/>
                      <a:pt x="8354" y="8843"/>
                      <a:pt x="8307" y="8784"/>
                    </a:cubicBezTo>
                    <a:close/>
                    <a:moveTo>
                      <a:pt x="8397" y="0"/>
                    </a:moveTo>
                    <a:cubicBezTo>
                      <a:pt x="7818" y="0"/>
                      <a:pt x="7227" y="116"/>
                      <a:pt x="6652" y="366"/>
                    </a:cubicBezTo>
                    <a:cubicBezTo>
                      <a:pt x="3937" y="1533"/>
                      <a:pt x="3139" y="5010"/>
                      <a:pt x="5068" y="7260"/>
                    </a:cubicBezTo>
                    <a:cubicBezTo>
                      <a:pt x="5056" y="7260"/>
                      <a:pt x="5044" y="7260"/>
                      <a:pt x="5032" y="7260"/>
                    </a:cubicBezTo>
                    <a:cubicBezTo>
                      <a:pt x="2086" y="7260"/>
                      <a:pt x="0" y="10141"/>
                      <a:pt x="937" y="12939"/>
                    </a:cubicBezTo>
                    <a:cubicBezTo>
                      <a:pt x="1560" y="14800"/>
                      <a:pt x="3275" y="15888"/>
                      <a:pt x="5047" y="15888"/>
                    </a:cubicBezTo>
                    <a:cubicBezTo>
                      <a:pt x="5950" y="15888"/>
                      <a:pt x="6868" y="15606"/>
                      <a:pt x="7664" y="14999"/>
                    </a:cubicBezTo>
                    <a:lnTo>
                      <a:pt x="7664" y="14999"/>
                    </a:lnTo>
                    <a:cubicBezTo>
                      <a:pt x="7645" y="16113"/>
                      <a:pt x="8358" y="17096"/>
                      <a:pt x="9414" y="17428"/>
                    </a:cubicBezTo>
                    <a:cubicBezTo>
                      <a:pt x="9662" y="17506"/>
                      <a:pt x="9916" y="17543"/>
                      <a:pt x="10166" y="17543"/>
                    </a:cubicBezTo>
                    <a:cubicBezTo>
                      <a:pt x="10985" y="17543"/>
                      <a:pt x="11774" y="17142"/>
                      <a:pt x="12248" y="16439"/>
                    </a:cubicBezTo>
                    <a:cubicBezTo>
                      <a:pt x="13431" y="14669"/>
                      <a:pt x="12045" y="12521"/>
                      <a:pt x="10192" y="12521"/>
                    </a:cubicBezTo>
                    <a:cubicBezTo>
                      <a:pt x="9864" y="12521"/>
                      <a:pt x="9521" y="12588"/>
                      <a:pt x="9176" y="12737"/>
                    </a:cubicBezTo>
                    <a:cubicBezTo>
                      <a:pt x="9486" y="11606"/>
                      <a:pt x="9331" y="10403"/>
                      <a:pt x="8747" y="9391"/>
                    </a:cubicBezTo>
                    <a:lnTo>
                      <a:pt x="8747" y="9391"/>
                    </a:lnTo>
                    <a:cubicBezTo>
                      <a:pt x="9446" y="10282"/>
                      <a:pt x="10479" y="10743"/>
                      <a:pt x="11520" y="10743"/>
                    </a:cubicBezTo>
                    <a:cubicBezTo>
                      <a:pt x="12343" y="10743"/>
                      <a:pt x="13171" y="10456"/>
                      <a:pt x="13843" y="9867"/>
                    </a:cubicBezTo>
                    <a:cubicBezTo>
                      <a:pt x="15355" y="8522"/>
                      <a:pt x="15439" y="6188"/>
                      <a:pt x="14022" y="4748"/>
                    </a:cubicBezTo>
                    <a:cubicBezTo>
                      <a:pt x="13665" y="4390"/>
                      <a:pt x="13236" y="4105"/>
                      <a:pt x="12760" y="3926"/>
                    </a:cubicBezTo>
                    <a:cubicBezTo>
                      <a:pt x="12516" y="1608"/>
                      <a:pt x="10548" y="0"/>
                      <a:pt x="83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4" name="Google Shape;12624;p36"/>
              <p:cNvSpPr/>
              <p:nvPr/>
            </p:nvSpPr>
            <p:spPr>
              <a:xfrm>
                <a:off x="7626700" y="1937100"/>
                <a:ext cx="132700" cy="99200"/>
              </a:xfrm>
              <a:custGeom>
                <a:rect b="b" l="l" r="r" t="t"/>
                <a:pathLst>
                  <a:path extrusionOk="0" h="3968" w="5308">
                    <a:moveTo>
                      <a:pt x="2649" y="0"/>
                    </a:moveTo>
                    <a:cubicBezTo>
                      <a:pt x="2145" y="0"/>
                      <a:pt x="1641" y="191"/>
                      <a:pt x="1251" y="575"/>
                    </a:cubicBezTo>
                    <a:cubicBezTo>
                      <a:pt x="1" y="1813"/>
                      <a:pt x="870" y="3956"/>
                      <a:pt x="2644" y="3968"/>
                    </a:cubicBezTo>
                    <a:cubicBezTo>
                      <a:pt x="2649" y="3968"/>
                      <a:pt x="2654" y="3968"/>
                      <a:pt x="2659" y="3968"/>
                    </a:cubicBezTo>
                    <a:cubicBezTo>
                      <a:pt x="4411" y="3968"/>
                      <a:pt x="5307" y="1845"/>
                      <a:pt x="4061" y="586"/>
                    </a:cubicBezTo>
                    <a:cubicBezTo>
                      <a:pt x="3671" y="197"/>
                      <a:pt x="3160" y="0"/>
                      <a:pt x="26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5" name="Google Shape;12625;p36"/>
              <p:cNvSpPr/>
              <p:nvPr/>
            </p:nvSpPr>
            <p:spPr>
              <a:xfrm>
                <a:off x="7439475" y="1811525"/>
                <a:ext cx="235100" cy="167050"/>
              </a:xfrm>
              <a:custGeom>
                <a:rect b="b" l="l" r="r" t="t"/>
                <a:pathLst>
                  <a:path extrusionOk="0" h="6682" w="9404">
                    <a:moveTo>
                      <a:pt x="3716" y="0"/>
                    </a:moveTo>
                    <a:cubicBezTo>
                      <a:pt x="3049" y="0"/>
                      <a:pt x="2379" y="200"/>
                      <a:pt x="1799" y="609"/>
                    </a:cubicBezTo>
                    <a:cubicBezTo>
                      <a:pt x="465" y="1549"/>
                      <a:pt x="1" y="3312"/>
                      <a:pt x="703" y="4776"/>
                    </a:cubicBezTo>
                    <a:cubicBezTo>
                      <a:pt x="1268" y="5963"/>
                      <a:pt x="2457" y="6681"/>
                      <a:pt x="3712" y="6681"/>
                    </a:cubicBezTo>
                    <a:cubicBezTo>
                      <a:pt x="4018" y="6681"/>
                      <a:pt x="4327" y="6639"/>
                      <a:pt x="4632" y="6550"/>
                    </a:cubicBezTo>
                    <a:cubicBezTo>
                      <a:pt x="6204" y="6098"/>
                      <a:pt x="7216" y="4585"/>
                      <a:pt x="7037" y="2966"/>
                    </a:cubicBezTo>
                    <a:lnTo>
                      <a:pt x="7037" y="2966"/>
                    </a:lnTo>
                    <a:cubicBezTo>
                      <a:pt x="7268" y="3084"/>
                      <a:pt x="7506" y="3138"/>
                      <a:pt x="7736" y="3138"/>
                    </a:cubicBezTo>
                    <a:cubicBezTo>
                      <a:pt x="8624" y="3138"/>
                      <a:pt x="9403" y="2342"/>
                      <a:pt x="9252" y="1359"/>
                    </a:cubicBezTo>
                    <a:cubicBezTo>
                      <a:pt x="9120" y="550"/>
                      <a:pt x="8429" y="57"/>
                      <a:pt x="7720" y="57"/>
                    </a:cubicBezTo>
                    <a:cubicBezTo>
                      <a:pt x="7344" y="57"/>
                      <a:pt x="6962" y="196"/>
                      <a:pt x="6656" y="502"/>
                    </a:cubicBezTo>
                    <a:cubicBezTo>
                      <a:pt x="6466" y="692"/>
                      <a:pt x="6323" y="918"/>
                      <a:pt x="6252" y="1168"/>
                    </a:cubicBezTo>
                    <a:cubicBezTo>
                      <a:pt x="6204" y="1109"/>
                      <a:pt x="6144" y="1049"/>
                      <a:pt x="6097" y="990"/>
                    </a:cubicBezTo>
                    <a:cubicBezTo>
                      <a:pt x="5444" y="337"/>
                      <a:pt x="4582" y="0"/>
                      <a:pt x="37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6" name="Google Shape;12626;p36"/>
              <p:cNvSpPr/>
              <p:nvPr/>
            </p:nvSpPr>
            <p:spPr>
              <a:xfrm>
                <a:off x="7274975" y="1880300"/>
                <a:ext cx="121375" cy="90750"/>
              </a:xfrm>
              <a:custGeom>
                <a:rect b="b" l="l" r="r" t="t"/>
                <a:pathLst>
                  <a:path extrusionOk="0" h="3630" w="4855">
                    <a:moveTo>
                      <a:pt x="2423" y="1"/>
                    </a:moveTo>
                    <a:cubicBezTo>
                      <a:pt x="813" y="1"/>
                      <a:pt x="0" y="1945"/>
                      <a:pt x="1140" y="3097"/>
                    </a:cubicBezTo>
                    <a:cubicBezTo>
                      <a:pt x="1494" y="3451"/>
                      <a:pt x="1963" y="3629"/>
                      <a:pt x="2433" y="3629"/>
                    </a:cubicBezTo>
                    <a:cubicBezTo>
                      <a:pt x="2895" y="3629"/>
                      <a:pt x="3357" y="3457"/>
                      <a:pt x="3711" y="3108"/>
                    </a:cubicBezTo>
                    <a:cubicBezTo>
                      <a:pt x="4854" y="1965"/>
                      <a:pt x="4057" y="13"/>
                      <a:pt x="2437" y="1"/>
                    </a:cubicBezTo>
                    <a:cubicBezTo>
                      <a:pt x="2432" y="1"/>
                      <a:pt x="2428" y="1"/>
                      <a:pt x="24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7" name="Google Shape;12627;p36"/>
              <p:cNvSpPr/>
              <p:nvPr/>
            </p:nvSpPr>
            <p:spPr>
              <a:xfrm>
                <a:off x="7132000" y="2536650"/>
                <a:ext cx="82475" cy="61550"/>
              </a:xfrm>
              <a:custGeom>
                <a:rect b="b" l="l" r="r" t="t"/>
                <a:pathLst>
                  <a:path extrusionOk="0" h="2462" w="3299">
                    <a:moveTo>
                      <a:pt x="1644" y="0"/>
                    </a:moveTo>
                    <a:cubicBezTo>
                      <a:pt x="560" y="0"/>
                      <a:pt x="1" y="1322"/>
                      <a:pt x="774" y="2096"/>
                    </a:cubicBezTo>
                    <a:cubicBezTo>
                      <a:pt x="1019" y="2340"/>
                      <a:pt x="1334" y="2462"/>
                      <a:pt x="1650" y="2462"/>
                    </a:cubicBezTo>
                    <a:cubicBezTo>
                      <a:pt x="1965" y="2462"/>
                      <a:pt x="2281" y="2340"/>
                      <a:pt x="2525" y="2096"/>
                    </a:cubicBezTo>
                    <a:cubicBezTo>
                      <a:pt x="3299" y="1322"/>
                      <a:pt x="2739" y="0"/>
                      <a:pt x="16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8" name="Google Shape;12628;p36"/>
              <p:cNvSpPr/>
              <p:nvPr/>
            </p:nvSpPr>
            <p:spPr>
              <a:xfrm>
                <a:off x="7817600" y="2378900"/>
                <a:ext cx="174950" cy="166800"/>
              </a:xfrm>
              <a:custGeom>
                <a:rect b="b" l="l" r="r" t="t"/>
                <a:pathLst>
                  <a:path extrusionOk="0" h="6672" w="6998">
                    <a:moveTo>
                      <a:pt x="3369" y="1"/>
                    </a:moveTo>
                    <a:cubicBezTo>
                      <a:pt x="1664" y="1"/>
                      <a:pt x="25" y="1323"/>
                      <a:pt x="9" y="3322"/>
                    </a:cubicBezTo>
                    <a:cubicBezTo>
                      <a:pt x="0" y="5334"/>
                      <a:pt x="1649" y="6672"/>
                      <a:pt x="3368" y="6672"/>
                    </a:cubicBezTo>
                    <a:cubicBezTo>
                      <a:pt x="4182" y="6672"/>
                      <a:pt x="5011" y="6372"/>
                      <a:pt x="5688" y="5703"/>
                    </a:cubicBezTo>
                    <a:cubicBezTo>
                      <a:pt x="6998" y="4405"/>
                      <a:pt x="6998" y="2298"/>
                      <a:pt x="5712" y="1000"/>
                    </a:cubicBezTo>
                    <a:cubicBezTo>
                      <a:pt x="5033" y="309"/>
                      <a:pt x="4193" y="1"/>
                      <a:pt x="33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29" name="Google Shape;12629;p36"/>
              <p:cNvSpPr/>
              <p:nvPr/>
            </p:nvSpPr>
            <p:spPr>
              <a:xfrm>
                <a:off x="7924375" y="2584975"/>
                <a:ext cx="149950" cy="112125"/>
              </a:xfrm>
              <a:custGeom>
                <a:rect b="b" l="l" r="r" t="t"/>
                <a:pathLst>
                  <a:path extrusionOk="0" h="4485" w="5998">
                    <a:moveTo>
                      <a:pt x="3006" y="0"/>
                    </a:moveTo>
                    <a:cubicBezTo>
                      <a:pt x="2434" y="0"/>
                      <a:pt x="1862" y="218"/>
                      <a:pt x="1429" y="651"/>
                    </a:cubicBezTo>
                    <a:cubicBezTo>
                      <a:pt x="0" y="2056"/>
                      <a:pt x="988" y="4473"/>
                      <a:pt x="2988" y="4485"/>
                    </a:cubicBezTo>
                    <a:cubicBezTo>
                      <a:pt x="2993" y="4485"/>
                      <a:pt x="2998" y="4485"/>
                      <a:pt x="3003" y="4485"/>
                    </a:cubicBezTo>
                    <a:cubicBezTo>
                      <a:pt x="4994" y="4485"/>
                      <a:pt x="5997" y="2088"/>
                      <a:pt x="4596" y="663"/>
                    </a:cubicBezTo>
                    <a:cubicBezTo>
                      <a:pt x="4160" y="221"/>
                      <a:pt x="3583" y="0"/>
                      <a:pt x="30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0" name="Google Shape;12630;p36"/>
              <p:cNvSpPr/>
              <p:nvPr/>
            </p:nvSpPr>
            <p:spPr>
              <a:xfrm>
                <a:off x="8023475" y="2499350"/>
                <a:ext cx="70875" cy="52800"/>
              </a:xfrm>
              <a:custGeom>
                <a:rect b="b" l="l" r="r" t="t"/>
                <a:pathLst>
                  <a:path extrusionOk="0" h="2112" w="2835">
                    <a:moveTo>
                      <a:pt x="1416" y="1"/>
                    </a:moveTo>
                    <a:cubicBezTo>
                      <a:pt x="1147" y="1"/>
                      <a:pt x="876" y="105"/>
                      <a:pt x="668" y="313"/>
                    </a:cubicBezTo>
                    <a:cubicBezTo>
                      <a:pt x="1" y="968"/>
                      <a:pt x="477" y="2111"/>
                      <a:pt x="1418" y="2111"/>
                    </a:cubicBezTo>
                    <a:cubicBezTo>
                      <a:pt x="2358" y="2111"/>
                      <a:pt x="2834" y="968"/>
                      <a:pt x="2156" y="313"/>
                    </a:cubicBezTo>
                    <a:cubicBezTo>
                      <a:pt x="1953" y="105"/>
                      <a:pt x="1686" y="1"/>
                      <a:pt x="14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1" name="Google Shape;12631;p36"/>
              <p:cNvSpPr/>
              <p:nvPr/>
            </p:nvSpPr>
            <p:spPr>
              <a:xfrm>
                <a:off x="7894000" y="2897475"/>
                <a:ext cx="49725" cy="37150"/>
              </a:xfrm>
              <a:custGeom>
                <a:rect b="b" l="l" r="r" t="t"/>
                <a:pathLst>
                  <a:path extrusionOk="0" h="1486" w="1989">
                    <a:moveTo>
                      <a:pt x="999" y="0"/>
                    </a:moveTo>
                    <a:cubicBezTo>
                      <a:pt x="807" y="0"/>
                      <a:pt x="614" y="75"/>
                      <a:pt x="465" y="224"/>
                    </a:cubicBezTo>
                    <a:cubicBezTo>
                      <a:pt x="1" y="688"/>
                      <a:pt x="334" y="1486"/>
                      <a:pt x="1001" y="1486"/>
                    </a:cubicBezTo>
                    <a:cubicBezTo>
                      <a:pt x="1656" y="1486"/>
                      <a:pt x="1989" y="688"/>
                      <a:pt x="1525" y="224"/>
                    </a:cubicBezTo>
                    <a:cubicBezTo>
                      <a:pt x="1382" y="75"/>
                      <a:pt x="1191" y="0"/>
                      <a:pt x="9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2" name="Google Shape;12632;p36"/>
              <p:cNvSpPr/>
              <p:nvPr/>
            </p:nvSpPr>
            <p:spPr>
              <a:xfrm>
                <a:off x="7579175" y="2793000"/>
                <a:ext cx="110950" cy="105800"/>
              </a:xfrm>
              <a:custGeom>
                <a:rect b="b" l="l" r="r" t="t"/>
                <a:pathLst>
                  <a:path extrusionOk="0" h="4232" w="4438">
                    <a:moveTo>
                      <a:pt x="2138" y="0"/>
                    </a:moveTo>
                    <a:cubicBezTo>
                      <a:pt x="1054" y="0"/>
                      <a:pt x="17" y="836"/>
                      <a:pt x="9" y="2105"/>
                    </a:cubicBezTo>
                    <a:cubicBezTo>
                      <a:pt x="1" y="3382"/>
                      <a:pt x="1046" y="4231"/>
                      <a:pt x="2136" y="4231"/>
                    </a:cubicBezTo>
                    <a:cubicBezTo>
                      <a:pt x="2651" y="4231"/>
                      <a:pt x="3176" y="4041"/>
                      <a:pt x="3604" y="3617"/>
                    </a:cubicBezTo>
                    <a:cubicBezTo>
                      <a:pt x="4438" y="2795"/>
                      <a:pt x="4438" y="1462"/>
                      <a:pt x="3628" y="628"/>
                    </a:cubicBezTo>
                    <a:cubicBezTo>
                      <a:pt x="3194" y="195"/>
                      <a:pt x="2661" y="0"/>
                      <a:pt x="21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3" name="Google Shape;12633;p36"/>
              <p:cNvSpPr/>
              <p:nvPr/>
            </p:nvSpPr>
            <p:spPr>
              <a:xfrm>
                <a:off x="8166650" y="2565100"/>
                <a:ext cx="82775" cy="62050"/>
              </a:xfrm>
              <a:custGeom>
                <a:rect b="b" l="l" r="r" t="t"/>
                <a:pathLst>
                  <a:path extrusionOk="0" h="2482" w="3311">
                    <a:moveTo>
                      <a:pt x="1651" y="1"/>
                    </a:moveTo>
                    <a:cubicBezTo>
                      <a:pt x="1336" y="1"/>
                      <a:pt x="1023" y="120"/>
                      <a:pt x="787" y="362"/>
                    </a:cubicBezTo>
                    <a:cubicBezTo>
                      <a:pt x="1" y="1136"/>
                      <a:pt x="536" y="2470"/>
                      <a:pt x="1644" y="2482"/>
                    </a:cubicBezTo>
                    <a:cubicBezTo>
                      <a:pt x="2751" y="2482"/>
                      <a:pt x="3311" y="1148"/>
                      <a:pt x="2537" y="362"/>
                    </a:cubicBezTo>
                    <a:cubicBezTo>
                      <a:pt x="2291" y="123"/>
                      <a:pt x="1970" y="1"/>
                      <a:pt x="16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4" name="Google Shape;12634;p36"/>
              <p:cNvSpPr/>
              <p:nvPr/>
            </p:nvSpPr>
            <p:spPr>
              <a:xfrm>
                <a:off x="7920800" y="1765725"/>
                <a:ext cx="155400" cy="91775"/>
              </a:xfrm>
              <a:custGeom>
                <a:rect b="b" l="l" r="r" t="t"/>
                <a:pathLst>
                  <a:path extrusionOk="0" h="3671" w="6216">
                    <a:moveTo>
                      <a:pt x="0" y="0"/>
                    </a:moveTo>
                    <a:lnTo>
                      <a:pt x="0" y="0"/>
                    </a:lnTo>
                    <a:cubicBezTo>
                      <a:pt x="238" y="810"/>
                      <a:pt x="679" y="1560"/>
                      <a:pt x="1274" y="2155"/>
                    </a:cubicBezTo>
                    <a:cubicBezTo>
                      <a:pt x="2244" y="3143"/>
                      <a:pt x="3560" y="3670"/>
                      <a:pt x="4904" y="3670"/>
                    </a:cubicBezTo>
                    <a:cubicBezTo>
                      <a:pt x="5342" y="3670"/>
                      <a:pt x="5782" y="3615"/>
                      <a:pt x="6215" y="3500"/>
                    </a:cubicBezTo>
                    <a:cubicBezTo>
                      <a:pt x="4322" y="2036"/>
                      <a:pt x="2227" y="857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5" name="Google Shape;12635;p36"/>
              <p:cNvSpPr/>
              <p:nvPr/>
            </p:nvSpPr>
            <p:spPr>
              <a:xfrm>
                <a:off x="7303450" y="2819975"/>
                <a:ext cx="420625" cy="175150"/>
              </a:xfrm>
              <a:custGeom>
                <a:rect b="b" l="l" r="r" t="t"/>
                <a:pathLst>
                  <a:path extrusionOk="0" h="7006" w="16825">
                    <a:moveTo>
                      <a:pt x="4567" y="0"/>
                    </a:moveTo>
                    <a:cubicBezTo>
                      <a:pt x="2965" y="0"/>
                      <a:pt x="1337" y="567"/>
                      <a:pt x="1" y="1800"/>
                    </a:cubicBezTo>
                    <a:cubicBezTo>
                      <a:pt x="4438" y="5183"/>
                      <a:pt x="9859" y="7006"/>
                      <a:pt x="15422" y="7006"/>
                    </a:cubicBezTo>
                    <a:cubicBezTo>
                      <a:pt x="15889" y="7006"/>
                      <a:pt x="16356" y="6993"/>
                      <a:pt x="16824" y="6967"/>
                    </a:cubicBezTo>
                    <a:cubicBezTo>
                      <a:pt x="16171" y="5499"/>
                      <a:pt x="14741" y="4654"/>
                      <a:pt x="13265" y="4654"/>
                    </a:cubicBezTo>
                    <a:cubicBezTo>
                      <a:pt x="12563" y="4654"/>
                      <a:pt x="11849" y="4845"/>
                      <a:pt x="11204" y="5253"/>
                    </a:cubicBezTo>
                    <a:cubicBezTo>
                      <a:pt x="10438" y="1962"/>
                      <a:pt x="7546" y="0"/>
                      <a:pt x="45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6" name="Google Shape;12636;p36"/>
              <p:cNvSpPr/>
              <p:nvPr/>
            </p:nvSpPr>
            <p:spPr>
              <a:xfrm>
                <a:off x="8128550" y="2151925"/>
                <a:ext cx="68500" cy="51075"/>
              </a:xfrm>
              <a:custGeom>
                <a:rect b="b" l="l" r="r" t="t"/>
                <a:pathLst>
                  <a:path extrusionOk="0" h="2043" w="2740">
                    <a:moveTo>
                      <a:pt x="1370" y="0"/>
                    </a:moveTo>
                    <a:cubicBezTo>
                      <a:pt x="1108" y="0"/>
                      <a:pt x="846" y="102"/>
                      <a:pt x="644" y="304"/>
                    </a:cubicBezTo>
                    <a:cubicBezTo>
                      <a:pt x="1" y="947"/>
                      <a:pt x="465" y="2042"/>
                      <a:pt x="1370" y="2042"/>
                    </a:cubicBezTo>
                    <a:cubicBezTo>
                      <a:pt x="2275" y="2042"/>
                      <a:pt x="2739" y="947"/>
                      <a:pt x="2096" y="304"/>
                    </a:cubicBezTo>
                    <a:cubicBezTo>
                      <a:pt x="1894" y="102"/>
                      <a:pt x="1632" y="0"/>
                      <a:pt x="13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7" name="Google Shape;12637;p36"/>
              <p:cNvSpPr/>
              <p:nvPr/>
            </p:nvSpPr>
            <p:spPr>
              <a:xfrm>
                <a:off x="8094925" y="2034575"/>
                <a:ext cx="136550" cy="102050"/>
              </a:xfrm>
              <a:custGeom>
                <a:rect b="b" l="l" r="r" t="t"/>
                <a:pathLst>
                  <a:path extrusionOk="0" h="4082" w="5462">
                    <a:moveTo>
                      <a:pt x="2732" y="0"/>
                    </a:moveTo>
                    <a:cubicBezTo>
                      <a:pt x="2213" y="0"/>
                      <a:pt x="1694" y="197"/>
                      <a:pt x="1298" y="593"/>
                    </a:cubicBezTo>
                    <a:cubicBezTo>
                      <a:pt x="0" y="1867"/>
                      <a:pt x="905" y="4069"/>
                      <a:pt x="2727" y="4081"/>
                    </a:cubicBezTo>
                    <a:cubicBezTo>
                      <a:pt x="2732" y="4081"/>
                      <a:pt x="2737" y="4081"/>
                      <a:pt x="2741" y="4081"/>
                    </a:cubicBezTo>
                    <a:cubicBezTo>
                      <a:pt x="4542" y="4081"/>
                      <a:pt x="5462" y="1887"/>
                      <a:pt x="4179" y="605"/>
                    </a:cubicBezTo>
                    <a:cubicBezTo>
                      <a:pt x="3784" y="203"/>
                      <a:pt x="3258" y="0"/>
                      <a:pt x="27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8" name="Google Shape;12638;p36"/>
              <p:cNvSpPr/>
              <p:nvPr/>
            </p:nvSpPr>
            <p:spPr>
              <a:xfrm>
                <a:off x="7157000" y="2206550"/>
                <a:ext cx="49750" cy="37225"/>
              </a:xfrm>
              <a:custGeom>
                <a:rect b="b" l="l" r="r" t="t"/>
                <a:pathLst>
                  <a:path extrusionOk="0" h="1489" w="1990">
                    <a:moveTo>
                      <a:pt x="990" y="0"/>
                    </a:moveTo>
                    <a:cubicBezTo>
                      <a:pt x="798" y="0"/>
                      <a:pt x="608" y="72"/>
                      <a:pt x="465" y="214"/>
                    </a:cubicBezTo>
                    <a:cubicBezTo>
                      <a:pt x="1" y="691"/>
                      <a:pt x="334" y="1488"/>
                      <a:pt x="989" y="1488"/>
                    </a:cubicBezTo>
                    <a:cubicBezTo>
                      <a:pt x="1656" y="1488"/>
                      <a:pt x="1989" y="691"/>
                      <a:pt x="1525" y="214"/>
                    </a:cubicBezTo>
                    <a:cubicBezTo>
                      <a:pt x="1376" y="72"/>
                      <a:pt x="1182" y="0"/>
                      <a:pt x="9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639" name="Google Shape;12639;p36"/>
            <p:cNvSpPr/>
            <p:nvPr/>
          </p:nvSpPr>
          <p:spPr>
            <a:xfrm>
              <a:off x="5358225" y="1039350"/>
              <a:ext cx="3064800" cy="3064800"/>
            </a:xfrm>
            <a:prstGeom prst="donut">
              <a:avLst>
                <a:gd fmla="val 776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640" name="Google Shape;1264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433465">
            <a:off x="3962963" y="1819325"/>
            <a:ext cx="1591543" cy="150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1" name="Google Shape;1264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9187" y="2766525"/>
            <a:ext cx="3167470" cy="237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2" name="Google Shape;1264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4124" y="3241700"/>
            <a:ext cx="3428827" cy="181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3" name="Google Shape;12643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" y="123763"/>
            <a:ext cx="3025790" cy="20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4" name="Google Shape;12644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79202" y="2227900"/>
            <a:ext cx="2399650" cy="2935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45" name="Google Shape;12645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6200" y="384187"/>
            <a:ext cx="2200652" cy="2202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9" name="Shape 1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50" name="Google Shape;12650;p37"/>
          <p:cNvGrpSpPr/>
          <p:nvPr/>
        </p:nvGrpSpPr>
        <p:grpSpPr>
          <a:xfrm>
            <a:off x="8" y="4321948"/>
            <a:ext cx="3332861" cy="821561"/>
            <a:chOff x="547595" y="4043711"/>
            <a:chExt cx="7853114" cy="1935817"/>
          </a:xfrm>
        </p:grpSpPr>
        <p:grpSp>
          <p:nvGrpSpPr>
            <p:cNvPr id="12651" name="Google Shape;12651;p37"/>
            <p:cNvGrpSpPr/>
            <p:nvPr/>
          </p:nvGrpSpPr>
          <p:grpSpPr>
            <a:xfrm>
              <a:off x="547595" y="4043711"/>
              <a:ext cx="7853114" cy="1935817"/>
              <a:chOff x="1927575" y="3812950"/>
              <a:chExt cx="5397700" cy="1330550"/>
            </a:xfrm>
          </p:grpSpPr>
          <p:sp>
            <p:nvSpPr>
              <p:cNvPr id="12652" name="Google Shape;12652;p37"/>
              <p:cNvSpPr/>
              <p:nvPr/>
            </p:nvSpPr>
            <p:spPr>
              <a:xfrm>
                <a:off x="1927575" y="3812950"/>
                <a:ext cx="5397700" cy="1330550"/>
              </a:xfrm>
              <a:custGeom>
                <a:rect b="b" l="l" r="r" t="t"/>
                <a:pathLst>
                  <a:path extrusionOk="0" h="53222" w="215908">
                    <a:moveTo>
                      <a:pt x="107945" y="1"/>
                    </a:moveTo>
                    <a:cubicBezTo>
                      <a:pt x="73342" y="1"/>
                      <a:pt x="38729" y="13116"/>
                      <a:pt x="12204" y="39387"/>
                    </a:cubicBezTo>
                    <a:cubicBezTo>
                      <a:pt x="7834" y="43721"/>
                      <a:pt x="3762" y="48340"/>
                      <a:pt x="0" y="53222"/>
                    </a:cubicBezTo>
                    <a:lnTo>
                      <a:pt x="215908" y="53222"/>
                    </a:lnTo>
                    <a:cubicBezTo>
                      <a:pt x="212419" y="48685"/>
                      <a:pt x="208657" y="44375"/>
                      <a:pt x="204633" y="40315"/>
                    </a:cubicBezTo>
                    <a:cubicBezTo>
                      <a:pt x="178022" y="13453"/>
                      <a:pt x="142988" y="1"/>
                      <a:pt x="1079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3" name="Google Shape;12653;p37"/>
              <p:cNvSpPr/>
              <p:nvPr/>
            </p:nvSpPr>
            <p:spPr>
              <a:xfrm>
                <a:off x="5862875" y="4044825"/>
                <a:ext cx="831075" cy="491575"/>
              </a:xfrm>
              <a:custGeom>
                <a:rect b="b" l="l" r="r" t="t"/>
                <a:pathLst>
                  <a:path extrusionOk="0" h="19663" w="33243">
                    <a:moveTo>
                      <a:pt x="1" y="1"/>
                    </a:moveTo>
                    <a:cubicBezTo>
                      <a:pt x="3472" y="11896"/>
                      <a:pt x="14346" y="19662"/>
                      <a:pt x="26182" y="19662"/>
                    </a:cubicBezTo>
                    <a:cubicBezTo>
                      <a:pt x="28514" y="19662"/>
                      <a:pt x="30885" y="19361"/>
                      <a:pt x="33243" y="18729"/>
                    </a:cubicBezTo>
                    <a:cubicBezTo>
                      <a:pt x="23111" y="10943"/>
                      <a:pt x="11919" y="4644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4" name="Google Shape;12654;p37"/>
              <p:cNvSpPr/>
              <p:nvPr/>
            </p:nvSpPr>
            <p:spPr>
              <a:xfrm>
                <a:off x="4393650" y="4961900"/>
                <a:ext cx="503650" cy="181600"/>
              </a:xfrm>
              <a:custGeom>
                <a:rect b="b" l="l" r="r" t="t"/>
                <a:pathLst>
                  <a:path extrusionOk="0" h="7264" w="20146">
                    <a:moveTo>
                      <a:pt x="10073" y="1"/>
                    </a:moveTo>
                    <a:cubicBezTo>
                      <a:pt x="5501" y="1"/>
                      <a:pt x="1441" y="2930"/>
                      <a:pt x="0" y="7264"/>
                    </a:cubicBezTo>
                    <a:lnTo>
                      <a:pt x="20146" y="7264"/>
                    </a:lnTo>
                    <a:cubicBezTo>
                      <a:pt x="18705" y="2930"/>
                      <a:pt x="14645" y="1"/>
                      <a:pt x="100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5" name="Google Shape;12655;p37"/>
              <p:cNvSpPr/>
              <p:nvPr/>
            </p:nvSpPr>
            <p:spPr>
              <a:xfrm>
                <a:off x="2474950" y="4658600"/>
                <a:ext cx="523000" cy="484800"/>
              </a:xfrm>
              <a:custGeom>
                <a:rect b="b" l="l" r="r" t="t"/>
                <a:pathLst>
                  <a:path extrusionOk="0" h="19392" w="20920">
                    <a:moveTo>
                      <a:pt x="10455" y="0"/>
                    </a:moveTo>
                    <a:cubicBezTo>
                      <a:pt x="6549" y="0"/>
                      <a:pt x="3029" y="2340"/>
                      <a:pt x="1525" y="5942"/>
                    </a:cubicBezTo>
                    <a:cubicBezTo>
                      <a:pt x="1" y="9561"/>
                      <a:pt x="810" y="13728"/>
                      <a:pt x="3572" y="16526"/>
                    </a:cubicBezTo>
                    <a:cubicBezTo>
                      <a:pt x="5470" y="18436"/>
                      <a:pt x="7963" y="19391"/>
                      <a:pt x="10458" y="19391"/>
                    </a:cubicBezTo>
                    <a:cubicBezTo>
                      <a:pt x="12925" y="19391"/>
                      <a:pt x="15394" y="18457"/>
                      <a:pt x="17288" y="16586"/>
                    </a:cubicBezTo>
                    <a:cubicBezTo>
                      <a:pt x="20075" y="13824"/>
                      <a:pt x="20920" y="9656"/>
                      <a:pt x="19444" y="6025"/>
                    </a:cubicBezTo>
                    <a:cubicBezTo>
                      <a:pt x="17955" y="2394"/>
                      <a:pt x="14431" y="24"/>
                      <a:pt x="10514" y="1"/>
                    </a:cubicBezTo>
                    <a:cubicBezTo>
                      <a:pt x="10494" y="0"/>
                      <a:pt x="10474" y="0"/>
                      <a:pt x="104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56" name="Google Shape;12656;p37"/>
              <p:cNvSpPr/>
              <p:nvPr/>
            </p:nvSpPr>
            <p:spPr>
              <a:xfrm>
                <a:off x="3380654" y="4197921"/>
                <a:ext cx="1284425" cy="852600"/>
              </a:xfrm>
              <a:custGeom>
                <a:rect b="b" l="l" r="r" t="t"/>
                <a:pathLst>
                  <a:path extrusionOk="0" h="34104" w="51377">
                    <a:moveTo>
                      <a:pt x="21027" y="1"/>
                    </a:moveTo>
                    <a:cubicBezTo>
                      <a:pt x="15429" y="1"/>
                      <a:pt x="9870" y="2613"/>
                      <a:pt x="6359" y="7660"/>
                    </a:cubicBezTo>
                    <a:cubicBezTo>
                      <a:pt x="1" y="16816"/>
                      <a:pt x="3489" y="29496"/>
                      <a:pt x="13657" y="34104"/>
                    </a:cubicBezTo>
                    <a:lnTo>
                      <a:pt x="28385" y="34104"/>
                    </a:lnTo>
                    <a:cubicBezTo>
                      <a:pt x="35422" y="30901"/>
                      <a:pt x="39601" y="23531"/>
                      <a:pt x="38744" y="15852"/>
                    </a:cubicBezTo>
                    <a:lnTo>
                      <a:pt x="38744" y="15852"/>
                    </a:lnTo>
                    <a:cubicBezTo>
                      <a:pt x="39919" y="16450"/>
                      <a:pt x="41189" y="16741"/>
                      <a:pt x="42450" y="16741"/>
                    </a:cubicBezTo>
                    <a:cubicBezTo>
                      <a:pt x="44500" y="16741"/>
                      <a:pt x="46528" y="15973"/>
                      <a:pt x="48090" y="14506"/>
                    </a:cubicBezTo>
                    <a:cubicBezTo>
                      <a:pt x="50614" y="12125"/>
                      <a:pt x="51376" y="8434"/>
                      <a:pt x="49995" y="5255"/>
                    </a:cubicBezTo>
                    <a:cubicBezTo>
                      <a:pt x="48686" y="2242"/>
                      <a:pt x="45720" y="320"/>
                      <a:pt x="42474" y="320"/>
                    </a:cubicBezTo>
                    <a:cubicBezTo>
                      <a:pt x="42295" y="320"/>
                      <a:pt x="42115" y="326"/>
                      <a:pt x="41935" y="338"/>
                    </a:cubicBezTo>
                    <a:cubicBezTo>
                      <a:pt x="38470" y="552"/>
                      <a:pt x="35529" y="2921"/>
                      <a:pt x="34565" y="6255"/>
                    </a:cubicBezTo>
                    <a:cubicBezTo>
                      <a:pt x="34291" y="5922"/>
                      <a:pt x="34005" y="5600"/>
                      <a:pt x="33696" y="5291"/>
                    </a:cubicBezTo>
                    <a:cubicBezTo>
                      <a:pt x="30169" y="1732"/>
                      <a:pt x="25585" y="1"/>
                      <a:pt x="210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657" name="Google Shape;12657;p37"/>
            <p:cNvSpPr/>
            <p:nvPr/>
          </p:nvSpPr>
          <p:spPr>
            <a:xfrm>
              <a:off x="4590275" y="4095646"/>
              <a:ext cx="428442" cy="227565"/>
            </a:xfrm>
            <a:custGeom>
              <a:rect b="b" l="l" r="r" t="t"/>
              <a:pathLst>
                <a:path extrusionOk="0" h="19392" w="20920">
                  <a:moveTo>
                    <a:pt x="10455" y="0"/>
                  </a:moveTo>
                  <a:cubicBezTo>
                    <a:pt x="6549" y="0"/>
                    <a:pt x="3029" y="2340"/>
                    <a:pt x="1525" y="5942"/>
                  </a:cubicBezTo>
                  <a:cubicBezTo>
                    <a:pt x="1" y="9561"/>
                    <a:pt x="810" y="13728"/>
                    <a:pt x="3572" y="16526"/>
                  </a:cubicBezTo>
                  <a:cubicBezTo>
                    <a:pt x="5470" y="18436"/>
                    <a:pt x="7963" y="19391"/>
                    <a:pt x="10458" y="19391"/>
                  </a:cubicBezTo>
                  <a:cubicBezTo>
                    <a:pt x="12925" y="19391"/>
                    <a:pt x="15394" y="18457"/>
                    <a:pt x="17288" y="16586"/>
                  </a:cubicBezTo>
                  <a:cubicBezTo>
                    <a:pt x="20075" y="13824"/>
                    <a:pt x="20920" y="9656"/>
                    <a:pt x="19444" y="6025"/>
                  </a:cubicBezTo>
                  <a:cubicBezTo>
                    <a:pt x="17955" y="2394"/>
                    <a:pt x="14431" y="24"/>
                    <a:pt x="10514" y="1"/>
                  </a:cubicBezTo>
                  <a:cubicBezTo>
                    <a:pt x="10494" y="0"/>
                    <a:pt x="10474" y="0"/>
                    <a:pt x="10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58" name="Google Shape;12658;p37"/>
          <p:cNvGrpSpPr/>
          <p:nvPr/>
        </p:nvGrpSpPr>
        <p:grpSpPr>
          <a:xfrm>
            <a:off x="676353" y="2296235"/>
            <a:ext cx="2375710" cy="2372590"/>
            <a:chOff x="262728" y="1136689"/>
            <a:chExt cx="3207385" cy="3203173"/>
          </a:xfrm>
        </p:grpSpPr>
        <p:sp>
          <p:nvSpPr>
            <p:cNvPr id="12659" name="Google Shape;12659;p37"/>
            <p:cNvSpPr/>
            <p:nvPr/>
          </p:nvSpPr>
          <p:spPr>
            <a:xfrm>
              <a:off x="772000" y="2939325"/>
              <a:ext cx="346252" cy="1018600"/>
            </a:xfrm>
            <a:custGeom>
              <a:rect b="b" l="l" r="r" t="t"/>
              <a:pathLst>
                <a:path extrusionOk="0" h="40744" w="9085">
                  <a:moveTo>
                    <a:pt x="1334" y="0"/>
                  </a:moveTo>
                  <a:cubicBezTo>
                    <a:pt x="655" y="0"/>
                    <a:pt x="0" y="631"/>
                    <a:pt x="0" y="1322"/>
                  </a:cubicBezTo>
                  <a:lnTo>
                    <a:pt x="0" y="39529"/>
                  </a:lnTo>
                  <a:cubicBezTo>
                    <a:pt x="0" y="40220"/>
                    <a:pt x="655" y="40744"/>
                    <a:pt x="1334" y="40744"/>
                  </a:cubicBezTo>
                  <a:lnTo>
                    <a:pt x="7834" y="40744"/>
                  </a:lnTo>
                  <a:cubicBezTo>
                    <a:pt x="7842" y="40744"/>
                    <a:pt x="7849" y="40744"/>
                    <a:pt x="7856" y="40744"/>
                  </a:cubicBezTo>
                  <a:cubicBezTo>
                    <a:pt x="8525" y="40744"/>
                    <a:pt x="9085" y="40201"/>
                    <a:pt x="9085" y="39529"/>
                  </a:cubicBezTo>
                  <a:lnTo>
                    <a:pt x="9085" y="1322"/>
                  </a:lnTo>
                  <a:cubicBezTo>
                    <a:pt x="9085" y="631"/>
                    <a:pt x="8525" y="0"/>
                    <a:pt x="7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0" name="Google Shape;12660;p37"/>
            <p:cNvSpPr/>
            <p:nvPr/>
          </p:nvSpPr>
          <p:spPr>
            <a:xfrm>
              <a:off x="1189325" y="2939325"/>
              <a:ext cx="302401" cy="1013250"/>
            </a:xfrm>
            <a:custGeom>
              <a:rect b="b" l="l" r="r" t="t"/>
              <a:pathLst>
                <a:path extrusionOk="0" h="40530" w="7704">
                  <a:moveTo>
                    <a:pt x="1060" y="0"/>
                  </a:moveTo>
                  <a:cubicBezTo>
                    <a:pt x="464" y="0"/>
                    <a:pt x="0" y="524"/>
                    <a:pt x="0" y="1215"/>
                  </a:cubicBezTo>
                  <a:lnTo>
                    <a:pt x="0" y="39422"/>
                  </a:lnTo>
                  <a:cubicBezTo>
                    <a:pt x="0" y="40113"/>
                    <a:pt x="464" y="40529"/>
                    <a:pt x="1060" y="40529"/>
                  </a:cubicBezTo>
                  <a:lnTo>
                    <a:pt x="6703" y="40529"/>
                  </a:lnTo>
                  <a:cubicBezTo>
                    <a:pt x="7299" y="40529"/>
                    <a:pt x="7703" y="40113"/>
                    <a:pt x="7703" y="39422"/>
                  </a:cubicBezTo>
                  <a:lnTo>
                    <a:pt x="7703" y="1215"/>
                  </a:lnTo>
                  <a:cubicBezTo>
                    <a:pt x="7703" y="524"/>
                    <a:pt x="7299" y="0"/>
                    <a:pt x="6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1" name="Google Shape;12661;p37"/>
            <p:cNvSpPr/>
            <p:nvPr/>
          </p:nvSpPr>
          <p:spPr>
            <a:xfrm>
              <a:off x="1160311" y="2135266"/>
              <a:ext cx="840689" cy="548080"/>
            </a:xfrm>
            <a:custGeom>
              <a:rect b="b" l="l" r="r" t="t"/>
              <a:pathLst>
                <a:path extrusionOk="0" h="14788" w="22683">
                  <a:moveTo>
                    <a:pt x="5025" y="0"/>
                  </a:moveTo>
                  <a:cubicBezTo>
                    <a:pt x="3311" y="1822"/>
                    <a:pt x="1727" y="3763"/>
                    <a:pt x="1" y="5573"/>
                  </a:cubicBezTo>
                  <a:cubicBezTo>
                    <a:pt x="787" y="6596"/>
                    <a:pt x="1656" y="7549"/>
                    <a:pt x="2608" y="8430"/>
                  </a:cubicBezTo>
                  <a:cubicBezTo>
                    <a:pt x="7049" y="12526"/>
                    <a:pt x="12943" y="14788"/>
                    <a:pt x="19206" y="14788"/>
                  </a:cubicBezTo>
                  <a:cubicBezTo>
                    <a:pt x="20372" y="14788"/>
                    <a:pt x="21527" y="14705"/>
                    <a:pt x="22682" y="14550"/>
                  </a:cubicBezTo>
                  <a:cubicBezTo>
                    <a:pt x="22230" y="12276"/>
                    <a:pt x="21658" y="10025"/>
                    <a:pt x="20968" y="7799"/>
                  </a:cubicBezTo>
                  <a:cubicBezTo>
                    <a:pt x="20380" y="7859"/>
                    <a:pt x="19790" y="7889"/>
                    <a:pt x="19200" y="7889"/>
                  </a:cubicBezTo>
                  <a:cubicBezTo>
                    <a:pt x="15098" y="7889"/>
                    <a:pt x="10993" y="6443"/>
                    <a:pt x="7871" y="3560"/>
                  </a:cubicBezTo>
                  <a:cubicBezTo>
                    <a:pt x="6740" y="2525"/>
                    <a:pt x="5787" y="1322"/>
                    <a:pt x="5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2" name="Google Shape;12662;p37"/>
            <p:cNvSpPr/>
            <p:nvPr/>
          </p:nvSpPr>
          <p:spPr>
            <a:xfrm>
              <a:off x="981143" y="1970218"/>
              <a:ext cx="469137" cy="448827"/>
            </a:xfrm>
            <a:custGeom>
              <a:rect b="b" l="l" r="r" t="t"/>
              <a:pathLst>
                <a:path extrusionOk="0" h="12110" w="12658">
                  <a:moveTo>
                    <a:pt x="6323" y="0"/>
                  </a:moveTo>
                  <a:cubicBezTo>
                    <a:pt x="2835" y="0"/>
                    <a:pt x="1" y="2715"/>
                    <a:pt x="1" y="6061"/>
                  </a:cubicBezTo>
                  <a:cubicBezTo>
                    <a:pt x="1" y="9406"/>
                    <a:pt x="2835" y="12109"/>
                    <a:pt x="6323" y="12109"/>
                  </a:cubicBezTo>
                  <a:cubicBezTo>
                    <a:pt x="9824" y="12109"/>
                    <a:pt x="12657" y="9406"/>
                    <a:pt x="12657" y="6061"/>
                  </a:cubicBezTo>
                  <a:cubicBezTo>
                    <a:pt x="12657" y="2715"/>
                    <a:pt x="9824" y="0"/>
                    <a:pt x="6323" y="0"/>
                  </a:cubicBezTo>
                  <a:close/>
                </a:path>
              </a:pathLst>
            </a:custGeom>
            <a:solidFill>
              <a:srgbClr val="B3998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3" name="Google Shape;12663;p37"/>
            <p:cNvSpPr/>
            <p:nvPr/>
          </p:nvSpPr>
          <p:spPr>
            <a:xfrm>
              <a:off x="1131624" y="2106578"/>
              <a:ext cx="326595" cy="312474"/>
            </a:xfrm>
            <a:custGeom>
              <a:rect b="b" l="l" r="r" t="t"/>
              <a:pathLst>
                <a:path extrusionOk="0" h="8431" w="8812">
                  <a:moveTo>
                    <a:pt x="4406" y="0"/>
                  </a:moveTo>
                  <a:cubicBezTo>
                    <a:pt x="1977" y="0"/>
                    <a:pt x="1" y="1894"/>
                    <a:pt x="1" y="4215"/>
                  </a:cubicBezTo>
                  <a:cubicBezTo>
                    <a:pt x="1" y="6549"/>
                    <a:pt x="1977" y="8430"/>
                    <a:pt x="4406" y="8430"/>
                  </a:cubicBezTo>
                  <a:cubicBezTo>
                    <a:pt x="6835" y="8430"/>
                    <a:pt x="8812" y="6549"/>
                    <a:pt x="8812" y="4215"/>
                  </a:cubicBezTo>
                  <a:cubicBezTo>
                    <a:pt x="8812" y="1894"/>
                    <a:pt x="6835" y="0"/>
                    <a:pt x="4406" y="0"/>
                  </a:cubicBezTo>
                  <a:close/>
                </a:path>
              </a:pathLst>
            </a:custGeom>
            <a:solidFill>
              <a:srgbClr val="E5D0C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4" name="Google Shape;12664;p37"/>
            <p:cNvSpPr/>
            <p:nvPr/>
          </p:nvSpPr>
          <p:spPr>
            <a:xfrm>
              <a:off x="2116160" y="2432263"/>
              <a:ext cx="112114" cy="64044"/>
            </a:xfrm>
            <a:custGeom>
              <a:rect b="b" l="l" r="r" t="t"/>
              <a:pathLst>
                <a:path extrusionOk="0" h="1728" w="3025">
                  <a:moveTo>
                    <a:pt x="907" y="0"/>
                  </a:moveTo>
                  <a:cubicBezTo>
                    <a:pt x="417" y="0"/>
                    <a:pt x="12" y="377"/>
                    <a:pt x="1" y="869"/>
                  </a:cubicBezTo>
                  <a:cubicBezTo>
                    <a:pt x="12" y="1343"/>
                    <a:pt x="406" y="1728"/>
                    <a:pt x="886" y="1728"/>
                  </a:cubicBezTo>
                  <a:cubicBezTo>
                    <a:pt x="901" y="1728"/>
                    <a:pt x="915" y="1727"/>
                    <a:pt x="929" y="1727"/>
                  </a:cubicBezTo>
                  <a:lnTo>
                    <a:pt x="2096" y="1727"/>
                  </a:lnTo>
                  <a:cubicBezTo>
                    <a:pt x="2111" y="1727"/>
                    <a:pt x="2125" y="1728"/>
                    <a:pt x="2139" y="1728"/>
                  </a:cubicBezTo>
                  <a:cubicBezTo>
                    <a:pt x="2620" y="1728"/>
                    <a:pt x="3013" y="1343"/>
                    <a:pt x="3025" y="869"/>
                  </a:cubicBezTo>
                  <a:cubicBezTo>
                    <a:pt x="3013" y="377"/>
                    <a:pt x="2609" y="0"/>
                    <a:pt x="2119" y="0"/>
                  </a:cubicBezTo>
                  <a:cubicBezTo>
                    <a:pt x="2111" y="0"/>
                    <a:pt x="2104" y="0"/>
                    <a:pt x="2096" y="0"/>
                  </a:cubicBezTo>
                  <a:lnTo>
                    <a:pt x="929" y="0"/>
                  </a:lnTo>
                  <a:cubicBezTo>
                    <a:pt x="922" y="0"/>
                    <a:pt x="914" y="0"/>
                    <a:pt x="907" y="0"/>
                  </a:cubicBezTo>
                  <a:close/>
                </a:path>
              </a:pathLst>
            </a:custGeom>
            <a:solidFill>
              <a:srgbClr val="CC613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5" name="Google Shape;12665;p37"/>
            <p:cNvSpPr/>
            <p:nvPr/>
          </p:nvSpPr>
          <p:spPr>
            <a:xfrm>
              <a:off x="1836399" y="2308838"/>
              <a:ext cx="357468" cy="373738"/>
            </a:xfrm>
            <a:custGeom>
              <a:rect b="b" l="l" r="r" t="t"/>
              <a:pathLst>
                <a:path extrusionOk="0" h="10084" w="9645">
                  <a:moveTo>
                    <a:pt x="4583" y="1"/>
                  </a:moveTo>
                  <a:cubicBezTo>
                    <a:pt x="4290" y="1"/>
                    <a:pt x="4191" y="354"/>
                    <a:pt x="4191" y="354"/>
                  </a:cubicBezTo>
                  <a:cubicBezTo>
                    <a:pt x="4191" y="890"/>
                    <a:pt x="3798" y="1413"/>
                    <a:pt x="3513" y="1854"/>
                  </a:cubicBezTo>
                  <a:cubicBezTo>
                    <a:pt x="3036" y="2628"/>
                    <a:pt x="2405" y="3140"/>
                    <a:pt x="1691" y="3711"/>
                  </a:cubicBezTo>
                  <a:cubicBezTo>
                    <a:pt x="1024" y="4235"/>
                    <a:pt x="465" y="4854"/>
                    <a:pt x="238" y="5640"/>
                  </a:cubicBezTo>
                  <a:cubicBezTo>
                    <a:pt x="0" y="6414"/>
                    <a:pt x="36" y="7247"/>
                    <a:pt x="345" y="7986"/>
                  </a:cubicBezTo>
                  <a:cubicBezTo>
                    <a:pt x="607" y="8617"/>
                    <a:pt x="1119" y="9105"/>
                    <a:pt x="1679" y="9522"/>
                  </a:cubicBezTo>
                  <a:cubicBezTo>
                    <a:pt x="2286" y="9992"/>
                    <a:pt x="4634" y="10084"/>
                    <a:pt x="6421" y="10084"/>
                  </a:cubicBezTo>
                  <a:cubicBezTo>
                    <a:pt x="7575" y="10084"/>
                    <a:pt x="8495" y="10045"/>
                    <a:pt x="8561" y="10045"/>
                  </a:cubicBezTo>
                  <a:cubicBezTo>
                    <a:pt x="9144" y="10045"/>
                    <a:pt x="9644" y="9676"/>
                    <a:pt x="9644" y="9212"/>
                  </a:cubicBezTo>
                  <a:lnTo>
                    <a:pt x="9644" y="4366"/>
                  </a:lnTo>
                  <a:cubicBezTo>
                    <a:pt x="9644" y="3914"/>
                    <a:pt x="9144" y="3533"/>
                    <a:pt x="8561" y="3533"/>
                  </a:cubicBezTo>
                  <a:lnTo>
                    <a:pt x="4691" y="3437"/>
                  </a:lnTo>
                  <a:cubicBezTo>
                    <a:pt x="4763" y="3437"/>
                    <a:pt x="4965" y="2842"/>
                    <a:pt x="4989" y="2783"/>
                  </a:cubicBezTo>
                  <a:cubicBezTo>
                    <a:pt x="5310" y="2009"/>
                    <a:pt x="5834" y="961"/>
                    <a:pt x="5084" y="258"/>
                  </a:cubicBezTo>
                  <a:cubicBezTo>
                    <a:pt x="4875" y="67"/>
                    <a:pt x="4711" y="1"/>
                    <a:pt x="4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6" name="Google Shape;12666;p37"/>
            <p:cNvSpPr/>
            <p:nvPr/>
          </p:nvSpPr>
          <p:spPr>
            <a:xfrm>
              <a:off x="353646" y="1745164"/>
              <a:ext cx="622205" cy="1158388"/>
            </a:xfrm>
            <a:custGeom>
              <a:rect b="b" l="l" r="r" t="t"/>
              <a:pathLst>
                <a:path extrusionOk="0" h="31255" w="16788">
                  <a:moveTo>
                    <a:pt x="1346" y="0"/>
                  </a:moveTo>
                  <a:cubicBezTo>
                    <a:pt x="595" y="0"/>
                    <a:pt x="0" y="560"/>
                    <a:pt x="0" y="1262"/>
                  </a:cubicBezTo>
                  <a:lnTo>
                    <a:pt x="0" y="30004"/>
                  </a:lnTo>
                  <a:cubicBezTo>
                    <a:pt x="0" y="30695"/>
                    <a:pt x="607" y="31254"/>
                    <a:pt x="1346" y="31254"/>
                  </a:cubicBezTo>
                  <a:lnTo>
                    <a:pt x="15431" y="31254"/>
                  </a:lnTo>
                  <a:cubicBezTo>
                    <a:pt x="16181" y="31254"/>
                    <a:pt x="16788" y="30695"/>
                    <a:pt x="16788" y="30004"/>
                  </a:cubicBezTo>
                  <a:lnTo>
                    <a:pt x="16788" y="1262"/>
                  </a:lnTo>
                  <a:cubicBezTo>
                    <a:pt x="16788" y="560"/>
                    <a:pt x="16169" y="0"/>
                    <a:pt x="15431" y="0"/>
                  </a:cubicBezTo>
                  <a:close/>
                </a:path>
              </a:pathLst>
            </a:custGeom>
            <a:solidFill>
              <a:srgbClr val="E5D0C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7" name="Google Shape;12667;p37"/>
            <p:cNvSpPr/>
            <p:nvPr/>
          </p:nvSpPr>
          <p:spPr>
            <a:xfrm>
              <a:off x="353646" y="1745164"/>
              <a:ext cx="622205" cy="1158388"/>
            </a:xfrm>
            <a:custGeom>
              <a:rect b="b" l="l" r="r" t="t"/>
              <a:pathLst>
                <a:path extrusionOk="0" h="31255" w="16788">
                  <a:moveTo>
                    <a:pt x="16788" y="30004"/>
                  </a:moveTo>
                  <a:cubicBezTo>
                    <a:pt x="16788" y="30695"/>
                    <a:pt x="16181" y="31254"/>
                    <a:pt x="15431" y="31254"/>
                  </a:cubicBezTo>
                  <a:lnTo>
                    <a:pt x="1346" y="31254"/>
                  </a:lnTo>
                  <a:cubicBezTo>
                    <a:pt x="607" y="31254"/>
                    <a:pt x="0" y="30695"/>
                    <a:pt x="0" y="30004"/>
                  </a:cubicBezTo>
                  <a:lnTo>
                    <a:pt x="0" y="1262"/>
                  </a:lnTo>
                  <a:cubicBezTo>
                    <a:pt x="0" y="560"/>
                    <a:pt x="595" y="0"/>
                    <a:pt x="1346" y="0"/>
                  </a:cubicBezTo>
                  <a:lnTo>
                    <a:pt x="15431" y="0"/>
                  </a:lnTo>
                  <a:cubicBezTo>
                    <a:pt x="16169" y="0"/>
                    <a:pt x="16788" y="560"/>
                    <a:pt x="16788" y="126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8" name="Google Shape;12668;p37"/>
            <p:cNvSpPr/>
            <p:nvPr/>
          </p:nvSpPr>
          <p:spPr>
            <a:xfrm>
              <a:off x="453794" y="1840493"/>
              <a:ext cx="150956" cy="139466"/>
            </a:xfrm>
            <a:custGeom>
              <a:rect b="b" l="l" r="r" t="t"/>
              <a:pathLst>
                <a:path extrusionOk="0" h="3763" w="4073">
                  <a:moveTo>
                    <a:pt x="2037" y="0"/>
                  </a:moveTo>
                  <a:cubicBezTo>
                    <a:pt x="918" y="0"/>
                    <a:pt x="1" y="845"/>
                    <a:pt x="1" y="1881"/>
                  </a:cubicBezTo>
                  <a:cubicBezTo>
                    <a:pt x="1" y="2917"/>
                    <a:pt x="918" y="3762"/>
                    <a:pt x="2037" y="3762"/>
                  </a:cubicBezTo>
                  <a:cubicBezTo>
                    <a:pt x="3156" y="3762"/>
                    <a:pt x="4073" y="2917"/>
                    <a:pt x="4073" y="1881"/>
                  </a:cubicBezTo>
                  <a:cubicBezTo>
                    <a:pt x="4073" y="845"/>
                    <a:pt x="3168" y="0"/>
                    <a:pt x="2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9" name="Google Shape;12669;p37"/>
            <p:cNvSpPr/>
            <p:nvPr/>
          </p:nvSpPr>
          <p:spPr>
            <a:xfrm>
              <a:off x="467470" y="2088046"/>
              <a:ext cx="80129" cy="67268"/>
            </a:xfrm>
            <a:custGeom>
              <a:rect b="b" l="l" r="r" t="t"/>
              <a:pathLst>
                <a:path extrusionOk="0" h="1815" w="2162">
                  <a:moveTo>
                    <a:pt x="1238" y="0"/>
                  </a:moveTo>
                  <a:cubicBezTo>
                    <a:pt x="1230" y="0"/>
                    <a:pt x="1223" y="0"/>
                    <a:pt x="1215" y="0"/>
                  </a:cubicBezTo>
                  <a:cubicBezTo>
                    <a:pt x="394" y="0"/>
                    <a:pt x="1" y="1012"/>
                    <a:pt x="596" y="1572"/>
                  </a:cubicBezTo>
                  <a:cubicBezTo>
                    <a:pt x="779" y="1740"/>
                    <a:pt x="994" y="1815"/>
                    <a:pt x="1205" y="1815"/>
                  </a:cubicBezTo>
                  <a:cubicBezTo>
                    <a:pt x="1696" y="1815"/>
                    <a:pt x="2162" y="1409"/>
                    <a:pt x="2120" y="834"/>
                  </a:cubicBezTo>
                  <a:cubicBezTo>
                    <a:pt x="2097" y="365"/>
                    <a:pt x="1704" y="0"/>
                    <a:pt x="12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0" name="Google Shape;12670;p37"/>
            <p:cNvSpPr/>
            <p:nvPr/>
          </p:nvSpPr>
          <p:spPr>
            <a:xfrm>
              <a:off x="768469" y="1913288"/>
              <a:ext cx="725906" cy="1445660"/>
            </a:xfrm>
            <a:custGeom>
              <a:rect b="b" l="l" r="r" t="t"/>
              <a:pathLst>
                <a:path extrusionOk="0" h="39006" w="19586">
                  <a:moveTo>
                    <a:pt x="1250" y="1"/>
                  </a:moveTo>
                  <a:cubicBezTo>
                    <a:pt x="619" y="1"/>
                    <a:pt x="0" y="667"/>
                    <a:pt x="0" y="1406"/>
                  </a:cubicBezTo>
                  <a:lnTo>
                    <a:pt x="0" y="37839"/>
                  </a:lnTo>
                  <a:cubicBezTo>
                    <a:pt x="0" y="38577"/>
                    <a:pt x="619" y="39005"/>
                    <a:pt x="1250" y="39005"/>
                  </a:cubicBezTo>
                  <a:lnTo>
                    <a:pt x="18371" y="39005"/>
                  </a:lnTo>
                  <a:cubicBezTo>
                    <a:pt x="19002" y="39005"/>
                    <a:pt x="19586" y="38577"/>
                    <a:pt x="19586" y="37839"/>
                  </a:cubicBezTo>
                  <a:lnTo>
                    <a:pt x="19586" y="1406"/>
                  </a:lnTo>
                  <a:cubicBezTo>
                    <a:pt x="19586" y="667"/>
                    <a:pt x="19002" y="1"/>
                    <a:pt x="18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1" name="Google Shape;12671;p37"/>
            <p:cNvSpPr/>
            <p:nvPr/>
          </p:nvSpPr>
          <p:spPr>
            <a:xfrm>
              <a:off x="771990" y="1917698"/>
              <a:ext cx="719754" cy="1447439"/>
            </a:xfrm>
            <a:custGeom>
              <a:rect b="b" l="l" r="r" t="t"/>
              <a:pathLst>
                <a:path extrusionOk="0" h="39054" w="19420">
                  <a:moveTo>
                    <a:pt x="1155" y="39053"/>
                  </a:moveTo>
                  <a:lnTo>
                    <a:pt x="9478" y="39053"/>
                  </a:lnTo>
                  <a:cubicBezTo>
                    <a:pt x="11014" y="38053"/>
                    <a:pt x="12442" y="36898"/>
                    <a:pt x="13740" y="35600"/>
                  </a:cubicBezTo>
                  <a:cubicBezTo>
                    <a:pt x="16919" y="32409"/>
                    <a:pt x="18955" y="28433"/>
                    <a:pt x="19419" y="24123"/>
                  </a:cubicBezTo>
                  <a:lnTo>
                    <a:pt x="19419" y="1287"/>
                  </a:lnTo>
                  <a:cubicBezTo>
                    <a:pt x="19419" y="548"/>
                    <a:pt x="18907" y="1"/>
                    <a:pt x="18276" y="1"/>
                  </a:cubicBezTo>
                  <a:lnTo>
                    <a:pt x="1155" y="1"/>
                  </a:lnTo>
                  <a:cubicBezTo>
                    <a:pt x="524" y="1"/>
                    <a:pt x="0" y="548"/>
                    <a:pt x="0" y="1287"/>
                  </a:cubicBezTo>
                  <a:lnTo>
                    <a:pt x="0" y="37720"/>
                  </a:lnTo>
                  <a:cubicBezTo>
                    <a:pt x="0" y="38458"/>
                    <a:pt x="524" y="39053"/>
                    <a:pt x="1155" y="390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2" name="Google Shape;12672;p37"/>
            <p:cNvSpPr/>
            <p:nvPr/>
          </p:nvSpPr>
          <p:spPr>
            <a:xfrm>
              <a:off x="763613" y="1678077"/>
              <a:ext cx="728130" cy="827865"/>
            </a:xfrm>
            <a:custGeom>
              <a:rect b="b" l="l" r="r" t="t"/>
              <a:pathLst>
                <a:path extrusionOk="0" h="22337" w="19646">
                  <a:moveTo>
                    <a:pt x="9823" y="1"/>
                  </a:moveTo>
                  <a:cubicBezTo>
                    <a:pt x="4405" y="1"/>
                    <a:pt x="0" y="5001"/>
                    <a:pt x="0" y="11169"/>
                  </a:cubicBezTo>
                  <a:cubicBezTo>
                    <a:pt x="0" y="17336"/>
                    <a:pt x="4405" y="22337"/>
                    <a:pt x="9823" y="22337"/>
                  </a:cubicBezTo>
                  <a:cubicBezTo>
                    <a:pt x="15252" y="22337"/>
                    <a:pt x="19645" y="17336"/>
                    <a:pt x="19645" y="11169"/>
                  </a:cubicBezTo>
                  <a:cubicBezTo>
                    <a:pt x="19645" y="5001"/>
                    <a:pt x="15252" y="1"/>
                    <a:pt x="9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3" name="Google Shape;12673;p37"/>
            <p:cNvSpPr/>
            <p:nvPr/>
          </p:nvSpPr>
          <p:spPr>
            <a:xfrm>
              <a:off x="763613" y="1678077"/>
              <a:ext cx="728130" cy="461169"/>
            </a:xfrm>
            <a:custGeom>
              <a:rect b="b" l="l" r="r" t="t"/>
              <a:pathLst>
                <a:path extrusionOk="0" h="12443" w="19646">
                  <a:moveTo>
                    <a:pt x="9823" y="1"/>
                  </a:moveTo>
                  <a:cubicBezTo>
                    <a:pt x="4405" y="1"/>
                    <a:pt x="0" y="5001"/>
                    <a:pt x="0" y="11169"/>
                  </a:cubicBezTo>
                  <a:cubicBezTo>
                    <a:pt x="0" y="11597"/>
                    <a:pt x="24" y="12014"/>
                    <a:pt x="72" y="12443"/>
                  </a:cubicBezTo>
                  <a:lnTo>
                    <a:pt x="19586" y="12443"/>
                  </a:lnTo>
                  <a:cubicBezTo>
                    <a:pt x="19622" y="12026"/>
                    <a:pt x="19645" y="11597"/>
                    <a:pt x="19645" y="11169"/>
                  </a:cubicBezTo>
                  <a:cubicBezTo>
                    <a:pt x="19645" y="5001"/>
                    <a:pt x="15252" y="1"/>
                    <a:pt x="9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4" name="Google Shape;12674;p37"/>
            <p:cNvSpPr/>
            <p:nvPr/>
          </p:nvSpPr>
          <p:spPr>
            <a:xfrm>
              <a:off x="767277" y="2911978"/>
              <a:ext cx="469125" cy="550166"/>
            </a:xfrm>
            <a:custGeom>
              <a:rect b="b" l="l" r="r" t="t"/>
              <a:pathLst>
                <a:path extrusionOk="0" h="18479" w="10336">
                  <a:moveTo>
                    <a:pt x="1" y="0"/>
                  </a:moveTo>
                  <a:lnTo>
                    <a:pt x="168" y="17538"/>
                  </a:lnTo>
                  <a:lnTo>
                    <a:pt x="7788" y="18479"/>
                  </a:lnTo>
                  <a:cubicBezTo>
                    <a:pt x="7788" y="18479"/>
                    <a:pt x="10336" y="14717"/>
                    <a:pt x="8978" y="7359"/>
                  </a:cubicBezTo>
                  <a:cubicBezTo>
                    <a:pt x="7621" y="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5" name="Google Shape;12675;p37"/>
            <p:cNvSpPr/>
            <p:nvPr/>
          </p:nvSpPr>
          <p:spPr>
            <a:xfrm rot="-170517">
              <a:off x="1029622" y="1156496"/>
              <a:ext cx="818112" cy="770452"/>
            </a:xfrm>
            <a:custGeom>
              <a:rect b="b" l="l" r="r" t="t"/>
              <a:pathLst>
                <a:path extrusionOk="0" h="20789" w="22075">
                  <a:moveTo>
                    <a:pt x="11073" y="0"/>
                  </a:moveTo>
                  <a:cubicBezTo>
                    <a:pt x="4989" y="0"/>
                    <a:pt x="60" y="4703"/>
                    <a:pt x="60" y="10490"/>
                  </a:cubicBezTo>
                  <a:lnTo>
                    <a:pt x="60" y="10776"/>
                  </a:lnTo>
                  <a:cubicBezTo>
                    <a:pt x="1" y="10799"/>
                    <a:pt x="643" y="11347"/>
                    <a:pt x="1679" y="12169"/>
                  </a:cubicBezTo>
                  <a:cubicBezTo>
                    <a:pt x="2394" y="12740"/>
                    <a:pt x="3310" y="13466"/>
                    <a:pt x="4311" y="14228"/>
                  </a:cubicBezTo>
                  <a:cubicBezTo>
                    <a:pt x="6513" y="15931"/>
                    <a:pt x="9109" y="17884"/>
                    <a:pt x="10930" y="19217"/>
                  </a:cubicBezTo>
                  <a:cubicBezTo>
                    <a:pt x="12202" y="20157"/>
                    <a:pt x="13103" y="20788"/>
                    <a:pt x="13188" y="20788"/>
                  </a:cubicBezTo>
                  <a:cubicBezTo>
                    <a:pt x="13194" y="20788"/>
                    <a:pt x="13196" y="20784"/>
                    <a:pt x="13193" y="20777"/>
                  </a:cubicBezTo>
                  <a:cubicBezTo>
                    <a:pt x="13467" y="20717"/>
                    <a:pt x="13728" y="20658"/>
                    <a:pt x="13990" y="20598"/>
                  </a:cubicBezTo>
                  <a:lnTo>
                    <a:pt x="14288" y="20515"/>
                  </a:lnTo>
                  <a:cubicBezTo>
                    <a:pt x="14907" y="20324"/>
                    <a:pt x="15514" y="20098"/>
                    <a:pt x="16098" y="19800"/>
                  </a:cubicBezTo>
                  <a:cubicBezTo>
                    <a:pt x="19646" y="18062"/>
                    <a:pt x="22075" y="14550"/>
                    <a:pt x="22075" y="10490"/>
                  </a:cubicBezTo>
                  <a:cubicBezTo>
                    <a:pt x="22075" y="9335"/>
                    <a:pt x="21884" y="8204"/>
                    <a:pt x="21503" y="7120"/>
                  </a:cubicBezTo>
                  <a:cubicBezTo>
                    <a:pt x="21182" y="6227"/>
                    <a:pt x="20753" y="5394"/>
                    <a:pt x="20205" y="4620"/>
                  </a:cubicBezTo>
                  <a:cubicBezTo>
                    <a:pt x="18229" y="1834"/>
                    <a:pt x="14871" y="0"/>
                    <a:pt x="1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6" name="Google Shape;12676;p37"/>
            <p:cNvSpPr/>
            <p:nvPr/>
          </p:nvSpPr>
          <p:spPr>
            <a:xfrm>
              <a:off x="954234" y="1569701"/>
              <a:ext cx="625763" cy="448901"/>
            </a:xfrm>
            <a:custGeom>
              <a:rect b="b" l="l" r="r" t="t"/>
              <a:pathLst>
                <a:path extrusionOk="0" h="12112" w="16884">
                  <a:moveTo>
                    <a:pt x="1911" y="1"/>
                  </a:moveTo>
                  <a:cubicBezTo>
                    <a:pt x="1653" y="1"/>
                    <a:pt x="1399" y="119"/>
                    <a:pt x="1239" y="341"/>
                  </a:cubicBezTo>
                  <a:lnTo>
                    <a:pt x="274" y="1591"/>
                  </a:lnTo>
                  <a:cubicBezTo>
                    <a:pt x="1" y="1901"/>
                    <a:pt x="60" y="2377"/>
                    <a:pt x="393" y="2615"/>
                  </a:cubicBezTo>
                  <a:lnTo>
                    <a:pt x="1679" y="3460"/>
                  </a:lnTo>
                  <a:lnTo>
                    <a:pt x="10466" y="9271"/>
                  </a:lnTo>
                  <a:lnTo>
                    <a:pt x="10669" y="9390"/>
                  </a:lnTo>
                  <a:lnTo>
                    <a:pt x="14300" y="11795"/>
                  </a:lnTo>
                  <a:lnTo>
                    <a:pt x="14502" y="11938"/>
                  </a:lnTo>
                  <a:lnTo>
                    <a:pt x="14562" y="11973"/>
                  </a:lnTo>
                  <a:lnTo>
                    <a:pt x="14598" y="11997"/>
                  </a:lnTo>
                  <a:cubicBezTo>
                    <a:pt x="14731" y="12075"/>
                    <a:pt x="14878" y="12112"/>
                    <a:pt x="15024" y="12112"/>
                  </a:cubicBezTo>
                  <a:cubicBezTo>
                    <a:pt x="15281" y="12112"/>
                    <a:pt x="15533" y="11996"/>
                    <a:pt x="15693" y="11783"/>
                  </a:cubicBezTo>
                  <a:lnTo>
                    <a:pt x="16657" y="10533"/>
                  </a:lnTo>
                  <a:cubicBezTo>
                    <a:pt x="16860" y="10295"/>
                    <a:pt x="16884" y="9961"/>
                    <a:pt x="16729" y="9699"/>
                  </a:cubicBezTo>
                  <a:cubicBezTo>
                    <a:pt x="16669" y="9616"/>
                    <a:pt x="16610" y="9544"/>
                    <a:pt x="16526" y="9497"/>
                  </a:cubicBezTo>
                  <a:lnTo>
                    <a:pt x="16324" y="9354"/>
                  </a:lnTo>
                  <a:lnTo>
                    <a:pt x="12669" y="6937"/>
                  </a:lnTo>
                  <a:lnTo>
                    <a:pt x="11752" y="6342"/>
                  </a:lnTo>
                  <a:lnTo>
                    <a:pt x="7097" y="3258"/>
                  </a:lnTo>
                  <a:lnTo>
                    <a:pt x="3703" y="1020"/>
                  </a:lnTo>
                  <a:lnTo>
                    <a:pt x="2334" y="115"/>
                  </a:lnTo>
                  <a:cubicBezTo>
                    <a:pt x="2202" y="38"/>
                    <a:pt x="2056" y="1"/>
                    <a:pt x="1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7" name="Google Shape;12677;p37"/>
            <p:cNvSpPr/>
            <p:nvPr/>
          </p:nvSpPr>
          <p:spPr>
            <a:xfrm>
              <a:off x="725208" y="2832080"/>
              <a:ext cx="811965" cy="26502"/>
            </a:xfrm>
            <a:custGeom>
              <a:rect b="b" l="l" r="r" t="t"/>
              <a:pathLst>
                <a:path extrusionOk="0" h="3227" w="21908">
                  <a:moveTo>
                    <a:pt x="1358" y="0"/>
                  </a:moveTo>
                  <a:cubicBezTo>
                    <a:pt x="607" y="0"/>
                    <a:pt x="0" y="560"/>
                    <a:pt x="0" y="1250"/>
                  </a:cubicBezTo>
                  <a:lnTo>
                    <a:pt x="0" y="1977"/>
                  </a:lnTo>
                  <a:cubicBezTo>
                    <a:pt x="0" y="2667"/>
                    <a:pt x="619" y="3227"/>
                    <a:pt x="1358" y="3227"/>
                  </a:cubicBezTo>
                  <a:lnTo>
                    <a:pt x="20562" y="3227"/>
                  </a:lnTo>
                  <a:cubicBezTo>
                    <a:pt x="21301" y="3227"/>
                    <a:pt x="21908" y="2667"/>
                    <a:pt x="21908" y="1977"/>
                  </a:cubicBezTo>
                  <a:lnTo>
                    <a:pt x="21908" y="1250"/>
                  </a:lnTo>
                  <a:cubicBezTo>
                    <a:pt x="21908" y="560"/>
                    <a:pt x="21301" y="0"/>
                    <a:pt x="205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8" name="Google Shape;12678;p37"/>
            <p:cNvSpPr/>
            <p:nvPr/>
          </p:nvSpPr>
          <p:spPr>
            <a:xfrm>
              <a:off x="575179" y="2145866"/>
              <a:ext cx="416582" cy="840652"/>
            </a:xfrm>
            <a:custGeom>
              <a:rect b="b" l="l" r="r" t="t"/>
              <a:pathLst>
                <a:path extrusionOk="0" h="22682" w="11240">
                  <a:moveTo>
                    <a:pt x="3143" y="0"/>
                  </a:moveTo>
                  <a:cubicBezTo>
                    <a:pt x="2572" y="1119"/>
                    <a:pt x="2084" y="2286"/>
                    <a:pt x="1715" y="3489"/>
                  </a:cubicBezTo>
                  <a:cubicBezTo>
                    <a:pt x="0" y="9061"/>
                    <a:pt x="738" y="14931"/>
                    <a:pt x="3786" y="19991"/>
                  </a:cubicBezTo>
                  <a:cubicBezTo>
                    <a:pt x="4358" y="20931"/>
                    <a:pt x="5001" y="21836"/>
                    <a:pt x="5703" y="22682"/>
                  </a:cubicBezTo>
                  <a:cubicBezTo>
                    <a:pt x="7620" y="21205"/>
                    <a:pt x="9477" y="19657"/>
                    <a:pt x="11240" y="18014"/>
                  </a:cubicBezTo>
                  <a:cubicBezTo>
                    <a:pt x="8525" y="14466"/>
                    <a:pt x="7501" y="9859"/>
                    <a:pt x="8882" y="5358"/>
                  </a:cubicBezTo>
                  <a:cubicBezTo>
                    <a:pt x="9323" y="3929"/>
                    <a:pt x="9989" y="2572"/>
                    <a:pt x="10859" y="1346"/>
                  </a:cubicBezTo>
                  <a:cubicBezTo>
                    <a:pt x="8311" y="845"/>
                    <a:pt x="5703" y="500"/>
                    <a:pt x="3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9" name="Google Shape;12679;p37"/>
            <p:cNvSpPr/>
            <p:nvPr/>
          </p:nvSpPr>
          <p:spPr>
            <a:xfrm>
              <a:off x="582666" y="1899759"/>
              <a:ext cx="550304" cy="437449"/>
            </a:xfrm>
            <a:custGeom>
              <a:rect b="b" l="l" r="r" t="t"/>
              <a:pathLst>
                <a:path extrusionOk="0" h="11803" w="14848">
                  <a:moveTo>
                    <a:pt x="7615" y="1"/>
                  </a:moveTo>
                  <a:cubicBezTo>
                    <a:pt x="6512" y="1"/>
                    <a:pt x="5386" y="256"/>
                    <a:pt x="4346" y="794"/>
                  </a:cubicBezTo>
                  <a:cubicBezTo>
                    <a:pt x="1179" y="2413"/>
                    <a:pt x="1" y="6021"/>
                    <a:pt x="1703" y="8843"/>
                  </a:cubicBezTo>
                  <a:cubicBezTo>
                    <a:pt x="2837" y="10743"/>
                    <a:pt x="4983" y="11803"/>
                    <a:pt x="7228" y="11803"/>
                  </a:cubicBezTo>
                  <a:cubicBezTo>
                    <a:pt x="8331" y="11803"/>
                    <a:pt x="9459" y="11547"/>
                    <a:pt x="10502" y="11010"/>
                  </a:cubicBezTo>
                  <a:cubicBezTo>
                    <a:pt x="13657" y="9379"/>
                    <a:pt x="14848" y="5771"/>
                    <a:pt x="13145" y="2949"/>
                  </a:cubicBezTo>
                  <a:cubicBezTo>
                    <a:pt x="12004" y="1058"/>
                    <a:pt x="9857" y="1"/>
                    <a:pt x="76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0" name="Google Shape;12680;p37"/>
            <p:cNvSpPr/>
            <p:nvPr/>
          </p:nvSpPr>
          <p:spPr>
            <a:xfrm>
              <a:off x="653273" y="2063806"/>
              <a:ext cx="357023" cy="304320"/>
            </a:xfrm>
            <a:custGeom>
              <a:rect b="b" l="l" r="r" t="t"/>
              <a:pathLst>
                <a:path extrusionOk="0" h="8211" w="9633">
                  <a:moveTo>
                    <a:pt x="4979" y="0"/>
                  </a:moveTo>
                  <a:cubicBezTo>
                    <a:pt x="4728" y="0"/>
                    <a:pt x="4473" y="20"/>
                    <a:pt x="4215" y="59"/>
                  </a:cubicBezTo>
                  <a:cubicBezTo>
                    <a:pt x="1739" y="428"/>
                    <a:pt x="1" y="2536"/>
                    <a:pt x="334" y="4774"/>
                  </a:cubicBezTo>
                  <a:cubicBezTo>
                    <a:pt x="644" y="6786"/>
                    <a:pt x="2513" y="8211"/>
                    <a:pt x="4686" y="8211"/>
                  </a:cubicBezTo>
                  <a:cubicBezTo>
                    <a:pt x="4930" y="8211"/>
                    <a:pt x="5179" y="8193"/>
                    <a:pt x="5430" y="8155"/>
                  </a:cubicBezTo>
                  <a:cubicBezTo>
                    <a:pt x="7906" y="7774"/>
                    <a:pt x="9633" y="5667"/>
                    <a:pt x="9299" y="3429"/>
                  </a:cubicBezTo>
                  <a:cubicBezTo>
                    <a:pt x="9001" y="1423"/>
                    <a:pt x="7144" y="0"/>
                    <a:pt x="4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1" name="Google Shape;12681;p37"/>
            <p:cNvSpPr/>
            <p:nvPr/>
          </p:nvSpPr>
          <p:spPr>
            <a:xfrm>
              <a:off x="739781" y="2781187"/>
              <a:ext cx="353502" cy="352946"/>
            </a:xfrm>
            <a:custGeom>
              <a:rect b="b" l="l" r="r" t="t"/>
              <a:pathLst>
                <a:path extrusionOk="0" h="9523" w="9538">
                  <a:moveTo>
                    <a:pt x="4011" y="0"/>
                  </a:moveTo>
                  <a:cubicBezTo>
                    <a:pt x="3744" y="0"/>
                    <a:pt x="3474" y="27"/>
                    <a:pt x="3203" y="87"/>
                  </a:cubicBezTo>
                  <a:cubicBezTo>
                    <a:pt x="2369" y="278"/>
                    <a:pt x="1619" y="707"/>
                    <a:pt x="1036" y="1326"/>
                  </a:cubicBezTo>
                  <a:cubicBezTo>
                    <a:pt x="572" y="1838"/>
                    <a:pt x="369" y="2493"/>
                    <a:pt x="238" y="3147"/>
                  </a:cubicBezTo>
                  <a:cubicBezTo>
                    <a:pt x="0" y="4338"/>
                    <a:pt x="3001" y="8827"/>
                    <a:pt x="3096" y="8970"/>
                  </a:cubicBezTo>
                  <a:cubicBezTo>
                    <a:pt x="3297" y="9310"/>
                    <a:pt x="3676" y="9522"/>
                    <a:pt x="4039" y="9522"/>
                  </a:cubicBezTo>
                  <a:cubicBezTo>
                    <a:pt x="4170" y="9522"/>
                    <a:pt x="4300" y="9494"/>
                    <a:pt x="4417" y="9434"/>
                  </a:cubicBezTo>
                  <a:lnTo>
                    <a:pt x="8989" y="7076"/>
                  </a:lnTo>
                  <a:cubicBezTo>
                    <a:pt x="9430" y="6850"/>
                    <a:pt x="9537" y="6267"/>
                    <a:pt x="9263" y="5791"/>
                  </a:cubicBezTo>
                  <a:lnTo>
                    <a:pt x="9156" y="5600"/>
                  </a:lnTo>
                  <a:cubicBezTo>
                    <a:pt x="7965" y="3862"/>
                    <a:pt x="6787" y="2123"/>
                    <a:pt x="5715" y="314"/>
                  </a:cubicBezTo>
                  <a:cubicBezTo>
                    <a:pt x="5161" y="126"/>
                    <a:pt x="4591" y="0"/>
                    <a:pt x="40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2" name="Google Shape;12682;p37"/>
            <p:cNvSpPr/>
            <p:nvPr/>
          </p:nvSpPr>
          <p:spPr>
            <a:xfrm>
              <a:off x="942337" y="2785153"/>
              <a:ext cx="173897" cy="202102"/>
            </a:xfrm>
            <a:custGeom>
              <a:rect b="b" l="l" r="r" t="t"/>
              <a:pathLst>
                <a:path extrusionOk="0" h="5453" w="4692">
                  <a:moveTo>
                    <a:pt x="1023" y="0"/>
                  </a:moveTo>
                  <a:cubicBezTo>
                    <a:pt x="856" y="0"/>
                    <a:pt x="688" y="44"/>
                    <a:pt x="536" y="135"/>
                  </a:cubicBezTo>
                  <a:cubicBezTo>
                    <a:pt x="131" y="361"/>
                    <a:pt x="0" y="885"/>
                    <a:pt x="274" y="1266"/>
                  </a:cubicBezTo>
                  <a:lnTo>
                    <a:pt x="2929" y="5076"/>
                  </a:lnTo>
                  <a:cubicBezTo>
                    <a:pt x="3112" y="5321"/>
                    <a:pt x="3399" y="5453"/>
                    <a:pt x="3688" y="5453"/>
                  </a:cubicBezTo>
                  <a:cubicBezTo>
                    <a:pt x="3849" y="5453"/>
                    <a:pt x="4010" y="5412"/>
                    <a:pt x="4155" y="5326"/>
                  </a:cubicBezTo>
                  <a:cubicBezTo>
                    <a:pt x="4572" y="5088"/>
                    <a:pt x="4691" y="4564"/>
                    <a:pt x="4429" y="4183"/>
                  </a:cubicBezTo>
                  <a:lnTo>
                    <a:pt x="1774" y="373"/>
                  </a:lnTo>
                  <a:cubicBezTo>
                    <a:pt x="1593" y="132"/>
                    <a:pt x="1311" y="0"/>
                    <a:pt x="10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3" name="Google Shape;12683;p37"/>
            <p:cNvSpPr/>
            <p:nvPr/>
          </p:nvSpPr>
          <p:spPr>
            <a:xfrm>
              <a:off x="991299" y="2932076"/>
              <a:ext cx="181866" cy="204214"/>
            </a:xfrm>
            <a:custGeom>
              <a:rect b="b" l="l" r="r" t="t"/>
              <a:pathLst>
                <a:path extrusionOk="0" h="5510" w="4907">
                  <a:moveTo>
                    <a:pt x="1047" y="1"/>
                  </a:moveTo>
                  <a:cubicBezTo>
                    <a:pt x="868" y="1"/>
                    <a:pt x="687" y="49"/>
                    <a:pt x="525" y="148"/>
                  </a:cubicBezTo>
                  <a:cubicBezTo>
                    <a:pt x="108" y="398"/>
                    <a:pt x="1" y="946"/>
                    <a:pt x="275" y="1339"/>
                  </a:cubicBezTo>
                  <a:lnTo>
                    <a:pt x="3084" y="5137"/>
                  </a:lnTo>
                  <a:cubicBezTo>
                    <a:pt x="3277" y="5381"/>
                    <a:pt x="3566" y="5510"/>
                    <a:pt x="3860" y="5510"/>
                  </a:cubicBezTo>
                  <a:cubicBezTo>
                    <a:pt x="4039" y="5510"/>
                    <a:pt x="4220" y="5462"/>
                    <a:pt x="4382" y="5363"/>
                  </a:cubicBezTo>
                  <a:cubicBezTo>
                    <a:pt x="4799" y="5113"/>
                    <a:pt x="4906" y="4565"/>
                    <a:pt x="4632" y="4172"/>
                  </a:cubicBezTo>
                  <a:lnTo>
                    <a:pt x="1822" y="374"/>
                  </a:lnTo>
                  <a:cubicBezTo>
                    <a:pt x="1630" y="130"/>
                    <a:pt x="1341" y="1"/>
                    <a:pt x="10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4" name="Google Shape;12684;p37"/>
            <p:cNvSpPr/>
            <p:nvPr/>
          </p:nvSpPr>
          <p:spPr>
            <a:xfrm>
              <a:off x="262728" y="2227037"/>
              <a:ext cx="397606" cy="40213"/>
            </a:xfrm>
            <a:custGeom>
              <a:rect b="b" l="l" r="r" t="t"/>
              <a:pathLst>
                <a:path extrusionOk="0" h="1085" w="10728">
                  <a:moveTo>
                    <a:pt x="536" y="1"/>
                  </a:moveTo>
                  <a:cubicBezTo>
                    <a:pt x="239" y="1"/>
                    <a:pt x="0" y="251"/>
                    <a:pt x="0" y="537"/>
                  </a:cubicBezTo>
                  <a:cubicBezTo>
                    <a:pt x="0" y="834"/>
                    <a:pt x="239" y="1084"/>
                    <a:pt x="536" y="1084"/>
                  </a:cubicBezTo>
                  <a:lnTo>
                    <a:pt x="10192" y="1084"/>
                  </a:lnTo>
                  <a:cubicBezTo>
                    <a:pt x="10478" y="1084"/>
                    <a:pt x="10728" y="834"/>
                    <a:pt x="10728" y="537"/>
                  </a:cubicBezTo>
                  <a:cubicBezTo>
                    <a:pt x="10728" y="251"/>
                    <a:pt x="10478" y="1"/>
                    <a:pt x="10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5" name="Google Shape;12685;p37"/>
            <p:cNvSpPr/>
            <p:nvPr/>
          </p:nvSpPr>
          <p:spPr>
            <a:xfrm>
              <a:off x="298458" y="2139232"/>
              <a:ext cx="170376" cy="456758"/>
            </a:xfrm>
            <a:custGeom>
              <a:rect b="b" l="l" r="r" t="t"/>
              <a:pathLst>
                <a:path extrusionOk="0" h="12324" w="4597">
                  <a:moveTo>
                    <a:pt x="2299" y="1"/>
                  </a:moveTo>
                  <a:cubicBezTo>
                    <a:pt x="1037" y="1"/>
                    <a:pt x="13" y="1024"/>
                    <a:pt x="1" y="2287"/>
                  </a:cubicBezTo>
                  <a:lnTo>
                    <a:pt x="1" y="10026"/>
                  </a:lnTo>
                  <a:cubicBezTo>
                    <a:pt x="13" y="11288"/>
                    <a:pt x="1037" y="12312"/>
                    <a:pt x="2299" y="12324"/>
                  </a:cubicBezTo>
                  <a:cubicBezTo>
                    <a:pt x="3561" y="12312"/>
                    <a:pt x="4585" y="11300"/>
                    <a:pt x="4597" y="10038"/>
                  </a:cubicBezTo>
                  <a:lnTo>
                    <a:pt x="4597" y="2298"/>
                  </a:lnTo>
                  <a:cubicBezTo>
                    <a:pt x="4597" y="1024"/>
                    <a:pt x="3561" y="1"/>
                    <a:pt x="22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6" name="Google Shape;12686;p37"/>
            <p:cNvSpPr/>
            <p:nvPr/>
          </p:nvSpPr>
          <p:spPr>
            <a:xfrm rot="-170517">
              <a:off x="1314825" y="1301629"/>
              <a:ext cx="536600" cy="620468"/>
            </a:xfrm>
            <a:custGeom>
              <a:rect b="b" l="l" r="r" t="t"/>
              <a:pathLst>
                <a:path extrusionOk="0" h="16742" w="14479">
                  <a:moveTo>
                    <a:pt x="9681" y="0"/>
                  </a:moveTo>
                  <a:cubicBezTo>
                    <a:pt x="6239" y="0"/>
                    <a:pt x="2999" y="2084"/>
                    <a:pt x="1680" y="5466"/>
                  </a:cubicBezTo>
                  <a:cubicBezTo>
                    <a:pt x="1" y="9812"/>
                    <a:pt x="2084" y="14705"/>
                    <a:pt x="6394" y="16491"/>
                  </a:cubicBezTo>
                  <a:cubicBezTo>
                    <a:pt x="6621" y="16586"/>
                    <a:pt x="6859" y="16670"/>
                    <a:pt x="7097" y="16741"/>
                  </a:cubicBezTo>
                  <a:cubicBezTo>
                    <a:pt x="7049" y="16658"/>
                    <a:pt x="6978" y="16598"/>
                    <a:pt x="6894" y="16539"/>
                  </a:cubicBezTo>
                  <a:lnTo>
                    <a:pt x="6692" y="16408"/>
                  </a:lnTo>
                  <a:cubicBezTo>
                    <a:pt x="7311" y="16217"/>
                    <a:pt x="7918" y="15991"/>
                    <a:pt x="8502" y="15693"/>
                  </a:cubicBezTo>
                  <a:cubicBezTo>
                    <a:pt x="12050" y="13955"/>
                    <a:pt x="14479" y="10443"/>
                    <a:pt x="14479" y="6383"/>
                  </a:cubicBezTo>
                  <a:cubicBezTo>
                    <a:pt x="14479" y="5228"/>
                    <a:pt x="14276" y="4097"/>
                    <a:pt x="13895" y="3013"/>
                  </a:cubicBezTo>
                  <a:cubicBezTo>
                    <a:pt x="13574" y="2120"/>
                    <a:pt x="13145" y="1287"/>
                    <a:pt x="12598" y="513"/>
                  </a:cubicBezTo>
                  <a:cubicBezTo>
                    <a:pt x="11635" y="165"/>
                    <a:pt x="10650" y="0"/>
                    <a:pt x="96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7" name="Google Shape;12687;p37"/>
            <p:cNvSpPr/>
            <p:nvPr/>
          </p:nvSpPr>
          <p:spPr>
            <a:xfrm rot="-170517">
              <a:off x="1356695" y="1356296"/>
              <a:ext cx="495129" cy="525927"/>
            </a:xfrm>
            <a:custGeom>
              <a:rect b="b" l="l" r="r" t="t"/>
              <a:pathLst>
                <a:path extrusionOk="0" h="14191" w="13360">
                  <a:moveTo>
                    <a:pt x="8410" y="0"/>
                  </a:moveTo>
                  <a:cubicBezTo>
                    <a:pt x="5677" y="0"/>
                    <a:pt x="3014" y="1571"/>
                    <a:pt x="1834" y="4344"/>
                  </a:cubicBezTo>
                  <a:cubicBezTo>
                    <a:pt x="1" y="8654"/>
                    <a:pt x="2751" y="13536"/>
                    <a:pt x="7383" y="14190"/>
                  </a:cubicBezTo>
                  <a:cubicBezTo>
                    <a:pt x="10931" y="12452"/>
                    <a:pt x="13360" y="8940"/>
                    <a:pt x="13360" y="4880"/>
                  </a:cubicBezTo>
                  <a:cubicBezTo>
                    <a:pt x="13360" y="3725"/>
                    <a:pt x="13157" y="2594"/>
                    <a:pt x="12776" y="1510"/>
                  </a:cubicBezTo>
                  <a:cubicBezTo>
                    <a:pt x="11460" y="483"/>
                    <a:pt x="9924" y="0"/>
                    <a:pt x="8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8" name="Google Shape;12688;p37"/>
            <p:cNvSpPr/>
            <p:nvPr/>
          </p:nvSpPr>
          <p:spPr>
            <a:xfrm rot="-170517">
              <a:off x="1628451" y="1369332"/>
              <a:ext cx="223735" cy="506581"/>
            </a:xfrm>
            <a:custGeom>
              <a:rect b="b" l="l" r="r" t="t"/>
              <a:pathLst>
                <a:path extrusionOk="0" h="13669" w="6037">
                  <a:moveTo>
                    <a:pt x="3775" y="0"/>
                  </a:moveTo>
                  <a:lnTo>
                    <a:pt x="3775" y="0"/>
                  </a:lnTo>
                  <a:cubicBezTo>
                    <a:pt x="5191" y="4715"/>
                    <a:pt x="3370" y="9906"/>
                    <a:pt x="0" y="13656"/>
                  </a:cubicBezTo>
                  <a:lnTo>
                    <a:pt x="60" y="13668"/>
                  </a:lnTo>
                  <a:cubicBezTo>
                    <a:pt x="3608" y="11918"/>
                    <a:pt x="6037" y="8406"/>
                    <a:pt x="6037" y="4346"/>
                  </a:cubicBezTo>
                  <a:cubicBezTo>
                    <a:pt x="6037" y="3191"/>
                    <a:pt x="5834" y="2060"/>
                    <a:pt x="5453" y="976"/>
                  </a:cubicBezTo>
                  <a:cubicBezTo>
                    <a:pt x="4941" y="572"/>
                    <a:pt x="4370" y="250"/>
                    <a:pt x="37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9" name="Google Shape;12689;p37"/>
            <p:cNvSpPr/>
            <p:nvPr/>
          </p:nvSpPr>
          <p:spPr>
            <a:xfrm rot="-170517">
              <a:off x="1469190" y="1560213"/>
              <a:ext cx="228627" cy="63559"/>
            </a:xfrm>
            <a:custGeom>
              <a:rect b="b" l="l" r="r" t="t"/>
              <a:pathLst>
                <a:path extrusionOk="0" h="1715" w="6169">
                  <a:moveTo>
                    <a:pt x="858" y="0"/>
                  </a:moveTo>
                  <a:cubicBezTo>
                    <a:pt x="394" y="0"/>
                    <a:pt x="1" y="381"/>
                    <a:pt x="1" y="857"/>
                  </a:cubicBezTo>
                  <a:cubicBezTo>
                    <a:pt x="1" y="1322"/>
                    <a:pt x="394" y="1715"/>
                    <a:pt x="858" y="1715"/>
                  </a:cubicBezTo>
                  <a:lnTo>
                    <a:pt x="5311" y="1715"/>
                  </a:lnTo>
                  <a:cubicBezTo>
                    <a:pt x="5787" y="1715"/>
                    <a:pt x="6168" y="1322"/>
                    <a:pt x="6168" y="857"/>
                  </a:cubicBezTo>
                  <a:cubicBezTo>
                    <a:pt x="6168" y="381"/>
                    <a:pt x="5787" y="0"/>
                    <a:pt x="53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0" name="Google Shape;12690;p37"/>
            <p:cNvSpPr/>
            <p:nvPr/>
          </p:nvSpPr>
          <p:spPr>
            <a:xfrm rot="-170517">
              <a:off x="1595984" y="1476425"/>
              <a:ext cx="109922" cy="37987"/>
            </a:xfrm>
            <a:custGeom>
              <a:rect b="b" l="l" r="r" t="t"/>
              <a:pathLst>
                <a:path extrusionOk="0" h="1025" w="2966">
                  <a:moveTo>
                    <a:pt x="513" y="0"/>
                  </a:moveTo>
                  <a:cubicBezTo>
                    <a:pt x="227" y="0"/>
                    <a:pt x="1" y="226"/>
                    <a:pt x="1" y="512"/>
                  </a:cubicBezTo>
                  <a:cubicBezTo>
                    <a:pt x="1" y="786"/>
                    <a:pt x="227" y="1024"/>
                    <a:pt x="513" y="1024"/>
                  </a:cubicBezTo>
                  <a:lnTo>
                    <a:pt x="2453" y="1024"/>
                  </a:lnTo>
                  <a:cubicBezTo>
                    <a:pt x="2739" y="1024"/>
                    <a:pt x="2965" y="786"/>
                    <a:pt x="2965" y="512"/>
                  </a:cubicBezTo>
                  <a:cubicBezTo>
                    <a:pt x="2965" y="226"/>
                    <a:pt x="2739" y="0"/>
                    <a:pt x="2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1" name="Google Shape;12691;p37"/>
            <p:cNvSpPr/>
            <p:nvPr/>
          </p:nvSpPr>
          <p:spPr>
            <a:xfrm>
              <a:off x="2076475" y="1577900"/>
              <a:ext cx="26500" cy="2630645"/>
            </a:xfrm>
            <a:custGeom>
              <a:rect b="b" l="l" r="r" t="t"/>
              <a:pathLst>
                <a:path extrusionOk="0" h="69950" w="715">
                  <a:moveTo>
                    <a:pt x="357" y="1"/>
                  </a:moveTo>
                  <a:cubicBezTo>
                    <a:pt x="179" y="1"/>
                    <a:pt x="0" y="501"/>
                    <a:pt x="0" y="1108"/>
                  </a:cubicBezTo>
                  <a:lnTo>
                    <a:pt x="0" y="69950"/>
                  </a:lnTo>
                  <a:lnTo>
                    <a:pt x="715" y="69950"/>
                  </a:lnTo>
                  <a:lnTo>
                    <a:pt x="715" y="1108"/>
                  </a:lnTo>
                  <a:cubicBezTo>
                    <a:pt x="715" y="501"/>
                    <a:pt x="536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2" name="Google Shape;12692;p37"/>
            <p:cNvSpPr/>
            <p:nvPr/>
          </p:nvSpPr>
          <p:spPr>
            <a:xfrm>
              <a:off x="629441" y="2138787"/>
              <a:ext cx="232159" cy="232160"/>
            </a:xfrm>
            <a:custGeom>
              <a:rect b="b" l="l" r="r" t="t"/>
              <a:pathLst>
                <a:path extrusionOk="0" h="6264" w="6264">
                  <a:moveTo>
                    <a:pt x="3132" y="1"/>
                  </a:moveTo>
                  <a:cubicBezTo>
                    <a:pt x="1394" y="1"/>
                    <a:pt x="1" y="1406"/>
                    <a:pt x="1" y="3132"/>
                  </a:cubicBezTo>
                  <a:cubicBezTo>
                    <a:pt x="1" y="4858"/>
                    <a:pt x="1394" y="6263"/>
                    <a:pt x="3132" y="6263"/>
                  </a:cubicBezTo>
                  <a:cubicBezTo>
                    <a:pt x="4858" y="6263"/>
                    <a:pt x="6263" y="4858"/>
                    <a:pt x="6263" y="3132"/>
                  </a:cubicBezTo>
                  <a:cubicBezTo>
                    <a:pt x="6263" y="1406"/>
                    <a:pt x="4858" y="1"/>
                    <a:pt x="3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3" name="Google Shape;12693;p37"/>
            <p:cNvSpPr/>
            <p:nvPr/>
          </p:nvSpPr>
          <p:spPr>
            <a:xfrm>
              <a:off x="634296" y="2152575"/>
              <a:ext cx="217149" cy="198099"/>
            </a:xfrm>
            <a:custGeom>
              <a:rect b="b" l="l" r="r" t="t"/>
              <a:pathLst>
                <a:path extrusionOk="0" h="5345" w="5859">
                  <a:moveTo>
                    <a:pt x="634" y="0"/>
                  </a:moveTo>
                  <a:cubicBezTo>
                    <a:pt x="480" y="0"/>
                    <a:pt x="328" y="63"/>
                    <a:pt x="215" y="188"/>
                  </a:cubicBezTo>
                  <a:cubicBezTo>
                    <a:pt x="1" y="414"/>
                    <a:pt x="12" y="784"/>
                    <a:pt x="251" y="998"/>
                  </a:cubicBezTo>
                  <a:lnTo>
                    <a:pt x="4846" y="5201"/>
                  </a:lnTo>
                  <a:cubicBezTo>
                    <a:pt x="4953" y="5296"/>
                    <a:pt x="5092" y="5344"/>
                    <a:pt x="5231" y="5344"/>
                  </a:cubicBezTo>
                  <a:cubicBezTo>
                    <a:pt x="5387" y="5344"/>
                    <a:pt x="5543" y="5284"/>
                    <a:pt x="5656" y="5165"/>
                  </a:cubicBezTo>
                  <a:cubicBezTo>
                    <a:pt x="5858" y="4927"/>
                    <a:pt x="5847" y="4558"/>
                    <a:pt x="5620" y="4355"/>
                  </a:cubicBezTo>
                  <a:lnTo>
                    <a:pt x="1024" y="153"/>
                  </a:lnTo>
                  <a:cubicBezTo>
                    <a:pt x="912" y="51"/>
                    <a:pt x="772" y="0"/>
                    <a:pt x="6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4" name="Google Shape;12694;p37"/>
            <p:cNvSpPr/>
            <p:nvPr/>
          </p:nvSpPr>
          <p:spPr>
            <a:xfrm>
              <a:off x="804199" y="2215140"/>
              <a:ext cx="26055" cy="26500"/>
            </a:xfrm>
            <a:custGeom>
              <a:rect b="b" l="l" r="r" t="t"/>
              <a:pathLst>
                <a:path extrusionOk="0" h="715" w="703">
                  <a:moveTo>
                    <a:pt x="358" y="0"/>
                  </a:moveTo>
                  <a:cubicBezTo>
                    <a:pt x="155" y="0"/>
                    <a:pt x="0" y="167"/>
                    <a:pt x="0" y="358"/>
                  </a:cubicBezTo>
                  <a:cubicBezTo>
                    <a:pt x="0" y="560"/>
                    <a:pt x="155" y="715"/>
                    <a:pt x="358" y="715"/>
                  </a:cubicBezTo>
                  <a:cubicBezTo>
                    <a:pt x="548" y="715"/>
                    <a:pt x="703" y="560"/>
                    <a:pt x="703" y="358"/>
                  </a:cubicBezTo>
                  <a:cubicBezTo>
                    <a:pt x="703" y="167"/>
                    <a:pt x="548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5" name="Google Shape;12695;p37"/>
            <p:cNvSpPr/>
            <p:nvPr/>
          </p:nvSpPr>
          <p:spPr>
            <a:xfrm>
              <a:off x="775511" y="2171886"/>
              <a:ext cx="13268" cy="13268"/>
            </a:xfrm>
            <a:custGeom>
              <a:rect b="b" l="l" r="r" t="t"/>
              <a:pathLst>
                <a:path extrusionOk="0" h="358" w="358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74"/>
                    <a:pt x="84" y="358"/>
                    <a:pt x="179" y="358"/>
                  </a:cubicBezTo>
                  <a:cubicBezTo>
                    <a:pt x="286" y="358"/>
                    <a:pt x="358" y="274"/>
                    <a:pt x="358" y="179"/>
                  </a:cubicBezTo>
                  <a:cubicBezTo>
                    <a:pt x="358" y="72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6" name="Google Shape;12696;p37"/>
            <p:cNvSpPr/>
            <p:nvPr/>
          </p:nvSpPr>
          <p:spPr>
            <a:xfrm>
              <a:off x="662094" y="2252649"/>
              <a:ext cx="13268" cy="13713"/>
            </a:xfrm>
            <a:custGeom>
              <a:rect b="b" l="l" r="r" t="t"/>
              <a:pathLst>
                <a:path extrusionOk="0" h="370" w="358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cubicBezTo>
                    <a:pt x="1" y="286"/>
                    <a:pt x="84" y="370"/>
                    <a:pt x="179" y="370"/>
                  </a:cubicBezTo>
                  <a:cubicBezTo>
                    <a:pt x="274" y="370"/>
                    <a:pt x="358" y="286"/>
                    <a:pt x="358" y="179"/>
                  </a:cubicBezTo>
                  <a:cubicBezTo>
                    <a:pt x="358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7" name="Google Shape;12697;p37"/>
            <p:cNvSpPr/>
            <p:nvPr/>
          </p:nvSpPr>
          <p:spPr>
            <a:xfrm>
              <a:off x="683740" y="2473293"/>
              <a:ext cx="67528" cy="67565"/>
            </a:xfrm>
            <a:custGeom>
              <a:rect b="b" l="l" r="r" t="t"/>
              <a:pathLst>
                <a:path extrusionOk="0" h="1823" w="1822">
                  <a:moveTo>
                    <a:pt x="905" y="1"/>
                  </a:moveTo>
                  <a:cubicBezTo>
                    <a:pt x="405" y="1"/>
                    <a:pt x="0" y="405"/>
                    <a:pt x="0" y="905"/>
                  </a:cubicBezTo>
                  <a:cubicBezTo>
                    <a:pt x="0" y="1417"/>
                    <a:pt x="405" y="1822"/>
                    <a:pt x="905" y="1822"/>
                  </a:cubicBezTo>
                  <a:cubicBezTo>
                    <a:pt x="1417" y="1822"/>
                    <a:pt x="1822" y="1417"/>
                    <a:pt x="1822" y="905"/>
                  </a:cubicBezTo>
                  <a:cubicBezTo>
                    <a:pt x="1822" y="405"/>
                    <a:pt x="1417" y="1"/>
                    <a:pt x="9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8" name="Google Shape;12698;p37"/>
            <p:cNvSpPr/>
            <p:nvPr/>
          </p:nvSpPr>
          <p:spPr>
            <a:xfrm>
              <a:off x="713280" y="2617177"/>
              <a:ext cx="67565" cy="67528"/>
            </a:xfrm>
            <a:custGeom>
              <a:rect b="b" l="l" r="r" t="t"/>
              <a:pathLst>
                <a:path extrusionOk="0" h="1822" w="1823">
                  <a:moveTo>
                    <a:pt x="918" y="0"/>
                  </a:moveTo>
                  <a:cubicBezTo>
                    <a:pt x="406" y="0"/>
                    <a:pt x="1" y="405"/>
                    <a:pt x="1" y="917"/>
                  </a:cubicBezTo>
                  <a:cubicBezTo>
                    <a:pt x="1" y="1417"/>
                    <a:pt x="406" y="1822"/>
                    <a:pt x="918" y="1822"/>
                  </a:cubicBezTo>
                  <a:cubicBezTo>
                    <a:pt x="1418" y="1822"/>
                    <a:pt x="1822" y="1417"/>
                    <a:pt x="1822" y="917"/>
                  </a:cubicBezTo>
                  <a:cubicBezTo>
                    <a:pt x="1822" y="405"/>
                    <a:pt x="1418" y="0"/>
                    <a:pt x="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9" name="Google Shape;12699;p37"/>
            <p:cNvSpPr/>
            <p:nvPr/>
          </p:nvSpPr>
          <p:spPr>
            <a:xfrm rot="-170517">
              <a:off x="1171337" y="1310387"/>
              <a:ext cx="138607" cy="118594"/>
            </a:xfrm>
            <a:custGeom>
              <a:rect b="b" l="l" r="r" t="t"/>
              <a:pathLst>
                <a:path extrusionOk="0" h="3200" w="3740">
                  <a:moveTo>
                    <a:pt x="2132" y="1"/>
                  </a:moveTo>
                  <a:cubicBezTo>
                    <a:pt x="703" y="1"/>
                    <a:pt x="1" y="1727"/>
                    <a:pt x="1013" y="2727"/>
                  </a:cubicBezTo>
                  <a:cubicBezTo>
                    <a:pt x="1335" y="3054"/>
                    <a:pt x="1733" y="3199"/>
                    <a:pt x="2124" y="3199"/>
                  </a:cubicBezTo>
                  <a:cubicBezTo>
                    <a:pt x="2947" y="3199"/>
                    <a:pt x="3739" y="2556"/>
                    <a:pt x="3739" y="1596"/>
                  </a:cubicBezTo>
                  <a:cubicBezTo>
                    <a:pt x="3727" y="715"/>
                    <a:pt x="3013" y="1"/>
                    <a:pt x="21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0" name="Google Shape;12700;p37"/>
            <p:cNvSpPr/>
            <p:nvPr/>
          </p:nvSpPr>
          <p:spPr>
            <a:xfrm>
              <a:off x="1001009" y="1808247"/>
              <a:ext cx="68010" cy="68010"/>
            </a:xfrm>
            <a:custGeom>
              <a:rect b="b" l="l" r="r" t="t"/>
              <a:pathLst>
                <a:path extrusionOk="0" h="1835" w="1835">
                  <a:moveTo>
                    <a:pt x="917" y="1"/>
                  </a:moveTo>
                  <a:cubicBezTo>
                    <a:pt x="405" y="1"/>
                    <a:pt x="1" y="418"/>
                    <a:pt x="1" y="918"/>
                  </a:cubicBezTo>
                  <a:cubicBezTo>
                    <a:pt x="1" y="1430"/>
                    <a:pt x="405" y="1834"/>
                    <a:pt x="917" y="1834"/>
                  </a:cubicBezTo>
                  <a:cubicBezTo>
                    <a:pt x="1417" y="1834"/>
                    <a:pt x="1834" y="1430"/>
                    <a:pt x="1834" y="918"/>
                  </a:cubicBezTo>
                  <a:cubicBezTo>
                    <a:pt x="1834" y="418"/>
                    <a:pt x="1417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1" name="Google Shape;12701;p37"/>
            <p:cNvSpPr/>
            <p:nvPr/>
          </p:nvSpPr>
          <p:spPr>
            <a:xfrm>
              <a:off x="1151045" y="1960952"/>
              <a:ext cx="74607" cy="63599"/>
            </a:xfrm>
            <a:custGeom>
              <a:rect b="b" l="l" r="r" t="t"/>
              <a:pathLst>
                <a:path extrusionOk="0" h="1716" w="2013">
                  <a:moveTo>
                    <a:pt x="1156" y="0"/>
                  </a:moveTo>
                  <a:cubicBezTo>
                    <a:pt x="382" y="0"/>
                    <a:pt x="1" y="917"/>
                    <a:pt x="548" y="1465"/>
                  </a:cubicBezTo>
                  <a:cubicBezTo>
                    <a:pt x="721" y="1638"/>
                    <a:pt x="935" y="1715"/>
                    <a:pt x="1145" y="1715"/>
                  </a:cubicBezTo>
                  <a:cubicBezTo>
                    <a:pt x="1587" y="1715"/>
                    <a:pt x="2013" y="1374"/>
                    <a:pt x="2013" y="858"/>
                  </a:cubicBezTo>
                  <a:cubicBezTo>
                    <a:pt x="2013" y="381"/>
                    <a:pt x="1620" y="0"/>
                    <a:pt x="1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2" name="Google Shape;12702;p37"/>
            <p:cNvSpPr/>
            <p:nvPr/>
          </p:nvSpPr>
          <p:spPr>
            <a:xfrm>
              <a:off x="838631" y="2909281"/>
              <a:ext cx="52962" cy="52999"/>
            </a:xfrm>
            <a:custGeom>
              <a:rect b="b" l="l" r="r" t="t"/>
              <a:pathLst>
                <a:path extrusionOk="0" h="1430" w="1429">
                  <a:moveTo>
                    <a:pt x="715" y="1"/>
                  </a:moveTo>
                  <a:cubicBezTo>
                    <a:pt x="322" y="1"/>
                    <a:pt x="0" y="322"/>
                    <a:pt x="0" y="715"/>
                  </a:cubicBezTo>
                  <a:cubicBezTo>
                    <a:pt x="0" y="1108"/>
                    <a:pt x="322" y="1430"/>
                    <a:pt x="715" y="1430"/>
                  </a:cubicBezTo>
                  <a:cubicBezTo>
                    <a:pt x="1107" y="1430"/>
                    <a:pt x="1429" y="1108"/>
                    <a:pt x="1429" y="715"/>
                  </a:cubicBezTo>
                  <a:cubicBezTo>
                    <a:pt x="1429" y="322"/>
                    <a:pt x="1107" y="1"/>
                    <a:pt x="7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3" name="Google Shape;12703;p37"/>
            <p:cNvSpPr/>
            <p:nvPr/>
          </p:nvSpPr>
          <p:spPr>
            <a:xfrm>
              <a:off x="926881" y="2918140"/>
              <a:ext cx="83872" cy="83872"/>
            </a:xfrm>
            <a:custGeom>
              <a:rect b="b" l="l" r="r" t="t"/>
              <a:pathLst>
                <a:path extrusionOk="0" h="2263" w="2263">
                  <a:moveTo>
                    <a:pt x="1131" y="0"/>
                  </a:moveTo>
                  <a:cubicBezTo>
                    <a:pt x="500" y="0"/>
                    <a:pt x="0" y="512"/>
                    <a:pt x="0" y="1131"/>
                  </a:cubicBezTo>
                  <a:cubicBezTo>
                    <a:pt x="0" y="1750"/>
                    <a:pt x="500" y="2262"/>
                    <a:pt x="1131" y="2262"/>
                  </a:cubicBezTo>
                  <a:cubicBezTo>
                    <a:pt x="1751" y="2262"/>
                    <a:pt x="2263" y="1750"/>
                    <a:pt x="2263" y="1131"/>
                  </a:cubicBezTo>
                  <a:cubicBezTo>
                    <a:pt x="2263" y="512"/>
                    <a:pt x="1751" y="0"/>
                    <a:pt x="11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04" name="Google Shape;12704;p37"/>
            <p:cNvGrpSpPr/>
            <p:nvPr/>
          </p:nvGrpSpPr>
          <p:grpSpPr>
            <a:xfrm>
              <a:off x="2094672" y="1595742"/>
              <a:ext cx="1375440" cy="900505"/>
              <a:chOff x="4045391" y="1910950"/>
              <a:chExt cx="558237" cy="365509"/>
            </a:xfrm>
          </p:grpSpPr>
          <p:sp>
            <p:nvSpPr>
              <p:cNvPr id="12705" name="Google Shape;12705;p37"/>
              <p:cNvSpPr/>
              <p:nvPr/>
            </p:nvSpPr>
            <p:spPr>
              <a:xfrm>
                <a:off x="4045655" y="1910950"/>
                <a:ext cx="557708" cy="365498"/>
              </a:xfrm>
              <a:custGeom>
                <a:rect b="b" l="l" r="r" t="t"/>
                <a:pathLst>
                  <a:path extrusionOk="0" h="16574" w="25290">
                    <a:moveTo>
                      <a:pt x="429" y="0"/>
                    </a:moveTo>
                    <a:cubicBezTo>
                      <a:pt x="191" y="0"/>
                      <a:pt x="0" y="191"/>
                      <a:pt x="0" y="429"/>
                    </a:cubicBezTo>
                    <a:lnTo>
                      <a:pt x="0" y="16133"/>
                    </a:lnTo>
                    <a:cubicBezTo>
                      <a:pt x="0" y="16371"/>
                      <a:pt x="191" y="16574"/>
                      <a:pt x="429" y="16574"/>
                    </a:cubicBezTo>
                    <a:lnTo>
                      <a:pt x="24861" y="16574"/>
                    </a:lnTo>
                    <a:cubicBezTo>
                      <a:pt x="25099" y="16574"/>
                      <a:pt x="25289" y="16371"/>
                      <a:pt x="25289" y="16133"/>
                    </a:cubicBezTo>
                    <a:lnTo>
                      <a:pt x="25289" y="429"/>
                    </a:lnTo>
                    <a:cubicBezTo>
                      <a:pt x="25289" y="191"/>
                      <a:pt x="25099" y="0"/>
                      <a:pt x="248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6" name="Google Shape;12706;p37"/>
              <p:cNvSpPr/>
              <p:nvPr/>
            </p:nvSpPr>
            <p:spPr>
              <a:xfrm>
                <a:off x="4045391" y="1910950"/>
                <a:ext cx="557972" cy="28382"/>
              </a:xfrm>
              <a:custGeom>
                <a:rect b="b" l="l" r="r" t="t"/>
                <a:pathLst>
                  <a:path extrusionOk="0" h="1287" w="25302">
                    <a:moveTo>
                      <a:pt x="441" y="0"/>
                    </a:moveTo>
                    <a:cubicBezTo>
                      <a:pt x="203" y="0"/>
                      <a:pt x="1" y="203"/>
                      <a:pt x="1" y="441"/>
                    </a:cubicBezTo>
                    <a:lnTo>
                      <a:pt x="1" y="1286"/>
                    </a:lnTo>
                    <a:lnTo>
                      <a:pt x="25301" y="1286"/>
                    </a:lnTo>
                    <a:lnTo>
                      <a:pt x="25301" y="441"/>
                    </a:lnTo>
                    <a:cubicBezTo>
                      <a:pt x="25301" y="203"/>
                      <a:pt x="25099" y="0"/>
                      <a:pt x="248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7" name="Google Shape;12707;p37"/>
              <p:cNvSpPr/>
              <p:nvPr/>
            </p:nvSpPr>
            <p:spPr>
              <a:xfrm>
                <a:off x="4045391" y="2023333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1" y="0"/>
                    </a:moveTo>
                    <a:lnTo>
                      <a:pt x="1" y="1274"/>
                    </a:lnTo>
                    <a:lnTo>
                      <a:pt x="25301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8" name="Google Shape;12708;p37"/>
              <p:cNvSpPr/>
              <p:nvPr/>
            </p:nvSpPr>
            <p:spPr>
              <a:xfrm>
                <a:off x="4045391" y="1967142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1" y="0"/>
                    </a:moveTo>
                    <a:lnTo>
                      <a:pt x="1" y="1274"/>
                    </a:lnTo>
                    <a:lnTo>
                      <a:pt x="25301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09" name="Google Shape;12709;p37"/>
              <p:cNvSpPr/>
              <p:nvPr/>
            </p:nvSpPr>
            <p:spPr>
              <a:xfrm>
                <a:off x="4045655" y="2079525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0" y="0"/>
                    </a:moveTo>
                    <a:lnTo>
                      <a:pt x="0" y="846"/>
                    </a:lnTo>
                    <a:cubicBezTo>
                      <a:pt x="0" y="1084"/>
                      <a:pt x="191" y="1274"/>
                      <a:pt x="441" y="1274"/>
                    </a:cubicBezTo>
                    <a:lnTo>
                      <a:pt x="25289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0" name="Google Shape;12710;p37"/>
              <p:cNvSpPr/>
              <p:nvPr/>
            </p:nvSpPr>
            <p:spPr>
              <a:xfrm>
                <a:off x="4045391" y="2191908"/>
                <a:ext cx="557972" cy="28360"/>
              </a:xfrm>
              <a:custGeom>
                <a:rect b="b" l="l" r="r" t="t"/>
                <a:pathLst>
                  <a:path extrusionOk="0" h="1286" w="25302">
                    <a:moveTo>
                      <a:pt x="1" y="0"/>
                    </a:moveTo>
                    <a:lnTo>
                      <a:pt x="1" y="1286"/>
                    </a:lnTo>
                    <a:lnTo>
                      <a:pt x="25301" y="1286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1" name="Google Shape;12711;p37"/>
              <p:cNvSpPr/>
              <p:nvPr/>
            </p:nvSpPr>
            <p:spPr>
              <a:xfrm>
                <a:off x="4045655" y="2248342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0" y="1"/>
                    </a:moveTo>
                    <a:lnTo>
                      <a:pt x="0" y="834"/>
                    </a:lnTo>
                    <a:cubicBezTo>
                      <a:pt x="0" y="1072"/>
                      <a:pt x="191" y="1275"/>
                      <a:pt x="429" y="1275"/>
                    </a:cubicBezTo>
                    <a:lnTo>
                      <a:pt x="24861" y="1275"/>
                    </a:lnTo>
                    <a:cubicBezTo>
                      <a:pt x="25099" y="1275"/>
                      <a:pt x="25301" y="1072"/>
                      <a:pt x="25301" y="834"/>
                    </a:cubicBezTo>
                    <a:lnTo>
                      <a:pt x="253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2" name="Google Shape;12712;p37"/>
              <p:cNvSpPr/>
              <p:nvPr/>
            </p:nvSpPr>
            <p:spPr>
              <a:xfrm>
                <a:off x="4045391" y="2135716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1" y="0"/>
                    </a:moveTo>
                    <a:lnTo>
                      <a:pt x="1" y="1274"/>
                    </a:lnTo>
                    <a:lnTo>
                      <a:pt x="25301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3" name="Google Shape;12713;p37"/>
              <p:cNvSpPr/>
              <p:nvPr/>
            </p:nvSpPr>
            <p:spPr>
              <a:xfrm>
                <a:off x="4045655" y="1910950"/>
                <a:ext cx="259690" cy="196686"/>
              </a:xfrm>
              <a:custGeom>
                <a:rect b="b" l="l" r="r" t="t"/>
                <a:pathLst>
                  <a:path extrusionOk="0" h="8919" w="11776">
                    <a:moveTo>
                      <a:pt x="429" y="0"/>
                    </a:moveTo>
                    <a:cubicBezTo>
                      <a:pt x="191" y="0"/>
                      <a:pt x="0" y="191"/>
                      <a:pt x="0" y="429"/>
                    </a:cubicBezTo>
                    <a:lnTo>
                      <a:pt x="0" y="8490"/>
                    </a:lnTo>
                    <a:cubicBezTo>
                      <a:pt x="0" y="8728"/>
                      <a:pt x="191" y="8918"/>
                      <a:pt x="429" y="8918"/>
                    </a:cubicBezTo>
                    <a:lnTo>
                      <a:pt x="11335" y="8918"/>
                    </a:lnTo>
                    <a:cubicBezTo>
                      <a:pt x="11573" y="8918"/>
                      <a:pt x="11776" y="8728"/>
                      <a:pt x="11776" y="8490"/>
                    </a:cubicBezTo>
                    <a:lnTo>
                      <a:pt x="11776" y="429"/>
                    </a:lnTo>
                    <a:cubicBezTo>
                      <a:pt x="11776" y="191"/>
                      <a:pt x="11573" y="0"/>
                      <a:pt x="113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14" name="Google Shape;12714;p37"/>
              <p:cNvSpPr/>
              <p:nvPr/>
            </p:nvSpPr>
            <p:spPr>
              <a:xfrm>
                <a:off x="4060630" y="1932011"/>
                <a:ext cx="229236" cy="154522"/>
              </a:xfrm>
              <a:custGeom>
                <a:rect b="b" l="l" r="r" t="t"/>
                <a:pathLst>
                  <a:path extrusionOk="0" h="7007" w="10395">
                    <a:moveTo>
                      <a:pt x="2846" y="1"/>
                    </a:moveTo>
                    <a:cubicBezTo>
                      <a:pt x="2822" y="1"/>
                      <a:pt x="2798" y="16"/>
                      <a:pt x="2798" y="46"/>
                    </a:cubicBezTo>
                    <a:lnTo>
                      <a:pt x="2703" y="331"/>
                    </a:lnTo>
                    <a:lnTo>
                      <a:pt x="2405" y="331"/>
                    </a:lnTo>
                    <a:cubicBezTo>
                      <a:pt x="2369" y="331"/>
                      <a:pt x="2346" y="379"/>
                      <a:pt x="2381" y="403"/>
                    </a:cubicBezTo>
                    <a:lnTo>
                      <a:pt x="2631" y="581"/>
                    </a:lnTo>
                    <a:lnTo>
                      <a:pt x="2536" y="879"/>
                    </a:lnTo>
                    <a:cubicBezTo>
                      <a:pt x="2527" y="914"/>
                      <a:pt x="2544" y="936"/>
                      <a:pt x="2568" y="936"/>
                    </a:cubicBezTo>
                    <a:cubicBezTo>
                      <a:pt x="2577" y="936"/>
                      <a:pt x="2586" y="933"/>
                      <a:pt x="2596" y="927"/>
                    </a:cubicBezTo>
                    <a:lnTo>
                      <a:pt x="2846" y="748"/>
                    </a:lnTo>
                    <a:lnTo>
                      <a:pt x="3096" y="927"/>
                    </a:lnTo>
                    <a:cubicBezTo>
                      <a:pt x="3102" y="933"/>
                      <a:pt x="3110" y="936"/>
                      <a:pt x="3118" y="936"/>
                    </a:cubicBezTo>
                    <a:cubicBezTo>
                      <a:pt x="3141" y="936"/>
                      <a:pt x="3164" y="914"/>
                      <a:pt x="3155" y="879"/>
                    </a:cubicBezTo>
                    <a:lnTo>
                      <a:pt x="3060" y="581"/>
                    </a:lnTo>
                    <a:lnTo>
                      <a:pt x="3310" y="403"/>
                    </a:lnTo>
                    <a:cubicBezTo>
                      <a:pt x="3346" y="379"/>
                      <a:pt x="3322" y="331"/>
                      <a:pt x="3286" y="331"/>
                    </a:cubicBezTo>
                    <a:lnTo>
                      <a:pt x="2989" y="331"/>
                    </a:lnTo>
                    <a:lnTo>
                      <a:pt x="2893" y="46"/>
                    </a:lnTo>
                    <a:cubicBezTo>
                      <a:pt x="2893" y="16"/>
                      <a:pt x="2870" y="1"/>
                      <a:pt x="2846" y="1"/>
                    </a:cubicBezTo>
                    <a:close/>
                    <a:moveTo>
                      <a:pt x="5203" y="19"/>
                    </a:moveTo>
                    <a:cubicBezTo>
                      <a:pt x="5188" y="19"/>
                      <a:pt x="5173" y="28"/>
                      <a:pt x="5167" y="46"/>
                    </a:cubicBezTo>
                    <a:lnTo>
                      <a:pt x="5072" y="331"/>
                    </a:lnTo>
                    <a:lnTo>
                      <a:pt x="4763" y="331"/>
                    </a:lnTo>
                    <a:cubicBezTo>
                      <a:pt x="4715" y="331"/>
                      <a:pt x="4703" y="391"/>
                      <a:pt x="4739" y="403"/>
                    </a:cubicBezTo>
                    <a:lnTo>
                      <a:pt x="4989" y="581"/>
                    </a:lnTo>
                    <a:lnTo>
                      <a:pt x="4894" y="879"/>
                    </a:lnTo>
                    <a:cubicBezTo>
                      <a:pt x="4885" y="914"/>
                      <a:pt x="4902" y="936"/>
                      <a:pt x="4925" y="936"/>
                    </a:cubicBezTo>
                    <a:cubicBezTo>
                      <a:pt x="4934" y="936"/>
                      <a:pt x="4944" y="933"/>
                      <a:pt x="4953" y="927"/>
                    </a:cubicBezTo>
                    <a:lnTo>
                      <a:pt x="5203" y="748"/>
                    </a:lnTo>
                    <a:lnTo>
                      <a:pt x="5453" y="927"/>
                    </a:lnTo>
                    <a:cubicBezTo>
                      <a:pt x="5463" y="933"/>
                      <a:pt x="5472" y="936"/>
                      <a:pt x="5481" y="936"/>
                    </a:cubicBezTo>
                    <a:cubicBezTo>
                      <a:pt x="5505" y="936"/>
                      <a:pt x="5521" y="914"/>
                      <a:pt x="5513" y="879"/>
                    </a:cubicBezTo>
                    <a:lnTo>
                      <a:pt x="5417" y="581"/>
                    </a:lnTo>
                    <a:lnTo>
                      <a:pt x="5668" y="403"/>
                    </a:lnTo>
                    <a:cubicBezTo>
                      <a:pt x="5703" y="391"/>
                      <a:pt x="5691" y="331"/>
                      <a:pt x="5644" y="331"/>
                    </a:cubicBezTo>
                    <a:lnTo>
                      <a:pt x="5334" y="331"/>
                    </a:lnTo>
                    <a:lnTo>
                      <a:pt x="5239" y="46"/>
                    </a:lnTo>
                    <a:cubicBezTo>
                      <a:pt x="5233" y="28"/>
                      <a:pt x="5218" y="19"/>
                      <a:pt x="5203" y="19"/>
                    </a:cubicBezTo>
                    <a:close/>
                    <a:moveTo>
                      <a:pt x="7549" y="1"/>
                    </a:moveTo>
                    <a:cubicBezTo>
                      <a:pt x="7525" y="1"/>
                      <a:pt x="7501" y="16"/>
                      <a:pt x="7501" y="46"/>
                    </a:cubicBezTo>
                    <a:lnTo>
                      <a:pt x="7406" y="331"/>
                    </a:lnTo>
                    <a:lnTo>
                      <a:pt x="7108" y="331"/>
                    </a:lnTo>
                    <a:cubicBezTo>
                      <a:pt x="7061" y="331"/>
                      <a:pt x="7049" y="391"/>
                      <a:pt x="7084" y="403"/>
                    </a:cubicBezTo>
                    <a:lnTo>
                      <a:pt x="7334" y="581"/>
                    </a:lnTo>
                    <a:lnTo>
                      <a:pt x="7239" y="879"/>
                    </a:lnTo>
                    <a:cubicBezTo>
                      <a:pt x="7230" y="914"/>
                      <a:pt x="7247" y="936"/>
                      <a:pt x="7271" y="936"/>
                    </a:cubicBezTo>
                    <a:cubicBezTo>
                      <a:pt x="7280" y="936"/>
                      <a:pt x="7289" y="933"/>
                      <a:pt x="7299" y="927"/>
                    </a:cubicBezTo>
                    <a:lnTo>
                      <a:pt x="7549" y="748"/>
                    </a:lnTo>
                    <a:lnTo>
                      <a:pt x="7799" y="927"/>
                    </a:lnTo>
                    <a:cubicBezTo>
                      <a:pt x="7805" y="933"/>
                      <a:pt x="7813" y="936"/>
                      <a:pt x="7821" y="936"/>
                    </a:cubicBezTo>
                    <a:cubicBezTo>
                      <a:pt x="7844" y="936"/>
                      <a:pt x="7867" y="914"/>
                      <a:pt x="7858" y="879"/>
                    </a:cubicBezTo>
                    <a:lnTo>
                      <a:pt x="7763" y="581"/>
                    </a:lnTo>
                    <a:lnTo>
                      <a:pt x="8013" y="403"/>
                    </a:lnTo>
                    <a:cubicBezTo>
                      <a:pt x="8049" y="391"/>
                      <a:pt x="8025" y="331"/>
                      <a:pt x="7989" y="331"/>
                    </a:cubicBezTo>
                    <a:lnTo>
                      <a:pt x="7692" y="331"/>
                    </a:lnTo>
                    <a:lnTo>
                      <a:pt x="7596" y="46"/>
                    </a:lnTo>
                    <a:cubicBezTo>
                      <a:pt x="7596" y="16"/>
                      <a:pt x="7573" y="1"/>
                      <a:pt x="7549" y="1"/>
                    </a:cubicBezTo>
                    <a:close/>
                    <a:moveTo>
                      <a:pt x="9894" y="1"/>
                    </a:moveTo>
                    <a:cubicBezTo>
                      <a:pt x="9870" y="1"/>
                      <a:pt x="9847" y="16"/>
                      <a:pt x="9847" y="46"/>
                    </a:cubicBezTo>
                    <a:lnTo>
                      <a:pt x="9751" y="331"/>
                    </a:lnTo>
                    <a:lnTo>
                      <a:pt x="9454" y="331"/>
                    </a:lnTo>
                    <a:cubicBezTo>
                      <a:pt x="9418" y="331"/>
                      <a:pt x="9406" y="379"/>
                      <a:pt x="9430" y="403"/>
                    </a:cubicBezTo>
                    <a:lnTo>
                      <a:pt x="9680" y="581"/>
                    </a:lnTo>
                    <a:lnTo>
                      <a:pt x="9585" y="879"/>
                    </a:lnTo>
                    <a:cubicBezTo>
                      <a:pt x="9576" y="914"/>
                      <a:pt x="9599" y="936"/>
                      <a:pt x="9622" y="936"/>
                    </a:cubicBezTo>
                    <a:cubicBezTo>
                      <a:pt x="9630" y="936"/>
                      <a:pt x="9638" y="933"/>
                      <a:pt x="9644" y="927"/>
                    </a:cubicBezTo>
                    <a:lnTo>
                      <a:pt x="9894" y="748"/>
                    </a:lnTo>
                    <a:lnTo>
                      <a:pt x="10144" y="927"/>
                    </a:lnTo>
                    <a:cubicBezTo>
                      <a:pt x="10154" y="933"/>
                      <a:pt x="10163" y="936"/>
                      <a:pt x="10172" y="936"/>
                    </a:cubicBezTo>
                    <a:cubicBezTo>
                      <a:pt x="10196" y="936"/>
                      <a:pt x="10213" y="914"/>
                      <a:pt x="10204" y="879"/>
                    </a:cubicBezTo>
                    <a:lnTo>
                      <a:pt x="10120" y="581"/>
                    </a:lnTo>
                    <a:lnTo>
                      <a:pt x="10359" y="403"/>
                    </a:lnTo>
                    <a:cubicBezTo>
                      <a:pt x="10394" y="379"/>
                      <a:pt x="10382" y="331"/>
                      <a:pt x="10335" y="331"/>
                    </a:cubicBezTo>
                    <a:lnTo>
                      <a:pt x="10037" y="331"/>
                    </a:lnTo>
                    <a:lnTo>
                      <a:pt x="9942" y="46"/>
                    </a:lnTo>
                    <a:cubicBezTo>
                      <a:pt x="9942" y="16"/>
                      <a:pt x="9918" y="1"/>
                      <a:pt x="9894" y="1"/>
                    </a:cubicBezTo>
                    <a:close/>
                    <a:moveTo>
                      <a:pt x="500" y="19"/>
                    </a:moveTo>
                    <a:cubicBezTo>
                      <a:pt x="485" y="19"/>
                      <a:pt x="470" y="28"/>
                      <a:pt x="464" y="46"/>
                    </a:cubicBezTo>
                    <a:lnTo>
                      <a:pt x="369" y="331"/>
                    </a:lnTo>
                    <a:lnTo>
                      <a:pt x="60" y="331"/>
                    </a:lnTo>
                    <a:cubicBezTo>
                      <a:pt x="24" y="331"/>
                      <a:pt x="0" y="379"/>
                      <a:pt x="36" y="403"/>
                    </a:cubicBezTo>
                    <a:lnTo>
                      <a:pt x="286" y="593"/>
                    </a:lnTo>
                    <a:lnTo>
                      <a:pt x="191" y="891"/>
                    </a:lnTo>
                    <a:cubicBezTo>
                      <a:pt x="182" y="917"/>
                      <a:pt x="204" y="936"/>
                      <a:pt x="226" y="936"/>
                    </a:cubicBezTo>
                    <a:cubicBezTo>
                      <a:pt x="235" y="936"/>
                      <a:pt x="244" y="933"/>
                      <a:pt x="250" y="927"/>
                    </a:cubicBezTo>
                    <a:lnTo>
                      <a:pt x="500" y="748"/>
                    </a:lnTo>
                    <a:lnTo>
                      <a:pt x="750" y="927"/>
                    </a:lnTo>
                    <a:cubicBezTo>
                      <a:pt x="760" y="933"/>
                      <a:pt x="770" y="936"/>
                      <a:pt x="779" y="936"/>
                    </a:cubicBezTo>
                    <a:cubicBezTo>
                      <a:pt x="802" y="936"/>
                      <a:pt x="818" y="917"/>
                      <a:pt x="810" y="891"/>
                    </a:cubicBezTo>
                    <a:lnTo>
                      <a:pt x="715" y="593"/>
                    </a:lnTo>
                    <a:lnTo>
                      <a:pt x="965" y="403"/>
                    </a:lnTo>
                    <a:cubicBezTo>
                      <a:pt x="1000" y="379"/>
                      <a:pt x="976" y="331"/>
                      <a:pt x="941" y="331"/>
                    </a:cubicBezTo>
                    <a:lnTo>
                      <a:pt x="643" y="331"/>
                    </a:lnTo>
                    <a:lnTo>
                      <a:pt x="536" y="46"/>
                    </a:lnTo>
                    <a:cubicBezTo>
                      <a:pt x="530" y="28"/>
                      <a:pt x="515" y="19"/>
                      <a:pt x="500" y="19"/>
                    </a:cubicBezTo>
                    <a:close/>
                    <a:moveTo>
                      <a:pt x="4018" y="739"/>
                    </a:moveTo>
                    <a:cubicBezTo>
                      <a:pt x="3998" y="739"/>
                      <a:pt x="3977" y="754"/>
                      <a:pt x="3977" y="784"/>
                    </a:cubicBezTo>
                    <a:lnTo>
                      <a:pt x="3882" y="1069"/>
                    </a:lnTo>
                    <a:lnTo>
                      <a:pt x="3584" y="1069"/>
                    </a:lnTo>
                    <a:cubicBezTo>
                      <a:pt x="3536" y="1069"/>
                      <a:pt x="3524" y="1129"/>
                      <a:pt x="3560" y="1153"/>
                    </a:cubicBezTo>
                    <a:lnTo>
                      <a:pt x="3798" y="1331"/>
                    </a:lnTo>
                    <a:lnTo>
                      <a:pt x="3715" y="1629"/>
                    </a:lnTo>
                    <a:cubicBezTo>
                      <a:pt x="3705" y="1658"/>
                      <a:pt x="3728" y="1680"/>
                      <a:pt x="3756" y="1680"/>
                    </a:cubicBezTo>
                    <a:cubicBezTo>
                      <a:pt x="3762" y="1680"/>
                      <a:pt x="3768" y="1679"/>
                      <a:pt x="3774" y="1677"/>
                    </a:cubicBezTo>
                    <a:lnTo>
                      <a:pt x="4024" y="1498"/>
                    </a:lnTo>
                    <a:lnTo>
                      <a:pt x="4263" y="1677"/>
                    </a:lnTo>
                    <a:cubicBezTo>
                      <a:pt x="4269" y="1679"/>
                      <a:pt x="4276" y="1680"/>
                      <a:pt x="4282" y="1680"/>
                    </a:cubicBezTo>
                    <a:cubicBezTo>
                      <a:pt x="4313" y="1680"/>
                      <a:pt x="4344" y="1658"/>
                      <a:pt x="4334" y="1629"/>
                    </a:cubicBezTo>
                    <a:lnTo>
                      <a:pt x="4239" y="1331"/>
                    </a:lnTo>
                    <a:lnTo>
                      <a:pt x="4489" y="1153"/>
                    </a:lnTo>
                    <a:cubicBezTo>
                      <a:pt x="4525" y="1129"/>
                      <a:pt x="4501" y="1069"/>
                      <a:pt x="4465" y="1069"/>
                    </a:cubicBezTo>
                    <a:lnTo>
                      <a:pt x="4167" y="1069"/>
                    </a:lnTo>
                    <a:lnTo>
                      <a:pt x="4060" y="784"/>
                    </a:lnTo>
                    <a:cubicBezTo>
                      <a:pt x="4060" y="754"/>
                      <a:pt x="4039" y="739"/>
                      <a:pt x="4018" y="739"/>
                    </a:cubicBezTo>
                    <a:close/>
                    <a:moveTo>
                      <a:pt x="6376" y="748"/>
                    </a:moveTo>
                    <a:cubicBezTo>
                      <a:pt x="6355" y="748"/>
                      <a:pt x="6334" y="760"/>
                      <a:pt x="6334" y="784"/>
                    </a:cubicBezTo>
                    <a:lnTo>
                      <a:pt x="6239" y="1081"/>
                    </a:lnTo>
                    <a:lnTo>
                      <a:pt x="5941" y="1081"/>
                    </a:lnTo>
                    <a:cubicBezTo>
                      <a:pt x="5894" y="1081"/>
                      <a:pt x="5882" y="1129"/>
                      <a:pt x="5918" y="1153"/>
                    </a:cubicBezTo>
                    <a:lnTo>
                      <a:pt x="6156" y="1331"/>
                    </a:lnTo>
                    <a:lnTo>
                      <a:pt x="6072" y="1629"/>
                    </a:lnTo>
                    <a:cubicBezTo>
                      <a:pt x="6063" y="1658"/>
                      <a:pt x="6085" y="1680"/>
                      <a:pt x="6113" y="1680"/>
                    </a:cubicBezTo>
                    <a:cubicBezTo>
                      <a:pt x="6119" y="1680"/>
                      <a:pt x="6126" y="1679"/>
                      <a:pt x="6132" y="1677"/>
                    </a:cubicBezTo>
                    <a:lnTo>
                      <a:pt x="6382" y="1498"/>
                    </a:lnTo>
                    <a:lnTo>
                      <a:pt x="6632" y="1677"/>
                    </a:lnTo>
                    <a:cubicBezTo>
                      <a:pt x="6636" y="1679"/>
                      <a:pt x="6641" y="1680"/>
                      <a:pt x="6646" y="1680"/>
                    </a:cubicBezTo>
                    <a:cubicBezTo>
                      <a:pt x="6671" y="1680"/>
                      <a:pt x="6701" y="1658"/>
                      <a:pt x="6691" y="1629"/>
                    </a:cubicBezTo>
                    <a:lnTo>
                      <a:pt x="6596" y="1331"/>
                    </a:lnTo>
                    <a:lnTo>
                      <a:pt x="6846" y="1153"/>
                    </a:lnTo>
                    <a:cubicBezTo>
                      <a:pt x="6870" y="1129"/>
                      <a:pt x="6858" y="1069"/>
                      <a:pt x="6822" y="1069"/>
                    </a:cubicBezTo>
                    <a:lnTo>
                      <a:pt x="6513" y="1069"/>
                    </a:lnTo>
                    <a:lnTo>
                      <a:pt x="6418" y="784"/>
                    </a:lnTo>
                    <a:cubicBezTo>
                      <a:pt x="6418" y="760"/>
                      <a:pt x="6397" y="748"/>
                      <a:pt x="6376" y="748"/>
                    </a:cubicBezTo>
                    <a:close/>
                    <a:moveTo>
                      <a:pt x="8726" y="739"/>
                    </a:moveTo>
                    <a:cubicBezTo>
                      <a:pt x="8704" y="739"/>
                      <a:pt x="8680" y="754"/>
                      <a:pt x="8680" y="784"/>
                    </a:cubicBezTo>
                    <a:lnTo>
                      <a:pt x="8585" y="1069"/>
                    </a:lnTo>
                    <a:lnTo>
                      <a:pt x="8287" y="1069"/>
                    </a:lnTo>
                    <a:cubicBezTo>
                      <a:pt x="8239" y="1069"/>
                      <a:pt x="8227" y="1129"/>
                      <a:pt x="8263" y="1153"/>
                    </a:cubicBezTo>
                    <a:lnTo>
                      <a:pt x="8501" y="1331"/>
                    </a:lnTo>
                    <a:lnTo>
                      <a:pt x="8418" y="1629"/>
                    </a:lnTo>
                    <a:cubicBezTo>
                      <a:pt x="8408" y="1658"/>
                      <a:pt x="8431" y="1680"/>
                      <a:pt x="8459" y="1680"/>
                    </a:cubicBezTo>
                    <a:cubicBezTo>
                      <a:pt x="8465" y="1680"/>
                      <a:pt x="8471" y="1679"/>
                      <a:pt x="8477" y="1677"/>
                    </a:cubicBezTo>
                    <a:lnTo>
                      <a:pt x="8727" y="1498"/>
                    </a:lnTo>
                    <a:lnTo>
                      <a:pt x="8966" y="1677"/>
                    </a:lnTo>
                    <a:cubicBezTo>
                      <a:pt x="8972" y="1679"/>
                      <a:pt x="8979" y="1680"/>
                      <a:pt x="8985" y="1680"/>
                    </a:cubicBezTo>
                    <a:cubicBezTo>
                      <a:pt x="9016" y="1680"/>
                      <a:pt x="9047" y="1658"/>
                      <a:pt x="9037" y="1629"/>
                    </a:cubicBezTo>
                    <a:lnTo>
                      <a:pt x="8942" y="1331"/>
                    </a:lnTo>
                    <a:lnTo>
                      <a:pt x="9192" y="1153"/>
                    </a:lnTo>
                    <a:cubicBezTo>
                      <a:pt x="9216" y="1129"/>
                      <a:pt x="9204" y="1069"/>
                      <a:pt x="9168" y="1069"/>
                    </a:cubicBezTo>
                    <a:lnTo>
                      <a:pt x="8870" y="1069"/>
                    </a:lnTo>
                    <a:lnTo>
                      <a:pt x="8763" y="784"/>
                    </a:lnTo>
                    <a:cubicBezTo>
                      <a:pt x="8769" y="754"/>
                      <a:pt x="8748" y="739"/>
                      <a:pt x="8726" y="739"/>
                    </a:cubicBezTo>
                    <a:close/>
                    <a:moveTo>
                      <a:pt x="1672" y="743"/>
                    </a:moveTo>
                    <a:cubicBezTo>
                      <a:pt x="1649" y="743"/>
                      <a:pt x="1625" y="759"/>
                      <a:pt x="1631" y="784"/>
                    </a:cubicBezTo>
                    <a:lnTo>
                      <a:pt x="1536" y="1081"/>
                    </a:lnTo>
                    <a:lnTo>
                      <a:pt x="1238" y="1081"/>
                    </a:lnTo>
                    <a:cubicBezTo>
                      <a:pt x="1191" y="1081"/>
                      <a:pt x="1179" y="1129"/>
                      <a:pt x="1215" y="1153"/>
                    </a:cubicBezTo>
                    <a:lnTo>
                      <a:pt x="1453" y="1331"/>
                    </a:lnTo>
                    <a:lnTo>
                      <a:pt x="1357" y="1629"/>
                    </a:lnTo>
                    <a:cubicBezTo>
                      <a:pt x="1348" y="1657"/>
                      <a:pt x="1375" y="1684"/>
                      <a:pt x="1404" y="1684"/>
                    </a:cubicBezTo>
                    <a:cubicBezTo>
                      <a:pt x="1412" y="1684"/>
                      <a:pt x="1421" y="1682"/>
                      <a:pt x="1429" y="1677"/>
                    </a:cubicBezTo>
                    <a:lnTo>
                      <a:pt x="1679" y="1498"/>
                    </a:lnTo>
                    <a:lnTo>
                      <a:pt x="1917" y="1677"/>
                    </a:lnTo>
                    <a:cubicBezTo>
                      <a:pt x="1925" y="1682"/>
                      <a:pt x="1934" y="1684"/>
                      <a:pt x="1942" y="1684"/>
                    </a:cubicBezTo>
                    <a:cubicBezTo>
                      <a:pt x="1971" y="1684"/>
                      <a:pt x="1998" y="1657"/>
                      <a:pt x="1988" y="1629"/>
                    </a:cubicBezTo>
                    <a:lnTo>
                      <a:pt x="1893" y="1331"/>
                    </a:lnTo>
                    <a:lnTo>
                      <a:pt x="2143" y="1153"/>
                    </a:lnTo>
                    <a:cubicBezTo>
                      <a:pt x="2179" y="1129"/>
                      <a:pt x="2155" y="1069"/>
                      <a:pt x="2119" y="1069"/>
                    </a:cubicBezTo>
                    <a:lnTo>
                      <a:pt x="1810" y="1069"/>
                    </a:lnTo>
                    <a:lnTo>
                      <a:pt x="1715" y="784"/>
                    </a:lnTo>
                    <a:cubicBezTo>
                      <a:pt x="1715" y="756"/>
                      <a:pt x="1693" y="743"/>
                      <a:pt x="1672" y="743"/>
                    </a:cubicBezTo>
                    <a:close/>
                    <a:moveTo>
                      <a:pt x="502" y="1524"/>
                    </a:moveTo>
                    <a:cubicBezTo>
                      <a:pt x="489" y="1524"/>
                      <a:pt x="474" y="1531"/>
                      <a:pt x="464" y="1546"/>
                    </a:cubicBezTo>
                    <a:lnTo>
                      <a:pt x="369" y="1843"/>
                    </a:lnTo>
                    <a:lnTo>
                      <a:pt x="60" y="1843"/>
                    </a:lnTo>
                    <a:cubicBezTo>
                      <a:pt x="24" y="1843"/>
                      <a:pt x="12" y="1891"/>
                      <a:pt x="36" y="1915"/>
                    </a:cubicBezTo>
                    <a:lnTo>
                      <a:pt x="286" y="2105"/>
                    </a:lnTo>
                    <a:lnTo>
                      <a:pt x="191" y="2403"/>
                    </a:lnTo>
                    <a:cubicBezTo>
                      <a:pt x="182" y="2429"/>
                      <a:pt x="204" y="2448"/>
                      <a:pt x="231" y="2448"/>
                    </a:cubicBezTo>
                    <a:cubicBezTo>
                      <a:pt x="241" y="2448"/>
                      <a:pt x="252" y="2445"/>
                      <a:pt x="262" y="2439"/>
                    </a:cubicBezTo>
                    <a:lnTo>
                      <a:pt x="500" y="2260"/>
                    </a:lnTo>
                    <a:lnTo>
                      <a:pt x="750" y="2451"/>
                    </a:lnTo>
                    <a:cubicBezTo>
                      <a:pt x="760" y="2457"/>
                      <a:pt x="770" y="2460"/>
                      <a:pt x="779" y="2460"/>
                    </a:cubicBezTo>
                    <a:cubicBezTo>
                      <a:pt x="802" y="2460"/>
                      <a:pt x="818" y="2441"/>
                      <a:pt x="810" y="2415"/>
                    </a:cubicBezTo>
                    <a:lnTo>
                      <a:pt x="726" y="2117"/>
                    </a:lnTo>
                    <a:lnTo>
                      <a:pt x="965" y="1927"/>
                    </a:lnTo>
                    <a:cubicBezTo>
                      <a:pt x="1000" y="1903"/>
                      <a:pt x="976" y="1855"/>
                      <a:pt x="941" y="1855"/>
                    </a:cubicBezTo>
                    <a:lnTo>
                      <a:pt x="643" y="1855"/>
                    </a:lnTo>
                    <a:lnTo>
                      <a:pt x="536" y="1558"/>
                    </a:lnTo>
                    <a:cubicBezTo>
                      <a:pt x="536" y="1537"/>
                      <a:pt x="520" y="1524"/>
                      <a:pt x="502" y="1524"/>
                    </a:cubicBezTo>
                    <a:close/>
                    <a:moveTo>
                      <a:pt x="2854" y="1507"/>
                    </a:moveTo>
                    <a:cubicBezTo>
                      <a:pt x="2835" y="1507"/>
                      <a:pt x="2815" y="1519"/>
                      <a:pt x="2810" y="1546"/>
                    </a:cubicBezTo>
                    <a:lnTo>
                      <a:pt x="2715" y="1843"/>
                    </a:lnTo>
                    <a:lnTo>
                      <a:pt x="2417" y="1843"/>
                    </a:lnTo>
                    <a:cubicBezTo>
                      <a:pt x="2369" y="1843"/>
                      <a:pt x="2358" y="1891"/>
                      <a:pt x="2393" y="1915"/>
                    </a:cubicBezTo>
                    <a:lnTo>
                      <a:pt x="2631" y="2093"/>
                    </a:lnTo>
                    <a:lnTo>
                      <a:pt x="2536" y="2391"/>
                    </a:lnTo>
                    <a:cubicBezTo>
                      <a:pt x="2527" y="2419"/>
                      <a:pt x="2553" y="2446"/>
                      <a:pt x="2582" y="2446"/>
                    </a:cubicBezTo>
                    <a:cubicBezTo>
                      <a:pt x="2591" y="2446"/>
                      <a:pt x="2600" y="2444"/>
                      <a:pt x="2608" y="2439"/>
                    </a:cubicBezTo>
                    <a:lnTo>
                      <a:pt x="2858" y="2260"/>
                    </a:lnTo>
                    <a:lnTo>
                      <a:pt x="3096" y="2451"/>
                    </a:lnTo>
                    <a:cubicBezTo>
                      <a:pt x="3106" y="2457"/>
                      <a:pt x="3117" y="2460"/>
                      <a:pt x="3127" y="2460"/>
                    </a:cubicBezTo>
                    <a:cubicBezTo>
                      <a:pt x="3153" y="2460"/>
                      <a:pt x="3176" y="2441"/>
                      <a:pt x="3167" y="2415"/>
                    </a:cubicBezTo>
                    <a:lnTo>
                      <a:pt x="3072" y="2117"/>
                    </a:lnTo>
                    <a:lnTo>
                      <a:pt x="3310" y="1927"/>
                    </a:lnTo>
                    <a:cubicBezTo>
                      <a:pt x="3346" y="1903"/>
                      <a:pt x="3322" y="1855"/>
                      <a:pt x="3286" y="1855"/>
                    </a:cubicBezTo>
                    <a:lnTo>
                      <a:pt x="2989" y="1855"/>
                    </a:lnTo>
                    <a:lnTo>
                      <a:pt x="2893" y="1558"/>
                    </a:lnTo>
                    <a:cubicBezTo>
                      <a:pt x="2900" y="1525"/>
                      <a:pt x="2878" y="1507"/>
                      <a:pt x="2854" y="1507"/>
                    </a:cubicBezTo>
                    <a:close/>
                    <a:moveTo>
                      <a:pt x="5202" y="1515"/>
                    </a:moveTo>
                    <a:cubicBezTo>
                      <a:pt x="5187" y="1515"/>
                      <a:pt x="5173" y="1525"/>
                      <a:pt x="5167" y="1546"/>
                    </a:cubicBezTo>
                    <a:lnTo>
                      <a:pt x="5072" y="1843"/>
                    </a:lnTo>
                    <a:lnTo>
                      <a:pt x="4763" y="1843"/>
                    </a:lnTo>
                    <a:cubicBezTo>
                      <a:pt x="4727" y="1843"/>
                      <a:pt x="4703" y="1891"/>
                      <a:pt x="4739" y="1915"/>
                    </a:cubicBezTo>
                    <a:lnTo>
                      <a:pt x="4989" y="2093"/>
                    </a:lnTo>
                    <a:lnTo>
                      <a:pt x="4894" y="2391"/>
                    </a:lnTo>
                    <a:cubicBezTo>
                      <a:pt x="4884" y="2419"/>
                      <a:pt x="4904" y="2446"/>
                      <a:pt x="4930" y="2446"/>
                    </a:cubicBezTo>
                    <a:cubicBezTo>
                      <a:pt x="4937" y="2446"/>
                      <a:pt x="4945" y="2444"/>
                      <a:pt x="4953" y="2439"/>
                    </a:cubicBezTo>
                    <a:lnTo>
                      <a:pt x="5203" y="2260"/>
                    </a:lnTo>
                    <a:lnTo>
                      <a:pt x="5453" y="2451"/>
                    </a:lnTo>
                    <a:cubicBezTo>
                      <a:pt x="5463" y="2457"/>
                      <a:pt x="5473" y="2460"/>
                      <a:pt x="5482" y="2460"/>
                    </a:cubicBezTo>
                    <a:cubicBezTo>
                      <a:pt x="5505" y="2460"/>
                      <a:pt x="5521" y="2441"/>
                      <a:pt x="5513" y="2415"/>
                    </a:cubicBezTo>
                    <a:lnTo>
                      <a:pt x="5417" y="2117"/>
                    </a:lnTo>
                    <a:lnTo>
                      <a:pt x="5668" y="1927"/>
                    </a:lnTo>
                    <a:cubicBezTo>
                      <a:pt x="5703" y="1903"/>
                      <a:pt x="5679" y="1855"/>
                      <a:pt x="5644" y="1855"/>
                    </a:cubicBezTo>
                    <a:lnTo>
                      <a:pt x="5334" y="1855"/>
                    </a:lnTo>
                    <a:lnTo>
                      <a:pt x="5239" y="1558"/>
                    </a:lnTo>
                    <a:cubicBezTo>
                      <a:pt x="5239" y="1531"/>
                      <a:pt x="5220" y="1515"/>
                      <a:pt x="5202" y="1515"/>
                    </a:cubicBezTo>
                    <a:close/>
                    <a:moveTo>
                      <a:pt x="7550" y="1507"/>
                    </a:moveTo>
                    <a:cubicBezTo>
                      <a:pt x="7529" y="1507"/>
                      <a:pt x="7506" y="1519"/>
                      <a:pt x="7501" y="1546"/>
                    </a:cubicBezTo>
                    <a:lnTo>
                      <a:pt x="7406" y="1843"/>
                    </a:lnTo>
                    <a:lnTo>
                      <a:pt x="7108" y="1843"/>
                    </a:lnTo>
                    <a:cubicBezTo>
                      <a:pt x="7072" y="1843"/>
                      <a:pt x="7049" y="1891"/>
                      <a:pt x="7084" y="1915"/>
                    </a:cubicBezTo>
                    <a:lnTo>
                      <a:pt x="7334" y="2093"/>
                    </a:lnTo>
                    <a:lnTo>
                      <a:pt x="7239" y="2391"/>
                    </a:lnTo>
                    <a:cubicBezTo>
                      <a:pt x="7230" y="2419"/>
                      <a:pt x="7249" y="2446"/>
                      <a:pt x="7275" y="2446"/>
                    </a:cubicBezTo>
                    <a:cubicBezTo>
                      <a:pt x="7283" y="2446"/>
                      <a:pt x="7291" y="2444"/>
                      <a:pt x="7299" y="2439"/>
                    </a:cubicBezTo>
                    <a:lnTo>
                      <a:pt x="7549" y="2260"/>
                    </a:lnTo>
                    <a:lnTo>
                      <a:pt x="7799" y="2451"/>
                    </a:lnTo>
                    <a:cubicBezTo>
                      <a:pt x="7809" y="2457"/>
                      <a:pt x="7820" y="2460"/>
                      <a:pt x="7830" y="2460"/>
                    </a:cubicBezTo>
                    <a:cubicBezTo>
                      <a:pt x="7856" y="2460"/>
                      <a:pt x="7879" y="2441"/>
                      <a:pt x="7870" y="2415"/>
                    </a:cubicBezTo>
                    <a:lnTo>
                      <a:pt x="7775" y="2117"/>
                    </a:lnTo>
                    <a:lnTo>
                      <a:pt x="8013" y="1927"/>
                    </a:lnTo>
                    <a:cubicBezTo>
                      <a:pt x="8037" y="1903"/>
                      <a:pt x="8025" y="1855"/>
                      <a:pt x="7989" y="1855"/>
                    </a:cubicBezTo>
                    <a:lnTo>
                      <a:pt x="7692" y="1855"/>
                    </a:lnTo>
                    <a:lnTo>
                      <a:pt x="7596" y="1558"/>
                    </a:lnTo>
                    <a:cubicBezTo>
                      <a:pt x="7603" y="1525"/>
                      <a:pt x="7577" y="1507"/>
                      <a:pt x="7550" y="1507"/>
                    </a:cubicBezTo>
                    <a:close/>
                    <a:moveTo>
                      <a:pt x="9903" y="1507"/>
                    </a:moveTo>
                    <a:cubicBezTo>
                      <a:pt x="9884" y="1507"/>
                      <a:pt x="9864" y="1519"/>
                      <a:pt x="9859" y="1546"/>
                    </a:cubicBezTo>
                    <a:lnTo>
                      <a:pt x="9763" y="1843"/>
                    </a:lnTo>
                    <a:lnTo>
                      <a:pt x="9466" y="1843"/>
                    </a:lnTo>
                    <a:cubicBezTo>
                      <a:pt x="9430" y="1843"/>
                      <a:pt x="9406" y="1891"/>
                      <a:pt x="9442" y="1915"/>
                    </a:cubicBezTo>
                    <a:lnTo>
                      <a:pt x="9692" y="2093"/>
                    </a:lnTo>
                    <a:lnTo>
                      <a:pt x="9597" y="2391"/>
                    </a:lnTo>
                    <a:cubicBezTo>
                      <a:pt x="9587" y="2419"/>
                      <a:pt x="9607" y="2446"/>
                      <a:pt x="9632" y="2446"/>
                    </a:cubicBezTo>
                    <a:cubicBezTo>
                      <a:pt x="9640" y="2446"/>
                      <a:pt x="9648" y="2444"/>
                      <a:pt x="9656" y="2439"/>
                    </a:cubicBezTo>
                    <a:lnTo>
                      <a:pt x="9906" y="2260"/>
                    </a:lnTo>
                    <a:lnTo>
                      <a:pt x="10156" y="2451"/>
                    </a:lnTo>
                    <a:cubicBezTo>
                      <a:pt x="10163" y="2457"/>
                      <a:pt x="10171" y="2460"/>
                      <a:pt x="10180" y="2460"/>
                    </a:cubicBezTo>
                    <a:cubicBezTo>
                      <a:pt x="10202" y="2460"/>
                      <a:pt x="10224" y="2441"/>
                      <a:pt x="10216" y="2415"/>
                    </a:cubicBezTo>
                    <a:lnTo>
                      <a:pt x="10120" y="2117"/>
                    </a:lnTo>
                    <a:lnTo>
                      <a:pt x="10359" y="1927"/>
                    </a:lnTo>
                    <a:cubicBezTo>
                      <a:pt x="10394" y="1903"/>
                      <a:pt x="10382" y="1855"/>
                      <a:pt x="10335" y="1855"/>
                    </a:cubicBezTo>
                    <a:lnTo>
                      <a:pt x="10037" y="1855"/>
                    </a:lnTo>
                    <a:lnTo>
                      <a:pt x="9942" y="1558"/>
                    </a:lnTo>
                    <a:cubicBezTo>
                      <a:pt x="9948" y="1525"/>
                      <a:pt x="9926" y="1507"/>
                      <a:pt x="9903" y="1507"/>
                    </a:cubicBezTo>
                    <a:close/>
                    <a:moveTo>
                      <a:pt x="1672" y="2249"/>
                    </a:moveTo>
                    <a:cubicBezTo>
                      <a:pt x="1654" y="2249"/>
                      <a:pt x="1636" y="2259"/>
                      <a:pt x="1631" y="2284"/>
                    </a:cubicBezTo>
                    <a:lnTo>
                      <a:pt x="1536" y="2582"/>
                    </a:lnTo>
                    <a:lnTo>
                      <a:pt x="1238" y="2582"/>
                    </a:lnTo>
                    <a:cubicBezTo>
                      <a:pt x="1203" y="2582"/>
                      <a:pt x="1179" y="2629"/>
                      <a:pt x="1215" y="2653"/>
                    </a:cubicBezTo>
                    <a:lnTo>
                      <a:pt x="1453" y="2843"/>
                    </a:lnTo>
                    <a:lnTo>
                      <a:pt x="1369" y="3141"/>
                    </a:lnTo>
                    <a:cubicBezTo>
                      <a:pt x="1361" y="3167"/>
                      <a:pt x="1377" y="3186"/>
                      <a:pt x="1400" y="3186"/>
                    </a:cubicBezTo>
                    <a:cubicBezTo>
                      <a:pt x="1409" y="3186"/>
                      <a:pt x="1419" y="3184"/>
                      <a:pt x="1429" y="3177"/>
                    </a:cubicBezTo>
                    <a:lnTo>
                      <a:pt x="1679" y="3010"/>
                    </a:lnTo>
                    <a:lnTo>
                      <a:pt x="1917" y="3201"/>
                    </a:lnTo>
                    <a:cubicBezTo>
                      <a:pt x="1925" y="3206"/>
                      <a:pt x="1934" y="3208"/>
                      <a:pt x="1942" y="3208"/>
                    </a:cubicBezTo>
                    <a:cubicBezTo>
                      <a:pt x="1971" y="3208"/>
                      <a:pt x="1998" y="3181"/>
                      <a:pt x="1988" y="3153"/>
                    </a:cubicBezTo>
                    <a:lnTo>
                      <a:pt x="1893" y="2855"/>
                    </a:lnTo>
                    <a:lnTo>
                      <a:pt x="2143" y="2677"/>
                    </a:lnTo>
                    <a:cubicBezTo>
                      <a:pt x="2167" y="2653"/>
                      <a:pt x="2155" y="2605"/>
                      <a:pt x="2119" y="2593"/>
                    </a:cubicBezTo>
                    <a:lnTo>
                      <a:pt x="1810" y="2593"/>
                    </a:lnTo>
                    <a:lnTo>
                      <a:pt x="1715" y="2296"/>
                    </a:lnTo>
                    <a:cubicBezTo>
                      <a:pt x="1722" y="2268"/>
                      <a:pt x="1696" y="2249"/>
                      <a:pt x="1672" y="2249"/>
                    </a:cubicBezTo>
                    <a:close/>
                    <a:moveTo>
                      <a:pt x="4017" y="2249"/>
                    </a:moveTo>
                    <a:cubicBezTo>
                      <a:pt x="3999" y="2249"/>
                      <a:pt x="3982" y="2259"/>
                      <a:pt x="3977" y="2284"/>
                    </a:cubicBezTo>
                    <a:lnTo>
                      <a:pt x="3882" y="2582"/>
                    </a:lnTo>
                    <a:lnTo>
                      <a:pt x="3584" y="2582"/>
                    </a:lnTo>
                    <a:cubicBezTo>
                      <a:pt x="3548" y="2582"/>
                      <a:pt x="3536" y="2629"/>
                      <a:pt x="3560" y="2653"/>
                    </a:cubicBezTo>
                    <a:lnTo>
                      <a:pt x="3810" y="2843"/>
                    </a:lnTo>
                    <a:lnTo>
                      <a:pt x="3715" y="3141"/>
                    </a:lnTo>
                    <a:cubicBezTo>
                      <a:pt x="3706" y="3167"/>
                      <a:pt x="3729" y="3186"/>
                      <a:pt x="3751" y="3186"/>
                    </a:cubicBezTo>
                    <a:cubicBezTo>
                      <a:pt x="3759" y="3186"/>
                      <a:pt x="3768" y="3184"/>
                      <a:pt x="3774" y="3177"/>
                    </a:cubicBezTo>
                    <a:lnTo>
                      <a:pt x="4024" y="3010"/>
                    </a:lnTo>
                    <a:lnTo>
                      <a:pt x="4274" y="3201"/>
                    </a:lnTo>
                    <a:cubicBezTo>
                      <a:pt x="4283" y="3206"/>
                      <a:pt x="4291" y="3208"/>
                      <a:pt x="4298" y="3208"/>
                    </a:cubicBezTo>
                    <a:cubicBezTo>
                      <a:pt x="4324" y="3208"/>
                      <a:pt x="4343" y="3181"/>
                      <a:pt x="4334" y="3153"/>
                    </a:cubicBezTo>
                    <a:lnTo>
                      <a:pt x="4251" y="2855"/>
                    </a:lnTo>
                    <a:lnTo>
                      <a:pt x="4489" y="2677"/>
                    </a:lnTo>
                    <a:cubicBezTo>
                      <a:pt x="4513" y="2653"/>
                      <a:pt x="4501" y="2593"/>
                      <a:pt x="4465" y="2593"/>
                    </a:cubicBezTo>
                    <a:lnTo>
                      <a:pt x="4167" y="2593"/>
                    </a:lnTo>
                    <a:lnTo>
                      <a:pt x="4060" y="2296"/>
                    </a:lnTo>
                    <a:cubicBezTo>
                      <a:pt x="4067" y="2268"/>
                      <a:pt x="4042" y="2249"/>
                      <a:pt x="4017" y="2249"/>
                    </a:cubicBezTo>
                    <a:close/>
                    <a:moveTo>
                      <a:pt x="6377" y="2255"/>
                    </a:moveTo>
                    <a:cubicBezTo>
                      <a:pt x="6359" y="2255"/>
                      <a:pt x="6340" y="2268"/>
                      <a:pt x="6334" y="2296"/>
                    </a:cubicBezTo>
                    <a:lnTo>
                      <a:pt x="6239" y="2593"/>
                    </a:lnTo>
                    <a:lnTo>
                      <a:pt x="5941" y="2593"/>
                    </a:lnTo>
                    <a:cubicBezTo>
                      <a:pt x="5894" y="2593"/>
                      <a:pt x="5882" y="2641"/>
                      <a:pt x="5918" y="2665"/>
                    </a:cubicBezTo>
                    <a:lnTo>
                      <a:pt x="6156" y="2843"/>
                    </a:lnTo>
                    <a:lnTo>
                      <a:pt x="6072" y="3141"/>
                    </a:lnTo>
                    <a:cubicBezTo>
                      <a:pt x="6064" y="3167"/>
                      <a:pt x="6080" y="3186"/>
                      <a:pt x="6103" y="3186"/>
                    </a:cubicBezTo>
                    <a:cubicBezTo>
                      <a:pt x="6112" y="3186"/>
                      <a:pt x="6122" y="3184"/>
                      <a:pt x="6132" y="3177"/>
                    </a:cubicBezTo>
                    <a:lnTo>
                      <a:pt x="6382" y="3010"/>
                    </a:lnTo>
                    <a:lnTo>
                      <a:pt x="6632" y="3201"/>
                    </a:lnTo>
                    <a:cubicBezTo>
                      <a:pt x="6637" y="3206"/>
                      <a:pt x="6644" y="3208"/>
                      <a:pt x="6651" y="3208"/>
                    </a:cubicBezTo>
                    <a:cubicBezTo>
                      <a:pt x="6674" y="3208"/>
                      <a:pt x="6701" y="3181"/>
                      <a:pt x="6691" y="3153"/>
                    </a:cubicBezTo>
                    <a:lnTo>
                      <a:pt x="6596" y="2855"/>
                    </a:lnTo>
                    <a:lnTo>
                      <a:pt x="6846" y="2677"/>
                    </a:lnTo>
                    <a:cubicBezTo>
                      <a:pt x="6870" y="2653"/>
                      <a:pt x="6858" y="2605"/>
                      <a:pt x="6822" y="2593"/>
                    </a:cubicBezTo>
                    <a:lnTo>
                      <a:pt x="6513" y="2593"/>
                    </a:lnTo>
                    <a:lnTo>
                      <a:pt x="6418" y="2296"/>
                    </a:lnTo>
                    <a:cubicBezTo>
                      <a:pt x="6418" y="2271"/>
                      <a:pt x="6398" y="2255"/>
                      <a:pt x="6377" y="2255"/>
                    </a:cubicBezTo>
                    <a:close/>
                    <a:moveTo>
                      <a:pt x="8720" y="2249"/>
                    </a:moveTo>
                    <a:cubicBezTo>
                      <a:pt x="8702" y="2249"/>
                      <a:pt x="8685" y="2259"/>
                      <a:pt x="8680" y="2284"/>
                    </a:cubicBezTo>
                    <a:lnTo>
                      <a:pt x="8585" y="2582"/>
                    </a:lnTo>
                    <a:lnTo>
                      <a:pt x="8287" y="2582"/>
                    </a:lnTo>
                    <a:cubicBezTo>
                      <a:pt x="8251" y="2582"/>
                      <a:pt x="8239" y="2629"/>
                      <a:pt x="8263" y="2653"/>
                    </a:cubicBezTo>
                    <a:lnTo>
                      <a:pt x="8513" y="2843"/>
                    </a:lnTo>
                    <a:lnTo>
                      <a:pt x="8418" y="3141"/>
                    </a:lnTo>
                    <a:cubicBezTo>
                      <a:pt x="8409" y="3167"/>
                      <a:pt x="8432" y="3186"/>
                      <a:pt x="8454" y="3186"/>
                    </a:cubicBezTo>
                    <a:cubicBezTo>
                      <a:pt x="8462" y="3186"/>
                      <a:pt x="8471" y="3184"/>
                      <a:pt x="8477" y="3177"/>
                    </a:cubicBezTo>
                    <a:lnTo>
                      <a:pt x="8727" y="3010"/>
                    </a:lnTo>
                    <a:lnTo>
                      <a:pt x="8977" y="3201"/>
                    </a:lnTo>
                    <a:cubicBezTo>
                      <a:pt x="8985" y="3206"/>
                      <a:pt x="8994" y="3208"/>
                      <a:pt x="9001" y="3208"/>
                    </a:cubicBezTo>
                    <a:cubicBezTo>
                      <a:pt x="9027" y="3208"/>
                      <a:pt x="9046" y="3181"/>
                      <a:pt x="9037" y="3153"/>
                    </a:cubicBezTo>
                    <a:lnTo>
                      <a:pt x="8954" y="2855"/>
                    </a:lnTo>
                    <a:lnTo>
                      <a:pt x="9192" y="2677"/>
                    </a:lnTo>
                    <a:cubicBezTo>
                      <a:pt x="9216" y="2653"/>
                      <a:pt x="9204" y="2605"/>
                      <a:pt x="9168" y="2593"/>
                    </a:cubicBezTo>
                    <a:lnTo>
                      <a:pt x="8870" y="2593"/>
                    </a:lnTo>
                    <a:lnTo>
                      <a:pt x="8763" y="2296"/>
                    </a:lnTo>
                    <a:cubicBezTo>
                      <a:pt x="8770" y="2268"/>
                      <a:pt x="8745" y="2249"/>
                      <a:pt x="8720" y="2249"/>
                    </a:cubicBezTo>
                    <a:close/>
                    <a:moveTo>
                      <a:pt x="500" y="3043"/>
                    </a:moveTo>
                    <a:cubicBezTo>
                      <a:pt x="485" y="3043"/>
                      <a:pt x="470" y="3052"/>
                      <a:pt x="464" y="3070"/>
                    </a:cubicBezTo>
                    <a:lnTo>
                      <a:pt x="369" y="3355"/>
                    </a:lnTo>
                    <a:lnTo>
                      <a:pt x="60" y="3355"/>
                    </a:lnTo>
                    <a:cubicBezTo>
                      <a:pt x="24" y="3355"/>
                      <a:pt x="12" y="3403"/>
                      <a:pt x="36" y="3427"/>
                    </a:cubicBezTo>
                    <a:lnTo>
                      <a:pt x="286" y="3617"/>
                    </a:lnTo>
                    <a:lnTo>
                      <a:pt x="191" y="3915"/>
                    </a:lnTo>
                    <a:cubicBezTo>
                      <a:pt x="181" y="3944"/>
                      <a:pt x="211" y="3966"/>
                      <a:pt x="242" y="3966"/>
                    </a:cubicBezTo>
                    <a:cubicBezTo>
                      <a:pt x="249" y="3966"/>
                      <a:pt x="256" y="3965"/>
                      <a:pt x="262" y="3963"/>
                    </a:cubicBezTo>
                    <a:lnTo>
                      <a:pt x="500" y="3784"/>
                    </a:lnTo>
                    <a:lnTo>
                      <a:pt x="750" y="3963"/>
                    </a:lnTo>
                    <a:cubicBezTo>
                      <a:pt x="758" y="3968"/>
                      <a:pt x="766" y="3970"/>
                      <a:pt x="774" y="3970"/>
                    </a:cubicBezTo>
                    <a:cubicBezTo>
                      <a:pt x="800" y="3970"/>
                      <a:pt x="819" y="3943"/>
                      <a:pt x="810" y="3915"/>
                    </a:cubicBezTo>
                    <a:lnTo>
                      <a:pt x="715" y="3617"/>
                    </a:lnTo>
                    <a:lnTo>
                      <a:pt x="965" y="3439"/>
                    </a:lnTo>
                    <a:cubicBezTo>
                      <a:pt x="1000" y="3415"/>
                      <a:pt x="976" y="3367"/>
                      <a:pt x="941" y="3367"/>
                    </a:cubicBezTo>
                    <a:lnTo>
                      <a:pt x="643" y="3367"/>
                    </a:lnTo>
                    <a:lnTo>
                      <a:pt x="536" y="3070"/>
                    </a:lnTo>
                    <a:cubicBezTo>
                      <a:pt x="530" y="3052"/>
                      <a:pt x="515" y="3043"/>
                      <a:pt x="500" y="3043"/>
                    </a:cubicBezTo>
                    <a:close/>
                    <a:moveTo>
                      <a:pt x="2846" y="3025"/>
                    </a:moveTo>
                    <a:cubicBezTo>
                      <a:pt x="2822" y="3025"/>
                      <a:pt x="2798" y="3040"/>
                      <a:pt x="2798" y="3070"/>
                    </a:cubicBezTo>
                    <a:lnTo>
                      <a:pt x="2703" y="3355"/>
                    </a:lnTo>
                    <a:lnTo>
                      <a:pt x="2405" y="3355"/>
                    </a:lnTo>
                    <a:cubicBezTo>
                      <a:pt x="2369" y="3367"/>
                      <a:pt x="2346" y="3415"/>
                      <a:pt x="2381" y="3439"/>
                    </a:cubicBezTo>
                    <a:lnTo>
                      <a:pt x="2631" y="3617"/>
                    </a:lnTo>
                    <a:lnTo>
                      <a:pt x="2536" y="3915"/>
                    </a:lnTo>
                    <a:cubicBezTo>
                      <a:pt x="2527" y="3943"/>
                      <a:pt x="2546" y="3970"/>
                      <a:pt x="2572" y="3970"/>
                    </a:cubicBezTo>
                    <a:cubicBezTo>
                      <a:pt x="2580" y="3970"/>
                      <a:pt x="2588" y="3968"/>
                      <a:pt x="2596" y="3963"/>
                    </a:cubicBezTo>
                    <a:lnTo>
                      <a:pt x="2846" y="3784"/>
                    </a:lnTo>
                    <a:lnTo>
                      <a:pt x="3096" y="3963"/>
                    </a:lnTo>
                    <a:cubicBezTo>
                      <a:pt x="3101" y="3968"/>
                      <a:pt x="3108" y="3970"/>
                      <a:pt x="3115" y="3970"/>
                    </a:cubicBezTo>
                    <a:cubicBezTo>
                      <a:pt x="3138" y="3970"/>
                      <a:pt x="3165" y="3943"/>
                      <a:pt x="3155" y="3915"/>
                    </a:cubicBezTo>
                    <a:lnTo>
                      <a:pt x="3060" y="3617"/>
                    </a:lnTo>
                    <a:lnTo>
                      <a:pt x="3310" y="3439"/>
                    </a:lnTo>
                    <a:cubicBezTo>
                      <a:pt x="3346" y="3415"/>
                      <a:pt x="3322" y="3367"/>
                      <a:pt x="3286" y="3355"/>
                    </a:cubicBezTo>
                    <a:lnTo>
                      <a:pt x="2989" y="3355"/>
                    </a:lnTo>
                    <a:lnTo>
                      <a:pt x="2893" y="3070"/>
                    </a:lnTo>
                    <a:cubicBezTo>
                      <a:pt x="2893" y="3040"/>
                      <a:pt x="2870" y="3025"/>
                      <a:pt x="2846" y="3025"/>
                    </a:cubicBezTo>
                    <a:close/>
                    <a:moveTo>
                      <a:pt x="5203" y="3043"/>
                    </a:moveTo>
                    <a:cubicBezTo>
                      <a:pt x="5188" y="3043"/>
                      <a:pt x="5173" y="3052"/>
                      <a:pt x="5167" y="3070"/>
                    </a:cubicBezTo>
                    <a:lnTo>
                      <a:pt x="5072" y="3355"/>
                    </a:lnTo>
                    <a:lnTo>
                      <a:pt x="4763" y="3355"/>
                    </a:lnTo>
                    <a:cubicBezTo>
                      <a:pt x="4715" y="3355"/>
                      <a:pt x="4703" y="3415"/>
                      <a:pt x="4739" y="3439"/>
                    </a:cubicBezTo>
                    <a:lnTo>
                      <a:pt x="4989" y="3617"/>
                    </a:lnTo>
                    <a:lnTo>
                      <a:pt x="4894" y="3915"/>
                    </a:lnTo>
                    <a:cubicBezTo>
                      <a:pt x="4884" y="3943"/>
                      <a:pt x="4904" y="3970"/>
                      <a:pt x="4930" y="3970"/>
                    </a:cubicBezTo>
                    <a:cubicBezTo>
                      <a:pt x="4937" y="3970"/>
                      <a:pt x="4945" y="3968"/>
                      <a:pt x="4953" y="3963"/>
                    </a:cubicBezTo>
                    <a:lnTo>
                      <a:pt x="5203" y="3784"/>
                    </a:lnTo>
                    <a:lnTo>
                      <a:pt x="5453" y="3963"/>
                    </a:lnTo>
                    <a:cubicBezTo>
                      <a:pt x="5461" y="3968"/>
                      <a:pt x="5469" y="3970"/>
                      <a:pt x="5477" y="3970"/>
                    </a:cubicBezTo>
                    <a:cubicBezTo>
                      <a:pt x="5503" y="3970"/>
                      <a:pt x="5522" y="3943"/>
                      <a:pt x="5513" y="3915"/>
                    </a:cubicBezTo>
                    <a:lnTo>
                      <a:pt x="5417" y="3617"/>
                    </a:lnTo>
                    <a:lnTo>
                      <a:pt x="5668" y="3439"/>
                    </a:lnTo>
                    <a:cubicBezTo>
                      <a:pt x="5703" y="3415"/>
                      <a:pt x="5691" y="3355"/>
                      <a:pt x="5644" y="3355"/>
                    </a:cubicBezTo>
                    <a:lnTo>
                      <a:pt x="5334" y="3355"/>
                    </a:lnTo>
                    <a:lnTo>
                      <a:pt x="5239" y="3070"/>
                    </a:lnTo>
                    <a:cubicBezTo>
                      <a:pt x="5233" y="3052"/>
                      <a:pt x="5218" y="3043"/>
                      <a:pt x="5203" y="3043"/>
                    </a:cubicBezTo>
                    <a:close/>
                    <a:moveTo>
                      <a:pt x="7549" y="3025"/>
                    </a:moveTo>
                    <a:cubicBezTo>
                      <a:pt x="7525" y="3025"/>
                      <a:pt x="7501" y="3040"/>
                      <a:pt x="7501" y="3070"/>
                    </a:cubicBezTo>
                    <a:lnTo>
                      <a:pt x="7406" y="3355"/>
                    </a:lnTo>
                    <a:lnTo>
                      <a:pt x="7108" y="3355"/>
                    </a:lnTo>
                    <a:cubicBezTo>
                      <a:pt x="7061" y="3355"/>
                      <a:pt x="7049" y="3415"/>
                      <a:pt x="7084" y="3427"/>
                    </a:cubicBezTo>
                    <a:lnTo>
                      <a:pt x="7334" y="3617"/>
                    </a:lnTo>
                    <a:lnTo>
                      <a:pt x="7239" y="3915"/>
                    </a:lnTo>
                    <a:cubicBezTo>
                      <a:pt x="7229" y="3944"/>
                      <a:pt x="7252" y="3966"/>
                      <a:pt x="7280" y="3966"/>
                    </a:cubicBezTo>
                    <a:cubicBezTo>
                      <a:pt x="7286" y="3966"/>
                      <a:pt x="7292" y="3965"/>
                      <a:pt x="7299" y="3963"/>
                    </a:cubicBezTo>
                    <a:lnTo>
                      <a:pt x="7549" y="3784"/>
                    </a:lnTo>
                    <a:lnTo>
                      <a:pt x="7799" y="3963"/>
                    </a:lnTo>
                    <a:cubicBezTo>
                      <a:pt x="7804" y="3968"/>
                      <a:pt x="7811" y="3970"/>
                      <a:pt x="7818" y="3970"/>
                    </a:cubicBezTo>
                    <a:cubicBezTo>
                      <a:pt x="7841" y="3970"/>
                      <a:pt x="7867" y="3943"/>
                      <a:pt x="7858" y="3915"/>
                    </a:cubicBezTo>
                    <a:lnTo>
                      <a:pt x="7763" y="3617"/>
                    </a:lnTo>
                    <a:lnTo>
                      <a:pt x="8013" y="3439"/>
                    </a:lnTo>
                    <a:cubicBezTo>
                      <a:pt x="8049" y="3415"/>
                      <a:pt x="8025" y="3355"/>
                      <a:pt x="7989" y="3355"/>
                    </a:cubicBezTo>
                    <a:lnTo>
                      <a:pt x="7692" y="3355"/>
                    </a:lnTo>
                    <a:lnTo>
                      <a:pt x="7596" y="3070"/>
                    </a:lnTo>
                    <a:cubicBezTo>
                      <a:pt x="7596" y="3040"/>
                      <a:pt x="7573" y="3025"/>
                      <a:pt x="7549" y="3025"/>
                    </a:cubicBezTo>
                    <a:close/>
                    <a:moveTo>
                      <a:pt x="9894" y="3025"/>
                    </a:moveTo>
                    <a:cubicBezTo>
                      <a:pt x="9870" y="3025"/>
                      <a:pt x="9847" y="3040"/>
                      <a:pt x="9847" y="3070"/>
                    </a:cubicBezTo>
                    <a:lnTo>
                      <a:pt x="9751" y="3355"/>
                    </a:lnTo>
                    <a:lnTo>
                      <a:pt x="9454" y="3355"/>
                    </a:lnTo>
                    <a:cubicBezTo>
                      <a:pt x="9418" y="3367"/>
                      <a:pt x="9406" y="3415"/>
                      <a:pt x="9430" y="3439"/>
                    </a:cubicBezTo>
                    <a:lnTo>
                      <a:pt x="9680" y="3617"/>
                    </a:lnTo>
                    <a:lnTo>
                      <a:pt x="9585" y="3915"/>
                    </a:lnTo>
                    <a:cubicBezTo>
                      <a:pt x="9575" y="3943"/>
                      <a:pt x="9602" y="3970"/>
                      <a:pt x="9625" y="3970"/>
                    </a:cubicBezTo>
                    <a:cubicBezTo>
                      <a:pt x="9632" y="3970"/>
                      <a:pt x="9639" y="3968"/>
                      <a:pt x="9644" y="3963"/>
                    </a:cubicBezTo>
                    <a:lnTo>
                      <a:pt x="9894" y="3784"/>
                    </a:lnTo>
                    <a:lnTo>
                      <a:pt x="10144" y="3963"/>
                    </a:lnTo>
                    <a:cubicBezTo>
                      <a:pt x="10152" y="3968"/>
                      <a:pt x="10160" y="3970"/>
                      <a:pt x="10168" y="3970"/>
                    </a:cubicBezTo>
                    <a:cubicBezTo>
                      <a:pt x="10194" y="3970"/>
                      <a:pt x="10213" y="3943"/>
                      <a:pt x="10204" y="3915"/>
                    </a:cubicBezTo>
                    <a:lnTo>
                      <a:pt x="10120" y="3617"/>
                    </a:lnTo>
                    <a:lnTo>
                      <a:pt x="10359" y="3439"/>
                    </a:lnTo>
                    <a:cubicBezTo>
                      <a:pt x="10394" y="3415"/>
                      <a:pt x="10382" y="3367"/>
                      <a:pt x="10335" y="3355"/>
                    </a:cubicBezTo>
                    <a:lnTo>
                      <a:pt x="10037" y="3355"/>
                    </a:lnTo>
                    <a:lnTo>
                      <a:pt x="9942" y="3070"/>
                    </a:lnTo>
                    <a:cubicBezTo>
                      <a:pt x="9942" y="3040"/>
                      <a:pt x="9918" y="3025"/>
                      <a:pt x="9894" y="3025"/>
                    </a:cubicBezTo>
                    <a:close/>
                    <a:moveTo>
                      <a:pt x="4018" y="3766"/>
                    </a:moveTo>
                    <a:cubicBezTo>
                      <a:pt x="3998" y="3766"/>
                      <a:pt x="3977" y="3784"/>
                      <a:pt x="3977" y="3820"/>
                    </a:cubicBezTo>
                    <a:lnTo>
                      <a:pt x="3882" y="4106"/>
                    </a:lnTo>
                    <a:lnTo>
                      <a:pt x="3584" y="4106"/>
                    </a:lnTo>
                    <a:cubicBezTo>
                      <a:pt x="3536" y="4106"/>
                      <a:pt x="3524" y="4153"/>
                      <a:pt x="3560" y="4177"/>
                    </a:cubicBezTo>
                    <a:lnTo>
                      <a:pt x="3798" y="4356"/>
                    </a:lnTo>
                    <a:lnTo>
                      <a:pt x="3715" y="4653"/>
                    </a:lnTo>
                    <a:cubicBezTo>
                      <a:pt x="3706" y="4681"/>
                      <a:pt x="3725" y="4709"/>
                      <a:pt x="3751" y="4709"/>
                    </a:cubicBezTo>
                    <a:cubicBezTo>
                      <a:pt x="3758" y="4709"/>
                      <a:pt x="3766" y="4706"/>
                      <a:pt x="3774" y="4701"/>
                    </a:cubicBezTo>
                    <a:lnTo>
                      <a:pt x="4024" y="4522"/>
                    </a:lnTo>
                    <a:lnTo>
                      <a:pt x="4263" y="4701"/>
                    </a:lnTo>
                    <a:cubicBezTo>
                      <a:pt x="4271" y="4706"/>
                      <a:pt x="4279" y="4709"/>
                      <a:pt x="4288" y="4709"/>
                    </a:cubicBezTo>
                    <a:cubicBezTo>
                      <a:pt x="4317" y="4709"/>
                      <a:pt x="4343" y="4681"/>
                      <a:pt x="4334" y="4653"/>
                    </a:cubicBezTo>
                    <a:lnTo>
                      <a:pt x="4239" y="4356"/>
                    </a:lnTo>
                    <a:lnTo>
                      <a:pt x="4489" y="4177"/>
                    </a:lnTo>
                    <a:cubicBezTo>
                      <a:pt x="4513" y="4153"/>
                      <a:pt x="4501" y="4106"/>
                      <a:pt x="4465" y="4106"/>
                    </a:cubicBezTo>
                    <a:lnTo>
                      <a:pt x="4167" y="4106"/>
                    </a:lnTo>
                    <a:lnTo>
                      <a:pt x="4060" y="3820"/>
                    </a:lnTo>
                    <a:cubicBezTo>
                      <a:pt x="4060" y="3784"/>
                      <a:pt x="4039" y="3766"/>
                      <a:pt x="4018" y="3766"/>
                    </a:cubicBezTo>
                    <a:close/>
                    <a:moveTo>
                      <a:pt x="6376" y="3775"/>
                    </a:moveTo>
                    <a:cubicBezTo>
                      <a:pt x="6355" y="3775"/>
                      <a:pt x="6334" y="3790"/>
                      <a:pt x="6334" y="3820"/>
                    </a:cubicBezTo>
                    <a:lnTo>
                      <a:pt x="6239" y="4106"/>
                    </a:lnTo>
                    <a:lnTo>
                      <a:pt x="5941" y="4106"/>
                    </a:lnTo>
                    <a:cubicBezTo>
                      <a:pt x="5894" y="4106"/>
                      <a:pt x="5870" y="4165"/>
                      <a:pt x="5918" y="4177"/>
                    </a:cubicBezTo>
                    <a:lnTo>
                      <a:pt x="6156" y="4356"/>
                    </a:lnTo>
                    <a:lnTo>
                      <a:pt x="6072" y="4653"/>
                    </a:lnTo>
                    <a:cubicBezTo>
                      <a:pt x="6063" y="4681"/>
                      <a:pt x="6082" y="4709"/>
                      <a:pt x="6108" y="4709"/>
                    </a:cubicBezTo>
                    <a:cubicBezTo>
                      <a:pt x="6116" y="4709"/>
                      <a:pt x="6124" y="4706"/>
                      <a:pt x="6132" y="4701"/>
                    </a:cubicBezTo>
                    <a:lnTo>
                      <a:pt x="6382" y="4522"/>
                    </a:lnTo>
                    <a:lnTo>
                      <a:pt x="6632" y="4701"/>
                    </a:lnTo>
                    <a:cubicBezTo>
                      <a:pt x="6637" y="4706"/>
                      <a:pt x="6644" y="4709"/>
                      <a:pt x="6651" y="4709"/>
                    </a:cubicBezTo>
                    <a:cubicBezTo>
                      <a:pt x="6674" y="4709"/>
                      <a:pt x="6701" y="4681"/>
                      <a:pt x="6691" y="4653"/>
                    </a:cubicBezTo>
                    <a:lnTo>
                      <a:pt x="6596" y="4356"/>
                    </a:lnTo>
                    <a:lnTo>
                      <a:pt x="6846" y="4177"/>
                    </a:lnTo>
                    <a:cubicBezTo>
                      <a:pt x="6882" y="4153"/>
                      <a:pt x="6858" y="4106"/>
                      <a:pt x="6822" y="4106"/>
                    </a:cubicBezTo>
                    <a:lnTo>
                      <a:pt x="6513" y="4106"/>
                    </a:lnTo>
                    <a:lnTo>
                      <a:pt x="6418" y="3820"/>
                    </a:lnTo>
                    <a:cubicBezTo>
                      <a:pt x="6418" y="3790"/>
                      <a:pt x="6397" y="3775"/>
                      <a:pt x="6376" y="3775"/>
                    </a:cubicBezTo>
                    <a:close/>
                    <a:moveTo>
                      <a:pt x="8726" y="3766"/>
                    </a:moveTo>
                    <a:cubicBezTo>
                      <a:pt x="8704" y="3766"/>
                      <a:pt x="8680" y="3784"/>
                      <a:pt x="8680" y="3820"/>
                    </a:cubicBezTo>
                    <a:lnTo>
                      <a:pt x="8585" y="4106"/>
                    </a:lnTo>
                    <a:lnTo>
                      <a:pt x="8287" y="4106"/>
                    </a:lnTo>
                    <a:cubicBezTo>
                      <a:pt x="8239" y="4106"/>
                      <a:pt x="8227" y="4153"/>
                      <a:pt x="8263" y="4177"/>
                    </a:cubicBezTo>
                    <a:lnTo>
                      <a:pt x="8501" y="4356"/>
                    </a:lnTo>
                    <a:lnTo>
                      <a:pt x="8418" y="4653"/>
                    </a:lnTo>
                    <a:cubicBezTo>
                      <a:pt x="8409" y="4681"/>
                      <a:pt x="8428" y="4709"/>
                      <a:pt x="8454" y="4709"/>
                    </a:cubicBezTo>
                    <a:cubicBezTo>
                      <a:pt x="8461" y="4709"/>
                      <a:pt x="8469" y="4706"/>
                      <a:pt x="8477" y="4701"/>
                    </a:cubicBezTo>
                    <a:lnTo>
                      <a:pt x="8727" y="4522"/>
                    </a:lnTo>
                    <a:lnTo>
                      <a:pt x="8966" y="4701"/>
                    </a:lnTo>
                    <a:cubicBezTo>
                      <a:pt x="8974" y="4706"/>
                      <a:pt x="8982" y="4709"/>
                      <a:pt x="8991" y="4709"/>
                    </a:cubicBezTo>
                    <a:cubicBezTo>
                      <a:pt x="9020" y="4709"/>
                      <a:pt x="9046" y="4681"/>
                      <a:pt x="9037" y="4653"/>
                    </a:cubicBezTo>
                    <a:lnTo>
                      <a:pt x="8942" y="4356"/>
                    </a:lnTo>
                    <a:lnTo>
                      <a:pt x="9192" y="4177"/>
                    </a:lnTo>
                    <a:cubicBezTo>
                      <a:pt x="9216" y="4153"/>
                      <a:pt x="9204" y="4106"/>
                      <a:pt x="9168" y="4106"/>
                    </a:cubicBezTo>
                    <a:lnTo>
                      <a:pt x="8870" y="4106"/>
                    </a:lnTo>
                    <a:lnTo>
                      <a:pt x="8763" y="3820"/>
                    </a:lnTo>
                    <a:cubicBezTo>
                      <a:pt x="8769" y="3784"/>
                      <a:pt x="8748" y="3766"/>
                      <a:pt x="8726" y="3766"/>
                    </a:cubicBezTo>
                    <a:close/>
                    <a:moveTo>
                      <a:pt x="1668" y="3775"/>
                    </a:moveTo>
                    <a:cubicBezTo>
                      <a:pt x="1646" y="3775"/>
                      <a:pt x="1625" y="3790"/>
                      <a:pt x="1631" y="3820"/>
                    </a:cubicBezTo>
                    <a:lnTo>
                      <a:pt x="1536" y="4106"/>
                    </a:lnTo>
                    <a:lnTo>
                      <a:pt x="1238" y="4106"/>
                    </a:lnTo>
                    <a:cubicBezTo>
                      <a:pt x="1191" y="4106"/>
                      <a:pt x="1179" y="4153"/>
                      <a:pt x="1215" y="4177"/>
                    </a:cubicBezTo>
                    <a:lnTo>
                      <a:pt x="1453" y="4367"/>
                    </a:lnTo>
                    <a:lnTo>
                      <a:pt x="1357" y="4665"/>
                    </a:lnTo>
                    <a:cubicBezTo>
                      <a:pt x="1349" y="4691"/>
                      <a:pt x="1371" y="4710"/>
                      <a:pt x="1398" y="4710"/>
                    </a:cubicBezTo>
                    <a:cubicBezTo>
                      <a:pt x="1408" y="4710"/>
                      <a:pt x="1419" y="4708"/>
                      <a:pt x="1429" y="4701"/>
                    </a:cubicBezTo>
                    <a:lnTo>
                      <a:pt x="1679" y="4534"/>
                    </a:lnTo>
                    <a:lnTo>
                      <a:pt x="1917" y="4701"/>
                    </a:lnTo>
                    <a:cubicBezTo>
                      <a:pt x="1927" y="4708"/>
                      <a:pt x="1938" y="4710"/>
                      <a:pt x="1948" y="4710"/>
                    </a:cubicBezTo>
                    <a:cubicBezTo>
                      <a:pt x="1975" y="4710"/>
                      <a:pt x="1997" y="4691"/>
                      <a:pt x="1988" y="4665"/>
                    </a:cubicBezTo>
                    <a:lnTo>
                      <a:pt x="1893" y="4367"/>
                    </a:lnTo>
                    <a:lnTo>
                      <a:pt x="2143" y="4177"/>
                    </a:lnTo>
                    <a:cubicBezTo>
                      <a:pt x="2167" y="4153"/>
                      <a:pt x="2155" y="4106"/>
                      <a:pt x="2119" y="4106"/>
                    </a:cubicBezTo>
                    <a:lnTo>
                      <a:pt x="1810" y="4106"/>
                    </a:lnTo>
                    <a:lnTo>
                      <a:pt x="1715" y="3820"/>
                    </a:lnTo>
                    <a:cubicBezTo>
                      <a:pt x="1715" y="3790"/>
                      <a:pt x="1691" y="3775"/>
                      <a:pt x="1668" y="3775"/>
                    </a:cubicBezTo>
                    <a:close/>
                    <a:moveTo>
                      <a:pt x="500" y="4555"/>
                    </a:moveTo>
                    <a:cubicBezTo>
                      <a:pt x="485" y="4555"/>
                      <a:pt x="470" y="4564"/>
                      <a:pt x="464" y="4582"/>
                    </a:cubicBezTo>
                    <a:lnTo>
                      <a:pt x="369" y="4879"/>
                    </a:lnTo>
                    <a:lnTo>
                      <a:pt x="60" y="4879"/>
                    </a:lnTo>
                    <a:cubicBezTo>
                      <a:pt x="24" y="4879"/>
                      <a:pt x="0" y="4927"/>
                      <a:pt x="36" y="4951"/>
                    </a:cubicBezTo>
                    <a:lnTo>
                      <a:pt x="286" y="5129"/>
                    </a:lnTo>
                    <a:lnTo>
                      <a:pt x="191" y="5427"/>
                    </a:lnTo>
                    <a:cubicBezTo>
                      <a:pt x="181" y="5455"/>
                      <a:pt x="208" y="5482"/>
                      <a:pt x="231" y="5482"/>
                    </a:cubicBezTo>
                    <a:cubicBezTo>
                      <a:pt x="238" y="5482"/>
                      <a:pt x="245" y="5480"/>
                      <a:pt x="250" y="5475"/>
                    </a:cubicBezTo>
                    <a:lnTo>
                      <a:pt x="500" y="5296"/>
                    </a:lnTo>
                    <a:lnTo>
                      <a:pt x="750" y="5475"/>
                    </a:lnTo>
                    <a:cubicBezTo>
                      <a:pt x="758" y="5480"/>
                      <a:pt x="766" y="5482"/>
                      <a:pt x="774" y="5482"/>
                    </a:cubicBezTo>
                    <a:cubicBezTo>
                      <a:pt x="800" y="5482"/>
                      <a:pt x="819" y="5455"/>
                      <a:pt x="810" y="5427"/>
                    </a:cubicBezTo>
                    <a:lnTo>
                      <a:pt x="715" y="5129"/>
                    </a:lnTo>
                    <a:lnTo>
                      <a:pt x="965" y="4951"/>
                    </a:lnTo>
                    <a:cubicBezTo>
                      <a:pt x="1000" y="4927"/>
                      <a:pt x="976" y="4879"/>
                      <a:pt x="941" y="4879"/>
                    </a:cubicBezTo>
                    <a:lnTo>
                      <a:pt x="643" y="4879"/>
                    </a:lnTo>
                    <a:lnTo>
                      <a:pt x="536" y="4582"/>
                    </a:lnTo>
                    <a:cubicBezTo>
                      <a:pt x="530" y="4564"/>
                      <a:pt x="515" y="4555"/>
                      <a:pt x="500" y="4555"/>
                    </a:cubicBezTo>
                    <a:close/>
                    <a:moveTo>
                      <a:pt x="2846" y="4537"/>
                    </a:moveTo>
                    <a:cubicBezTo>
                      <a:pt x="2822" y="4537"/>
                      <a:pt x="2798" y="4552"/>
                      <a:pt x="2798" y="4582"/>
                    </a:cubicBezTo>
                    <a:lnTo>
                      <a:pt x="2703" y="4879"/>
                    </a:lnTo>
                    <a:lnTo>
                      <a:pt x="2405" y="4879"/>
                    </a:lnTo>
                    <a:cubicBezTo>
                      <a:pt x="2369" y="4879"/>
                      <a:pt x="2346" y="4927"/>
                      <a:pt x="2381" y="4951"/>
                    </a:cubicBezTo>
                    <a:lnTo>
                      <a:pt x="2631" y="5129"/>
                    </a:lnTo>
                    <a:lnTo>
                      <a:pt x="2536" y="5427"/>
                    </a:lnTo>
                    <a:cubicBezTo>
                      <a:pt x="2527" y="5455"/>
                      <a:pt x="2546" y="5482"/>
                      <a:pt x="2572" y="5482"/>
                    </a:cubicBezTo>
                    <a:cubicBezTo>
                      <a:pt x="2580" y="5482"/>
                      <a:pt x="2588" y="5480"/>
                      <a:pt x="2596" y="5475"/>
                    </a:cubicBezTo>
                    <a:lnTo>
                      <a:pt x="2846" y="5296"/>
                    </a:lnTo>
                    <a:lnTo>
                      <a:pt x="3096" y="5475"/>
                    </a:lnTo>
                    <a:cubicBezTo>
                      <a:pt x="3101" y="5480"/>
                      <a:pt x="3108" y="5482"/>
                      <a:pt x="3115" y="5482"/>
                    </a:cubicBezTo>
                    <a:cubicBezTo>
                      <a:pt x="3138" y="5482"/>
                      <a:pt x="3165" y="5455"/>
                      <a:pt x="3155" y="5427"/>
                    </a:cubicBezTo>
                    <a:lnTo>
                      <a:pt x="3060" y="5129"/>
                    </a:lnTo>
                    <a:lnTo>
                      <a:pt x="3310" y="4951"/>
                    </a:lnTo>
                    <a:cubicBezTo>
                      <a:pt x="3346" y="4927"/>
                      <a:pt x="3322" y="4879"/>
                      <a:pt x="3286" y="4879"/>
                    </a:cubicBezTo>
                    <a:lnTo>
                      <a:pt x="2989" y="4879"/>
                    </a:lnTo>
                    <a:lnTo>
                      <a:pt x="2893" y="4582"/>
                    </a:lnTo>
                    <a:cubicBezTo>
                      <a:pt x="2893" y="4552"/>
                      <a:pt x="2870" y="4537"/>
                      <a:pt x="2846" y="4537"/>
                    </a:cubicBezTo>
                    <a:close/>
                    <a:moveTo>
                      <a:pt x="5203" y="4555"/>
                    </a:moveTo>
                    <a:cubicBezTo>
                      <a:pt x="5188" y="4555"/>
                      <a:pt x="5173" y="4564"/>
                      <a:pt x="5167" y="4582"/>
                    </a:cubicBezTo>
                    <a:lnTo>
                      <a:pt x="5072" y="4879"/>
                    </a:lnTo>
                    <a:lnTo>
                      <a:pt x="4763" y="4879"/>
                    </a:lnTo>
                    <a:cubicBezTo>
                      <a:pt x="4758" y="4878"/>
                      <a:pt x="4754" y="4878"/>
                      <a:pt x="4751" y="4878"/>
                    </a:cubicBezTo>
                    <a:cubicBezTo>
                      <a:pt x="4713" y="4878"/>
                      <a:pt x="4706" y="4929"/>
                      <a:pt x="4739" y="4951"/>
                    </a:cubicBezTo>
                    <a:lnTo>
                      <a:pt x="4989" y="5129"/>
                    </a:lnTo>
                    <a:lnTo>
                      <a:pt x="4894" y="5427"/>
                    </a:lnTo>
                    <a:cubicBezTo>
                      <a:pt x="4884" y="5455"/>
                      <a:pt x="4904" y="5482"/>
                      <a:pt x="4930" y="5482"/>
                    </a:cubicBezTo>
                    <a:cubicBezTo>
                      <a:pt x="4937" y="5482"/>
                      <a:pt x="4945" y="5480"/>
                      <a:pt x="4953" y="5475"/>
                    </a:cubicBezTo>
                    <a:lnTo>
                      <a:pt x="5203" y="5296"/>
                    </a:lnTo>
                    <a:lnTo>
                      <a:pt x="5453" y="5475"/>
                    </a:lnTo>
                    <a:cubicBezTo>
                      <a:pt x="5461" y="5480"/>
                      <a:pt x="5469" y="5482"/>
                      <a:pt x="5477" y="5482"/>
                    </a:cubicBezTo>
                    <a:cubicBezTo>
                      <a:pt x="5503" y="5482"/>
                      <a:pt x="5522" y="5455"/>
                      <a:pt x="5513" y="5427"/>
                    </a:cubicBezTo>
                    <a:lnTo>
                      <a:pt x="5417" y="5129"/>
                    </a:lnTo>
                    <a:lnTo>
                      <a:pt x="5668" y="4951"/>
                    </a:lnTo>
                    <a:cubicBezTo>
                      <a:pt x="5700" y="4929"/>
                      <a:pt x="5693" y="4878"/>
                      <a:pt x="5656" y="4878"/>
                    </a:cubicBezTo>
                    <a:cubicBezTo>
                      <a:pt x="5652" y="4878"/>
                      <a:pt x="5648" y="4878"/>
                      <a:pt x="5644" y="4879"/>
                    </a:cubicBezTo>
                    <a:lnTo>
                      <a:pt x="5334" y="4879"/>
                    </a:lnTo>
                    <a:lnTo>
                      <a:pt x="5239" y="4582"/>
                    </a:lnTo>
                    <a:cubicBezTo>
                      <a:pt x="5233" y="4564"/>
                      <a:pt x="5218" y="4555"/>
                      <a:pt x="5203" y="4555"/>
                    </a:cubicBezTo>
                    <a:close/>
                    <a:moveTo>
                      <a:pt x="7549" y="4537"/>
                    </a:moveTo>
                    <a:cubicBezTo>
                      <a:pt x="7525" y="4537"/>
                      <a:pt x="7501" y="4552"/>
                      <a:pt x="7501" y="4582"/>
                    </a:cubicBezTo>
                    <a:lnTo>
                      <a:pt x="7406" y="4879"/>
                    </a:lnTo>
                    <a:lnTo>
                      <a:pt x="7108" y="4879"/>
                    </a:lnTo>
                    <a:cubicBezTo>
                      <a:pt x="7104" y="4878"/>
                      <a:pt x="7100" y="4878"/>
                      <a:pt x="7096" y="4878"/>
                    </a:cubicBezTo>
                    <a:cubicBezTo>
                      <a:pt x="7059" y="4878"/>
                      <a:pt x="7052" y="4929"/>
                      <a:pt x="7084" y="4951"/>
                    </a:cubicBezTo>
                    <a:lnTo>
                      <a:pt x="7334" y="5129"/>
                    </a:lnTo>
                    <a:lnTo>
                      <a:pt x="7239" y="5427"/>
                    </a:lnTo>
                    <a:cubicBezTo>
                      <a:pt x="7230" y="5455"/>
                      <a:pt x="7249" y="5482"/>
                      <a:pt x="7275" y="5482"/>
                    </a:cubicBezTo>
                    <a:cubicBezTo>
                      <a:pt x="7283" y="5482"/>
                      <a:pt x="7291" y="5480"/>
                      <a:pt x="7299" y="5475"/>
                    </a:cubicBezTo>
                    <a:lnTo>
                      <a:pt x="7549" y="5296"/>
                    </a:lnTo>
                    <a:lnTo>
                      <a:pt x="7799" y="5475"/>
                    </a:lnTo>
                    <a:cubicBezTo>
                      <a:pt x="7804" y="5480"/>
                      <a:pt x="7811" y="5482"/>
                      <a:pt x="7818" y="5482"/>
                    </a:cubicBezTo>
                    <a:cubicBezTo>
                      <a:pt x="7841" y="5482"/>
                      <a:pt x="7867" y="5455"/>
                      <a:pt x="7858" y="5427"/>
                    </a:cubicBezTo>
                    <a:lnTo>
                      <a:pt x="7763" y="5129"/>
                    </a:lnTo>
                    <a:lnTo>
                      <a:pt x="8013" y="4951"/>
                    </a:lnTo>
                    <a:cubicBezTo>
                      <a:pt x="8046" y="4929"/>
                      <a:pt x="8029" y="4878"/>
                      <a:pt x="7998" y="4878"/>
                    </a:cubicBezTo>
                    <a:cubicBezTo>
                      <a:pt x="7996" y="4878"/>
                      <a:pt x="7992" y="4878"/>
                      <a:pt x="7989" y="4879"/>
                    </a:cubicBezTo>
                    <a:lnTo>
                      <a:pt x="7692" y="4879"/>
                    </a:lnTo>
                    <a:lnTo>
                      <a:pt x="7596" y="4582"/>
                    </a:lnTo>
                    <a:cubicBezTo>
                      <a:pt x="7596" y="4552"/>
                      <a:pt x="7573" y="4537"/>
                      <a:pt x="7549" y="4537"/>
                    </a:cubicBezTo>
                    <a:close/>
                    <a:moveTo>
                      <a:pt x="9894" y="4537"/>
                    </a:moveTo>
                    <a:cubicBezTo>
                      <a:pt x="9870" y="4537"/>
                      <a:pt x="9847" y="4552"/>
                      <a:pt x="9847" y="4582"/>
                    </a:cubicBezTo>
                    <a:lnTo>
                      <a:pt x="9751" y="4879"/>
                    </a:lnTo>
                    <a:lnTo>
                      <a:pt x="9454" y="4879"/>
                    </a:lnTo>
                    <a:cubicBezTo>
                      <a:pt x="9418" y="4879"/>
                      <a:pt x="9406" y="4927"/>
                      <a:pt x="9430" y="4951"/>
                    </a:cubicBezTo>
                    <a:lnTo>
                      <a:pt x="9680" y="5129"/>
                    </a:lnTo>
                    <a:lnTo>
                      <a:pt x="9585" y="5427"/>
                    </a:lnTo>
                    <a:cubicBezTo>
                      <a:pt x="9575" y="5455"/>
                      <a:pt x="9602" y="5482"/>
                      <a:pt x="9625" y="5482"/>
                    </a:cubicBezTo>
                    <a:cubicBezTo>
                      <a:pt x="9632" y="5482"/>
                      <a:pt x="9639" y="5480"/>
                      <a:pt x="9644" y="5475"/>
                    </a:cubicBezTo>
                    <a:lnTo>
                      <a:pt x="9894" y="5296"/>
                    </a:lnTo>
                    <a:lnTo>
                      <a:pt x="10144" y="5475"/>
                    </a:lnTo>
                    <a:cubicBezTo>
                      <a:pt x="10152" y="5480"/>
                      <a:pt x="10160" y="5482"/>
                      <a:pt x="10168" y="5482"/>
                    </a:cubicBezTo>
                    <a:cubicBezTo>
                      <a:pt x="10194" y="5482"/>
                      <a:pt x="10213" y="5455"/>
                      <a:pt x="10204" y="5427"/>
                    </a:cubicBezTo>
                    <a:lnTo>
                      <a:pt x="10120" y="5129"/>
                    </a:lnTo>
                    <a:lnTo>
                      <a:pt x="10359" y="4951"/>
                    </a:lnTo>
                    <a:cubicBezTo>
                      <a:pt x="10394" y="4927"/>
                      <a:pt x="10382" y="4879"/>
                      <a:pt x="10335" y="4879"/>
                    </a:cubicBezTo>
                    <a:lnTo>
                      <a:pt x="10037" y="4879"/>
                    </a:lnTo>
                    <a:lnTo>
                      <a:pt x="9942" y="4582"/>
                    </a:lnTo>
                    <a:cubicBezTo>
                      <a:pt x="9942" y="4552"/>
                      <a:pt x="9918" y="4537"/>
                      <a:pt x="9894" y="4537"/>
                    </a:cubicBezTo>
                    <a:close/>
                    <a:moveTo>
                      <a:pt x="4018" y="5287"/>
                    </a:moveTo>
                    <a:cubicBezTo>
                      <a:pt x="3998" y="5287"/>
                      <a:pt x="3977" y="5302"/>
                      <a:pt x="3977" y="5332"/>
                    </a:cubicBezTo>
                    <a:lnTo>
                      <a:pt x="3882" y="5618"/>
                    </a:lnTo>
                    <a:lnTo>
                      <a:pt x="3584" y="5618"/>
                    </a:lnTo>
                    <a:cubicBezTo>
                      <a:pt x="3536" y="5618"/>
                      <a:pt x="3524" y="5665"/>
                      <a:pt x="3560" y="5689"/>
                    </a:cubicBezTo>
                    <a:lnTo>
                      <a:pt x="3798" y="5868"/>
                    </a:lnTo>
                    <a:lnTo>
                      <a:pt x="3715" y="6165"/>
                    </a:lnTo>
                    <a:cubicBezTo>
                      <a:pt x="3706" y="6200"/>
                      <a:pt x="3723" y="6222"/>
                      <a:pt x="3747" y="6222"/>
                    </a:cubicBezTo>
                    <a:cubicBezTo>
                      <a:pt x="3755" y="6222"/>
                      <a:pt x="3765" y="6219"/>
                      <a:pt x="3774" y="6213"/>
                    </a:cubicBezTo>
                    <a:lnTo>
                      <a:pt x="4024" y="6034"/>
                    </a:lnTo>
                    <a:lnTo>
                      <a:pt x="4263" y="6213"/>
                    </a:lnTo>
                    <a:cubicBezTo>
                      <a:pt x="4272" y="6219"/>
                      <a:pt x="4283" y="6222"/>
                      <a:pt x="4292" y="6222"/>
                    </a:cubicBezTo>
                    <a:cubicBezTo>
                      <a:pt x="4320" y="6222"/>
                      <a:pt x="4343" y="6200"/>
                      <a:pt x="4334" y="6165"/>
                    </a:cubicBezTo>
                    <a:lnTo>
                      <a:pt x="4239" y="5868"/>
                    </a:lnTo>
                    <a:lnTo>
                      <a:pt x="4489" y="5689"/>
                    </a:lnTo>
                    <a:cubicBezTo>
                      <a:pt x="4525" y="5665"/>
                      <a:pt x="4501" y="5618"/>
                      <a:pt x="4465" y="5618"/>
                    </a:cubicBezTo>
                    <a:lnTo>
                      <a:pt x="4167" y="5618"/>
                    </a:lnTo>
                    <a:lnTo>
                      <a:pt x="4060" y="5332"/>
                    </a:lnTo>
                    <a:cubicBezTo>
                      <a:pt x="4060" y="5302"/>
                      <a:pt x="4039" y="5287"/>
                      <a:pt x="4018" y="5287"/>
                    </a:cubicBezTo>
                    <a:close/>
                    <a:moveTo>
                      <a:pt x="6379" y="5292"/>
                    </a:moveTo>
                    <a:cubicBezTo>
                      <a:pt x="6357" y="5292"/>
                      <a:pt x="6334" y="5307"/>
                      <a:pt x="6334" y="5332"/>
                    </a:cubicBezTo>
                    <a:lnTo>
                      <a:pt x="6239" y="5618"/>
                    </a:lnTo>
                    <a:lnTo>
                      <a:pt x="5941" y="5618"/>
                    </a:lnTo>
                    <a:cubicBezTo>
                      <a:pt x="5894" y="5618"/>
                      <a:pt x="5882" y="5677"/>
                      <a:pt x="5918" y="5701"/>
                    </a:cubicBezTo>
                    <a:lnTo>
                      <a:pt x="6156" y="5868"/>
                    </a:lnTo>
                    <a:lnTo>
                      <a:pt x="6072" y="6165"/>
                    </a:lnTo>
                    <a:cubicBezTo>
                      <a:pt x="6064" y="6200"/>
                      <a:pt x="6080" y="6222"/>
                      <a:pt x="6104" y="6222"/>
                    </a:cubicBezTo>
                    <a:cubicBezTo>
                      <a:pt x="6113" y="6222"/>
                      <a:pt x="6122" y="6219"/>
                      <a:pt x="6132" y="6213"/>
                    </a:cubicBezTo>
                    <a:lnTo>
                      <a:pt x="6382" y="6034"/>
                    </a:lnTo>
                    <a:lnTo>
                      <a:pt x="6632" y="6213"/>
                    </a:lnTo>
                    <a:cubicBezTo>
                      <a:pt x="6638" y="6219"/>
                      <a:pt x="6646" y="6222"/>
                      <a:pt x="6655" y="6222"/>
                    </a:cubicBezTo>
                    <a:cubicBezTo>
                      <a:pt x="6677" y="6222"/>
                      <a:pt x="6700" y="6200"/>
                      <a:pt x="6691" y="6165"/>
                    </a:cubicBezTo>
                    <a:lnTo>
                      <a:pt x="6596" y="5868"/>
                    </a:lnTo>
                    <a:lnTo>
                      <a:pt x="6846" y="5689"/>
                    </a:lnTo>
                    <a:cubicBezTo>
                      <a:pt x="6870" y="5665"/>
                      <a:pt x="6858" y="5618"/>
                      <a:pt x="6822" y="5618"/>
                    </a:cubicBezTo>
                    <a:lnTo>
                      <a:pt x="6513" y="5618"/>
                    </a:lnTo>
                    <a:lnTo>
                      <a:pt x="6418" y="5332"/>
                    </a:lnTo>
                    <a:cubicBezTo>
                      <a:pt x="6418" y="5304"/>
                      <a:pt x="6399" y="5292"/>
                      <a:pt x="6379" y="5292"/>
                    </a:cubicBezTo>
                    <a:close/>
                    <a:moveTo>
                      <a:pt x="8726" y="5287"/>
                    </a:moveTo>
                    <a:cubicBezTo>
                      <a:pt x="8704" y="5287"/>
                      <a:pt x="8680" y="5302"/>
                      <a:pt x="8680" y="5332"/>
                    </a:cubicBezTo>
                    <a:lnTo>
                      <a:pt x="8585" y="5618"/>
                    </a:lnTo>
                    <a:lnTo>
                      <a:pt x="8287" y="5618"/>
                    </a:lnTo>
                    <a:cubicBezTo>
                      <a:pt x="8239" y="5618"/>
                      <a:pt x="8227" y="5665"/>
                      <a:pt x="8263" y="5689"/>
                    </a:cubicBezTo>
                    <a:lnTo>
                      <a:pt x="8501" y="5868"/>
                    </a:lnTo>
                    <a:lnTo>
                      <a:pt x="8418" y="6165"/>
                    </a:lnTo>
                    <a:cubicBezTo>
                      <a:pt x="8409" y="6200"/>
                      <a:pt x="8426" y="6222"/>
                      <a:pt x="8450" y="6222"/>
                    </a:cubicBezTo>
                    <a:cubicBezTo>
                      <a:pt x="8458" y="6222"/>
                      <a:pt x="8468" y="6219"/>
                      <a:pt x="8477" y="6213"/>
                    </a:cubicBezTo>
                    <a:lnTo>
                      <a:pt x="8727" y="6034"/>
                    </a:lnTo>
                    <a:lnTo>
                      <a:pt x="8966" y="6213"/>
                    </a:lnTo>
                    <a:cubicBezTo>
                      <a:pt x="8975" y="6219"/>
                      <a:pt x="8986" y="6222"/>
                      <a:pt x="8995" y="6222"/>
                    </a:cubicBezTo>
                    <a:cubicBezTo>
                      <a:pt x="9023" y="6222"/>
                      <a:pt x="9046" y="6200"/>
                      <a:pt x="9037" y="6165"/>
                    </a:cubicBezTo>
                    <a:lnTo>
                      <a:pt x="8942" y="5868"/>
                    </a:lnTo>
                    <a:lnTo>
                      <a:pt x="9192" y="5689"/>
                    </a:lnTo>
                    <a:cubicBezTo>
                      <a:pt x="9216" y="5665"/>
                      <a:pt x="9204" y="5618"/>
                      <a:pt x="9168" y="5618"/>
                    </a:cubicBezTo>
                    <a:lnTo>
                      <a:pt x="8870" y="5618"/>
                    </a:lnTo>
                    <a:lnTo>
                      <a:pt x="8763" y="5332"/>
                    </a:lnTo>
                    <a:cubicBezTo>
                      <a:pt x="8769" y="5302"/>
                      <a:pt x="8748" y="5287"/>
                      <a:pt x="8726" y="5287"/>
                    </a:cubicBezTo>
                    <a:close/>
                    <a:moveTo>
                      <a:pt x="1668" y="5287"/>
                    </a:moveTo>
                    <a:cubicBezTo>
                      <a:pt x="1646" y="5287"/>
                      <a:pt x="1625" y="5302"/>
                      <a:pt x="1631" y="5332"/>
                    </a:cubicBezTo>
                    <a:lnTo>
                      <a:pt x="1536" y="5618"/>
                    </a:lnTo>
                    <a:lnTo>
                      <a:pt x="1238" y="5618"/>
                    </a:lnTo>
                    <a:cubicBezTo>
                      <a:pt x="1191" y="5618"/>
                      <a:pt x="1179" y="5677"/>
                      <a:pt x="1215" y="5689"/>
                    </a:cubicBezTo>
                    <a:lnTo>
                      <a:pt x="1453" y="5880"/>
                    </a:lnTo>
                    <a:lnTo>
                      <a:pt x="1357" y="6177"/>
                    </a:lnTo>
                    <a:cubicBezTo>
                      <a:pt x="1348" y="6205"/>
                      <a:pt x="1375" y="6233"/>
                      <a:pt x="1404" y="6233"/>
                    </a:cubicBezTo>
                    <a:cubicBezTo>
                      <a:pt x="1412" y="6233"/>
                      <a:pt x="1421" y="6230"/>
                      <a:pt x="1429" y="6225"/>
                    </a:cubicBezTo>
                    <a:lnTo>
                      <a:pt x="1679" y="6046"/>
                    </a:lnTo>
                    <a:lnTo>
                      <a:pt x="1917" y="6225"/>
                    </a:lnTo>
                    <a:cubicBezTo>
                      <a:pt x="1925" y="6230"/>
                      <a:pt x="1934" y="6233"/>
                      <a:pt x="1942" y="6233"/>
                    </a:cubicBezTo>
                    <a:cubicBezTo>
                      <a:pt x="1971" y="6233"/>
                      <a:pt x="1998" y="6205"/>
                      <a:pt x="1988" y="6177"/>
                    </a:cubicBezTo>
                    <a:lnTo>
                      <a:pt x="1893" y="5880"/>
                    </a:lnTo>
                    <a:lnTo>
                      <a:pt x="2143" y="5689"/>
                    </a:lnTo>
                    <a:cubicBezTo>
                      <a:pt x="2179" y="5665"/>
                      <a:pt x="2155" y="5618"/>
                      <a:pt x="2119" y="5618"/>
                    </a:cubicBezTo>
                    <a:lnTo>
                      <a:pt x="1810" y="5618"/>
                    </a:lnTo>
                    <a:lnTo>
                      <a:pt x="1715" y="5332"/>
                    </a:lnTo>
                    <a:cubicBezTo>
                      <a:pt x="1715" y="5302"/>
                      <a:pt x="1691" y="5287"/>
                      <a:pt x="1668" y="5287"/>
                    </a:cubicBezTo>
                    <a:close/>
                    <a:moveTo>
                      <a:pt x="502" y="6072"/>
                    </a:moveTo>
                    <a:cubicBezTo>
                      <a:pt x="489" y="6072"/>
                      <a:pt x="474" y="6079"/>
                      <a:pt x="464" y="6094"/>
                    </a:cubicBezTo>
                    <a:lnTo>
                      <a:pt x="369" y="6392"/>
                    </a:lnTo>
                    <a:lnTo>
                      <a:pt x="60" y="6392"/>
                    </a:lnTo>
                    <a:cubicBezTo>
                      <a:pt x="24" y="6392"/>
                      <a:pt x="12" y="6439"/>
                      <a:pt x="36" y="6463"/>
                    </a:cubicBezTo>
                    <a:lnTo>
                      <a:pt x="286" y="6642"/>
                    </a:lnTo>
                    <a:lnTo>
                      <a:pt x="191" y="6939"/>
                    </a:lnTo>
                    <a:cubicBezTo>
                      <a:pt x="181" y="6967"/>
                      <a:pt x="208" y="6995"/>
                      <a:pt x="237" y="6995"/>
                    </a:cubicBezTo>
                    <a:cubicBezTo>
                      <a:pt x="245" y="6995"/>
                      <a:pt x="254" y="6992"/>
                      <a:pt x="262" y="6987"/>
                    </a:cubicBezTo>
                    <a:lnTo>
                      <a:pt x="500" y="6820"/>
                    </a:lnTo>
                    <a:lnTo>
                      <a:pt x="750" y="6999"/>
                    </a:lnTo>
                    <a:cubicBezTo>
                      <a:pt x="758" y="7004"/>
                      <a:pt x="766" y="7006"/>
                      <a:pt x="774" y="7006"/>
                    </a:cubicBezTo>
                    <a:cubicBezTo>
                      <a:pt x="800" y="7006"/>
                      <a:pt x="819" y="6979"/>
                      <a:pt x="810" y="6951"/>
                    </a:cubicBezTo>
                    <a:lnTo>
                      <a:pt x="715" y="6653"/>
                    </a:lnTo>
                    <a:lnTo>
                      <a:pt x="965" y="6475"/>
                    </a:lnTo>
                    <a:cubicBezTo>
                      <a:pt x="1000" y="6451"/>
                      <a:pt x="976" y="6403"/>
                      <a:pt x="941" y="6403"/>
                    </a:cubicBezTo>
                    <a:lnTo>
                      <a:pt x="643" y="6403"/>
                    </a:lnTo>
                    <a:lnTo>
                      <a:pt x="536" y="6106"/>
                    </a:lnTo>
                    <a:cubicBezTo>
                      <a:pt x="536" y="6085"/>
                      <a:pt x="520" y="6072"/>
                      <a:pt x="502" y="6072"/>
                    </a:cubicBezTo>
                    <a:close/>
                    <a:moveTo>
                      <a:pt x="2846" y="6052"/>
                    </a:moveTo>
                    <a:cubicBezTo>
                      <a:pt x="2822" y="6052"/>
                      <a:pt x="2798" y="6070"/>
                      <a:pt x="2798" y="6106"/>
                    </a:cubicBezTo>
                    <a:lnTo>
                      <a:pt x="2703" y="6403"/>
                    </a:lnTo>
                    <a:lnTo>
                      <a:pt x="2405" y="6403"/>
                    </a:lnTo>
                    <a:cubicBezTo>
                      <a:pt x="2369" y="6403"/>
                      <a:pt x="2346" y="6451"/>
                      <a:pt x="2381" y="6475"/>
                    </a:cubicBezTo>
                    <a:lnTo>
                      <a:pt x="2631" y="6653"/>
                    </a:lnTo>
                    <a:lnTo>
                      <a:pt x="2536" y="6951"/>
                    </a:lnTo>
                    <a:cubicBezTo>
                      <a:pt x="2527" y="6979"/>
                      <a:pt x="2546" y="7006"/>
                      <a:pt x="2572" y="7006"/>
                    </a:cubicBezTo>
                    <a:cubicBezTo>
                      <a:pt x="2580" y="7006"/>
                      <a:pt x="2588" y="7004"/>
                      <a:pt x="2596" y="6999"/>
                    </a:cubicBezTo>
                    <a:lnTo>
                      <a:pt x="2846" y="6820"/>
                    </a:lnTo>
                    <a:lnTo>
                      <a:pt x="3096" y="6999"/>
                    </a:lnTo>
                    <a:cubicBezTo>
                      <a:pt x="3101" y="7004"/>
                      <a:pt x="3108" y="7006"/>
                      <a:pt x="3115" y="7006"/>
                    </a:cubicBezTo>
                    <a:cubicBezTo>
                      <a:pt x="3138" y="7006"/>
                      <a:pt x="3165" y="6979"/>
                      <a:pt x="3155" y="6951"/>
                    </a:cubicBezTo>
                    <a:lnTo>
                      <a:pt x="3060" y="6653"/>
                    </a:lnTo>
                    <a:lnTo>
                      <a:pt x="3310" y="6475"/>
                    </a:lnTo>
                    <a:cubicBezTo>
                      <a:pt x="3346" y="6451"/>
                      <a:pt x="3322" y="6403"/>
                      <a:pt x="3286" y="6403"/>
                    </a:cubicBezTo>
                    <a:lnTo>
                      <a:pt x="2989" y="6403"/>
                    </a:lnTo>
                    <a:lnTo>
                      <a:pt x="2893" y="6106"/>
                    </a:lnTo>
                    <a:cubicBezTo>
                      <a:pt x="2893" y="6070"/>
                      <a:pt x="2870" y="6052"/>
                      <a:pt x="2846" y="6052"/>
                    </a:cubicBezTo>
                    <a:close/>
                    <a:moveTo>
                      <a:pt x="5203" y="6070"/>
                    </a:moveTo>
                    <a:cubicBezTo>
                      <a:pt x="5188" y="6070"/>
                      <a:pt x="5173" y="6082"/>
                      <a:pt x="5167" y="6106"/>
                    </a:cubicBezTo>
                    <a:lnTo>
                      <a:pt x="5072" y="6403"/>
                    </a:lnTo>
                    <a:lnTo>
                      <a:pt x="4763" y="6403"/>
                    </a:lnTo>
                    <a:cubicBezTo>
                      <a:pt x="4727" y="6403"/>
                      <a:pt x="4703" y="6451"/>
                      <a:pt x="4739" y="6475"/>
                    </a:cubicBezTo>
                    <a:lnTo>
                      <a:pt x="4989" y="6653"/>
                    </a:lnTo>
                    <a:lnTo>
                      <a:pt x="4894" y="6951"/>
                    </a:lnTo>
                    <a:cubicBezTo>
                      <a:pt x="4884" y="6979"/>
                      <a:pt x="4904" y="7006"/>
                      <a:pt x="4930" y="7006"/>
                    </a:cubicBezTo>
                    <a:cubicBezTo>
                      <a:pt x="4937" y="7006"/>
                      <a:pt x="4945" y="7004"/>
                      <a:pt x="4953" y="6999"/>
                    </a:cubicBezTo>
                    <a:lnTo>
                      <a:pt x="5203" y="6820"/>
                    </a:lnTo>
                    <a:lnTo>
                      <a:pt x="5453" y="6999"/>
                    </a:lnTo>
                    <a:cubicBezTo>
                      <a:pt x="5461" y="7004"/>
                      <a:pt x="5469" y="7006"/>
                      <a:pt x="5477" y="7006"/>
                    </a:cubicBezTo>
                    <a:cubicBezTo>
                      <a:pt x="5503" y="7006"/>
                      <a:pt x="5522" y="6979"/>
                      <a:pt x="5513" y="6951"/>
                    </a:cubicBezTo>
                    <a:lnTo>
                      <a:pt x="5417" y="6653"/>
                    </a:lnTo>
                    <a:lnTo>
                      <a:pt x="5668" y="6475"/>
                    </a:lnTo>
                    <a:cubicBezTo>
                      <a:pt x="5703" y="6451"/>
                      <a:pt x="5679" y="6403"/>
                      <a:pt x="5644" y="6403"/>
                    </a:cubicBezTo>
                    <a:lnTo>
                      <a:pt x="5334" y="6403"/>
                    </a:lnTo>
                    <a:lnTo>
                      <a:pt x="5239" y="6106"/>
                    </a:lnTo>
                    <a:cubicBezTo>
                      <a:pt x="5233" y="6082"/>
                      <a:pt x="5218" y="6070"/>
                      <a:pt x="5203" y="6070"/>
                    </a:cubicBezTo>
                    <a:close/>
                    <a:moveTo>
                      <a:pt x="7547" y="6055"/>
                    </a:moveTo>
                    <a:cubicBezTo>
                      <a:pt x="7526" y="6055"/>
                      <a:pt x="7506" y="6067"/>
                      <a:pt x="7501" y="6094"/>
                    </a:cubicBezTo>
                    <a:lnTo>
                      <a:pt x="7406" y="6392"/>
                    </a:lnTo>
                    <a:lnTo>
                      <a:pt x="7108" y="6392"/>
                    </a:lnTo>
                    <a:cubicBezTo>
                      <a:pt x="7072" y="6392"/>
                      <a:pt x="7049" y="6439"/>
                      <a:pt x="7084" y="6463"/>
                    </a:cubicBezTo>
                    <a:lnTo>
                      <a:pt x="7334" y="6642"/>
                    </a:lnTo>
                    <a:lnTo>
                      <a:pt x="7239" y="6939"/>
                    </a:lnTo>
                    <a:cubicBezTo>
                      <a:pt x="7230" y="6967"/>
                      <a:pt x="7249" y="6995"/>
                      <a:pt x="7275" y="6995"/>
                    </a:cubicBezTo>
                    <a:cubicBezTo>
                      <a:pt x="7283" y="6995"/>
                      <a:pt x="7291" y="6992"/>
                      <a:pt x="7299" y="6987"/>
                    </a:cubicBezTo>
                    <a:lnTo>
                      <a:pt x="7549" y="6808"/>
                    </a:lnTo>
                    <a:lnTo>
                      <a:pt x="7799" y="6999"/>
                    </a:lnTo>
                    <a:cubicBezTo>
                      <a:pt x="7804" y="7004"/>
                      <a:pt x="7811" y="7006"/>
                      <a:pt x="7818" y="7006"/>
                    </a:cubicBezTo>
                    <a:cubicBezTo>
                      <a:pt x="7841" y="7006"/>
                      <a:pt x="7867" y="6979"/>
                      <a:pt x="7858" y="6951"/>
                    </a:cubicBezTo>
                    <a:lnTo>
                      <a:pt x="7763" y="6653"/>
                    </a:lnTo>
                    <a:lnTo>
                      <a:pt x="8013" y="6475"/>
                    </a:lnTo>
                    <a:cubicBezTo>
                      <a:pt x="8037" y="6451"/>
                      <a:pt x="8025" y="6403"/>
                      <a:pt x="7989" y="6403"/>
                    </a:cubicBezTo>
                    <a:lnTo>
                      <a:pt x="7692" y="6403"/>
                    </a:lnTo>
                    <a:lnTo>
                      <a:pt x="7596" y="6106"/>
                    </a:lnTo>
                    <a:cubicBezTo>
                      <a:pt x="7596" y="6073"/>
                      <a:pt x="7571" y="6055"/>
                      <a:pt x="7547" y="6055"/>
                    </a:cubicBezTo>
                    <a:close/>
                    <a:moveTo>
                      <a:pt x="9894" y="6052"/>
                    </a:moveTo>
                    <a:cubicBezTo>
                      <a:pt x="9870" y="6052"/>
                      <a:pt x="9847" y="6070"/>
                      <a:pt x="9847" y="6106"/>
                    </a:cubicBezTo>
                    <a:lnTo>
                      <a:pt x="9751" y="6403"/>
                    </a:lnTo>
                    <a:lnTo>
                      <a:pt x="9454" y="6403"/>
                    </a:lnTo>
                    <a:cubicBezTo>
                      <a:pt x="9418" y="6403"/>
                      <a:pt x="9406" y="6451"/>
                      <a:pt x="9430" y="6475"/>
                    </a:cubicBezTo>
                    <a:lnTo>
                      <a:pt x="9680" y="6653"/>
                    </a:lnTo>
                    <a:lnTo>
                      <a:pt x="9585" y="6951"/>
                    </a:lnTo>
                    <a:cubicBezTo>
                      <a:pt x="9575" y="6979"/>
                      <a:pt x="9602" y="7006"/>
                      <a:pt x="9625" y="7006"/>
                    </a:cubicBezTo>
                    <a:cubicBezTo>
                      <a:pt x="9632" y="7006"/>
                      <a:pt x="9639" y="7004"/>
                      <a:pt x="9644" y="6999"/>
                    </a:cubicBezTo>
                    <a:lnTo>
                      <a:pt x="9894" y="6820"/>
                    </a:lnTo>
                    <a:lnTo>
                      <a:pt x="10144" y="6999"/>
                    </a:lnTo>
                    <a:cubicBezTo>
                      <a:pt x="10152" y="7004"/>
                      <a:pt x="10160" y="7006"/>
                      <a:pt x="10168" y="7006"/>
                    </a:cubicBezTo>
                    <a:cubicBezTo>
                      <a:pt x="10194" y="7006"/>
                      <a:pt x="10213" y="6979"/>
                      <a:pt x="10204" y="6951"/>
                    </a:cubicBezTo>
                    <a:lnTo>
                      <a:pt x="10120" y="6653"/>
                    </a:lnTo>
                    <a:lnTo>
                      <a:pt x="10359" y="6475"/>
                    </a:lnTo>
                    <a:cubicBezTo>
                      <a:pt x="10394" y="6451"/>
                      <a:pt x="10382" y="6403"/>
                      <a:pt x="10335" y="6403"/>
                    </a:cubicBezTo>
                    <a:lnTo>
                      <a:pt x="10037" y="6403"/>
                    </a:lnTo>
                    <a:lnTo>
                      <a:pt x="9942" y="6106"/>
                    </a:lnTo>
                    <a:cubicBezTo>
                      <a:pt x="9942" y="6070"/>
                      <a:pt x="9918" y="6052"/>
                      <a:pt x="9894" y="60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715" name="Google Shape;12715;p37"/>
            <p:cNvSpPr/>
            <p:nvPr/>
          </p:nvSpPr>
          <p:spPr>
            <a:xfrm flipH="1">
              <a:off x="826633" y="3944669"/>
              <a:ext cx="373211" cy="395193"/>
            </a:xfrm>
            <a:custGeom>
              <a:rect b="b" l="l" r="r" t="t"/>
              <a:pathLst>
                <a:path extrusionOk="0" h="10678" w="8847">
                  <a:moveTo>
                    <a:pt x="3537" y="1"/>
                  </a:moveTo>
                  <a:lnTo>
                    <a:pt x="3513" y="6478"/>
                  </a:lnTo>
                  <a:lnTo>
                    <a:pt x="3537" y="6704"/>
                  </a:lnTo>
                  <a:lnTo>
                    <a:pt x="3334" y="6704"/>
                  </a:lnTo>
                  <a:cubicBezTo>
                    <a:pt x="417" y="6847"/>
                    <a:pt x="1" y="8692"/>
                    <a:pt x="1" y="9692"/>
                  </a:cubicBezTo>
                  <a:cubicBezTo>
                    <a:pt x="1" y="9811"/>
                    <a:pt x="12" y="9907"/>
                    <a:pt x="12" y="9990"/>
                  </a:cubicBezTo>
                  <a:cubicBezTo>
                    <a:pt x="24" y="10109"/>
                    <a:pt x="36" y="10228"/>
                    <a:pt x="60" y="10347"/>
                  </a:cubicBezTo>
                  <a:cubicBezTo>
                    <a:pt x="1513" y="10567"/>
                    <a:pt x="2980" y="10678"/>
                    <a:pt x="4449" y="10678"/>
                  </a:cubicBezTo>
                  <a:cubicBezTo>
                    <a:pt x="5918" y="10678"/>
                    <a:pt x="7388" y="10567"/>
                    <a:pt x="8847" y="10347"/>
                  </a:cubicBezTo>
                  <a:lnTo>
                    <a:pt x="8835" y="9823"/>
                  </a:lnTo>
                  <a:lnTo>
                    <a:pt x="8835" y="9526"/>
                  </a:lnTo>
                  <a:lnTo>
                    <a:pt x="88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6" name="Google Shape;12716;p37"/>
            <p:cNvSpPr/>
            <p:nvPr/>
          </p:nvSpPr>
          <p:spPr>
            <a:xfrm flipH="1">
              <a:off x="827139" y="3944225"/>
              <a:ext cx="372704" cy="382868"/>
            </a:xfrm>
            <a:custGeom>
              <a:rect b="b" l="l" r="r" t="t"/>
              <a:pathLst>
                <a:path extrusionOk="0" h="10345" w="8835">
                  <a:moveTo>
                    <a:pt x="7275" y="1"/>
                  </a:moveTo>
                  <a:cubicBezTo>
                    <a:pt x="7240" y="1930"/>
                    <a:pt x="6739" y="7918"/>
                    <a:pt x="6620" y="9895"/>
                  </a:cubicBezTo>
                  <a:cubicBezTo>
                    <a:pt x="5989" y="9978"/>
                    <a:pt x="5346" y="10026"/>
                    <a:pt x="4715" y="10050"/>
                  </a:cubicBezTo>
                  <a:cubicBezTo>
                    <a:pt x="4488" y="10056"/>
                    <a:pt x="4261" y="10060"/>
                    <a:pt x="4034" y="10060"/>
                  </a:cubicBezTo>
                  <a:cubicBezTo>
                    <a:pt x="2681" y="10060"/>
                    <a:pt x="1336" y="9939"/>
                    <a:pt x="1" y="9704"/>
                  </a:cubicBezTo>
                  <a:lnTo>
                    <a:pt x="1" y="9704"/>
                  </a:lnTo>
                  <a:cubicBezTo>
                    <a:pt x="1" y="9823"/>
                    <a:pt x="12" y="9919"/>
                    <a:pt x="12" y="10002"/>
                  </a:cubicBezTo>
                  <a:cubicBezTo>
                    <a:pt x="1327" y="10231"/>
                    <a:pt x="2657" y="10345"/>
                    <a:pt x="3989" y="10345"/>
                  </a:cubicBezTo>
                  <a:cubicBezTo>
                    <a:pt x="4323" y="10345"/>
                    <a:pt x="4656" y="10338"/>
                    <a:pt x="4989" y="10323"/>
                  </a:cubicBezTo>
                  <a:cubicBezTo>
                    <a:pt x="5823" y="10288"/>
                    <a:pt x="6644" y="10204"/>
                    <a:pt x="7466" y="10085"/>
                  </a:cubicBezTo>
                  <a:cubicBezTo>
                    <a:pt x="7918" y="10014"/>
                    <a:pt x="8383" y="9954"/>
                    <a:pt x="8835" y="9835"/>
                  </a:cubicBezTo>
                  <a:lnTo>
                    <a:pt x="8823" y="9526"/>
                  </a:lnTo>
                  <a:cubicBezTo>
                    <a:pt x="8359" y="9645"/>
                    <a:pt x="7871" y="9728"/>
                    <a:pt x="7394" y="9788"/>
                  </a:cubicBezTo>
                  <a:cubicBezTo>
                    <a:pt x="7228" y="9823"/>
                    <a:pt x="7073" y="9835"/>
                    <a:pt x="6906" y="9859"/>
                  </a:cubicBezTo>
                  <a:cubicBezTo>
                    <a:pt x="7025" y="7883"/>
                    <a:pt x="7525" y="1918"/>
                    <a:pt x="7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7" name="Google Shape;12717;p37"/>
            <p:cNvSpPr/>
            <p:nvPr/>
          </p:nvSpPr>
          <p:spPr>
            <a:xfrm flipH="1">
              <a:off x="921337" y="4184392"/>
              <a:ext cx="137861" cy="60067"/>
            </a:xfrm>
            <a:custGeom>
              <a:rect b="b" l="l" r="r" t="t"/>
              <a:pathLst>
                <a:path extrusionOk="0" h="1623" w="3268">
                  <a:moveTo>
                    <a:pt x="179" y="1"/>
                  </a:moveTo>
                  <a:lnTo>
                    <a:pt x="203" y="239"/>
                  </a:lnTo>
                  <a:lnTo>
                    <a:pt x="0" y="239"/>
                  </a:lnTo>
                  <a:cubicBezTo>
                    <a:pt x="1048" y="608"/>
                    <a:pt x="2060" y="1072"/>
                    <a:pt x="3036" y="1620"/>
                  </a:cubicBezTo>
                  <a:cubicBezTo>
                    <a:pt x="3046" y="1622"/>
                    <a:pt x="3056" y="1622"/>
                    <a:pt x="3066" y="1622"/>
                  </a:cubicBezTo>
                  <a:cubicBezTo>
                    <a:pt x="3192" y="1622"/>
                    <a:pt x="3268" y="1481"/>
                    <a:pt x="3179" y="1382"/>
                  </a:cubicBezTo>
                  <a:cubicBezTo>
                    <a:pt x="2215" y="834"/>
                    <a:pt x="1215" y="382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8" name="Google Shape;12718;p37"/>
            <p:cNvSpPr/>
            <p:nvPr/>
          </p:nvSpPr>
          <p:spPr>
            <a:xfrm flipH="1">
              <a:off x="869828" y="4194866"/>
              <a:ext cx="99472" cy="92229"/>
            </a:xfrm>
            <a:custGeom>
              <a:rect b="b" l="l" r="r" t="t"/>
              <a:pathLst>
                <a:path extrusionOk="0" h="2492" w="2358">
                  <a:moveTo>
                    <a:pt x="1179" y="0"/>
                  </a:moveTo>
                  <a:cubicBezTo>
                    <a:pt x="879" y="0"/>
                    <a:pt x="578" y="116"/>
                    <a:pt x="346" y="349"/>
                  </a:cubicBezTo>
                  <a:cubicBezTo>
                    <a:pt x="131" y="575"/>
                    <a:pt x="1" y="873"/>
                    <a:pt x="1" y="1182"/>
                  </a:cubicBezTo>
                  <a:lnTo>
                    <a:pt x="1" y="1301"/>
                  </a:lnTo>
                  <a:cubicBezTo>
                    <a:pt x="1" y="1623"/>
                    <a:pt x="131" y="1920"/>
                    <a:pt x="346" y="2146"/>
                  </a:cubicBezTo>
                  <a:cubicBezTo>
                    <a:pt x="572" y="2361"/>
                    <a:pt x="870" y="2480"/>
                    <a:pt x="1179" y="2492"/>
                  </a:cubicBezTo>
                  <a:cubicBezTo>
                    <a:pt x="1489" y="2492"/>
                    <a:pt x="1786" y="2361"/>
                    <a:pt x="2013" y="2146"/>
                  </a:cubicBezTo>
                  <a:cubicBezTo>
                    <a:pt x="2227" y="1920"/>
                    <a:pt x="2358" y="1623"/>
                    <a:pt x="2358" y="1301"/>
                  </a:cubicBezTo>
                  <a:lnTo>
                    <a:pt x="2358" y="1182"/>
                  </a:lnTo>
                  <a:cubicBezTo>
                    <a:pt x="2358" y="873"/>
                    <a:pt x="2227" y="575"/>
                    <a:pt x="2013" y="349"/>
                  </a:cubicBezTo>
                  <a:cubicBezTo>
                    <a:pt x="1780" y="116"/>
                    <a:pt x="1480" y="0"/>
                    <a:pt x="1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9" name="Google Shape;12719;p37"/>
            <p:cNvSpPr/>
            <p:nvPr/>
          </p:nvSpPr>
          <p:spPr>
            <a:xfrm flipH="1">
              <a:off x="884382" y="4208524"/>
              <a:ext cx="70365" cy="65027"/>
            </a:xfrm>
            <a:custGeom>
              <a:rect b="b" l="l" r="r" t="t"/>
              <a:pathLst>
                <a:path extrusionOk="0" h="1757" w="1668">
                  <a:moveTo>
                    <a:pt x="836" y="0"/>
                  </a:moveTo>
                  <a:cubicBezTo>
                    <a:pt x="623" y="0"/>
                    <a:pt x="412" y="81"/>
                    <a:pt x="251" y="242"/>
                  </a:cubicBezTo>
                  <a:cubicBezTo>
                    <a:pt x="96" y="396"/>
                    <a:pt x="1" y="611"/>
                    <a:pt x="1" y="837"/>
                  </a:cubicBezTo>
                  <a:lnTo>
                    <a:pt x="1" y="920"/>
                  </a:lnTo>
                  <a:cubicBezTo>
                    <a:pt x="1" y="1146"/>
                    <a:pt x="96" y="1361"/>
                    <a:pt x="251" y="1516"/>
                  </a:cubicBezTo>
                  <a:cubicBezTo>
                    <a:pt x="412" y="1676"/>
                    <a:pt x="623" y="1757"/>
                    <a:pt x="836" y="1757"/>
                  </a:cubicBezTo>
                  <a:cubicBezTo>
                    <a:pt x="1049" y="1757"/>
                    <a:pt x="1263" y="1676"/>
                    <a:pt x="1430" y="1516"/>
                  </a:cubicBezTo>
                  <a:cubicBezTo>
                    <a:pt x="1584" y="1361"/>
                    <a:pt x="1668" y="1146"/>
                    <a:pt x="1668" y="920"/>
                  </a:cubicBezTo>
                  <a:lnTo>
                    <a:pt x="1668" y="837"/>
                  </a:lnTo>
                  <a:cubicBezTo>
                    <a:pt x="1668" y="611"/>
                    <a:pt x="1584" y="396"/>
                    <a:pt x="1430" y="242"/>
                  </a:cubicBezTo>
                  <a:cubicBezTo>
                    <a:pt x="1263" y="81"/>
                    <a:pt x="1049" y="0"/>
                    <a:pt x="8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0" name="Google Shape;12720;p37"/>
            <p:cNvSpPr/>
            <p:nvPr/>
          </p:nvSpPr>
          <p:spPr>
            <a:xfrm flipH="1">
              <a:off x="1077507" y="4208524"/>
              <a:ext cx="120818" cy="112177"/>
            </a:xfrm>
            <a:custGeom>
              <a:rect b="b" l="l" r="r" t="t"/>
              <a:pathLst>
                <a:path extrusionOk="0" h="3031" w="2864">
                  <a:moveTo>
                    <a:pt x="2398" y="0"/>
                  </a:moveTo>
                  <a:cubicBezTo>
                    <a:pt x="2381" y="0"/>
                    <a:pt x="2364" y="1"/>
                    <a:pt x="2346" y="3"/>
                  </a:cubicBezTo>
                  <a:cubicBezTo>
                    <a:pt x="988" y="123"/>
                    <a:pt x="0" y="1325"/>
                    <a:pt x="131" y="2682"/>
                  </a:cubicBezTo>
                  <a:cubicBezTo>
                    <a:pt x="154" y="2919"/>
                    <a:pt x="336" y="3030"/>
                    <a:pt x="518" y="3030"/>
                  </a:cubicBezTo>
                  <a:cubicBezTo>
                    <a:pt x="721" y="3030"/>
                    <a:pt x="924" y="2892"/>
                    <a:pt x="905" y="2635"/>
                  </a:cubicBezTo>
                  <a:cubicBezTo>
                    <a:pt x="786" y="1706"/>
                    <a:pt x="1465" y="861"/>
                    <a:pt x="2393" y="777"/>
                  </a:cubicBezTo>
                  <a:cubicBezTo>
                    <a:pt x="2864" y="720"/>
                    <a:pt x="2837" y="0"/>
                    <a:pt x="2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1" name="Google Shape;12721;p37"/>
            <p:cNvSpPr/>
            <p:nvPr/>
          </p:nvSpPr>
          <p:spPr>
            <a:xfrm flipH="1">
              <a:off x="1030512" y="4200233"/>
              <a:ext cx="48808" cy="28757"/>
            </a:xfrm>
            <a:custGeom>
              <a:rect b="b" l="l" r="r" t="t"/>
              <a:pathLst>
                <a:path extrusionOk="0" h="777" w="1157">
                  <a:moveTo>
                    <a:pt x="642" y="0"/>
                  </a:moveTo>
                  <a:cubicBezTo>
                    <a:pt x="631" y="0"/>
                    <a:pt x="620" y="0"/>
                    <a:pt x="608" y="1"/>
                  </a:cubicBezTo>
                  <a:lnTo>
                    <a:pt x="501" y="1"/>
                  </a:lnTo>
                  <a:cubicBezTo>
                    <a:pt x="1" y="36"/>
                    <a:pt x="35" y="776"/>
                    <a:pt x="515" y="776"/>
                  </a:cubicBezTo>
                  <a:cubicBezTo>
                    <a:pt x="526" y="776"/>
                    <a:pt x="537" y="776"/>
                    <a:pt x="549" y="775"/>
                  </a:cubicBezTo>
                  <a:lnTo>
                    <a:pt x="656" y="775"/>
                  </a:lnTo>
                  <a:cubicBezTo>
                    <a:pt x="1156" y="740"/>
                    <a:pt x="1122" y="0"/>
                    <a:pt x="6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2" name="Google Shape;12722;p37"/>
            <p:cNvSpPr/>
            <p:nvPr/>
          </p:nvSpPr>
          <p:spPr>
            <a:xfrm>
              <a:off x="1224176" y="3944669"/>
              <a:ext cx="373211" cy="395193"/>
            </a:xfrm>
            <a:custGeom>
              <a:rect b="b" l="l" r="r" t="t"/>
              <a:pathLst>
                <a:path extrusionOk="0" h="10678" w="8847">
                  <a:moveTo>
                    <a:pt x="36" y="1"/>
                  </a:moveTo>
                  <a:lnTo>
                    <a:pt x="24" y="9526"/>
                  </a:lnTo>
                  <a:lnTo>
                    <a:pt x="24" y="9823"/>
                  </a:lnTo>
                  <a:lnTo>
                    <a:pt x="0" y="10347"/>
                  </a:lnTo>
                  <a:cubicBezTo>
                    <a:pt x="1459" y="10567"/>
                    <a:pt x="2926" y="10678"/>
                    <a:pt x="4393" y="10678"/>
                  </a:cubicBezTo>
                  <a:cubicBezTo>
                    <a:pt x="5861" y="10678"/>
                    <a:pt x="7328" y="10567"/>
                    <a:pt x="8787" y="10347"/>
                  </a:cubicBezTo>
                  <a:cubicBezTo>
                    <a:pt x="8811" y="10228"/>
                    <a:pt x="8823" y="10109"/>
                    <a:pt x="8834" y="9990"/>
                  </a:cubicBezTo>
                  <a:cubicBezTo>
                    <a:pt x="8834" y="9907"/>
                    <a:pt x="8846" y="9811"/>
                    <a:pt x="8846" y="9692"/>
                  </a:cubicBezTo>
                  <a:cubicBezTo>
                    <a:pt x="8846" y="8692"/>
                    <a:pt x="8430" y="6847"/>
                    <a:pt x="5513" y="6704"/>
                  </a:cubicBezTo>
                  <a:lnTo>
                    <a:pt x="5310" y="6704"/>
                  </a:lnTo>
                  <a:lnTo>
                    <a:pt x="5334" y="6478"/>
                  </a:lnTo>
                  <a:lnTo>
                    <a:pt x="5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3" name="Google Shape;12723;p37"/>
            <p:cNvSpPr/>
            <p:nvPr/>
          </p:nvSpPr>
          <p:spPr>
            <a:xfrm>
              <a:off x="1219491" y="3944225"/>
              <a:ext cx="372747" cy="382868"/>
            </a:xfrm>
            <a:custGeom>
              <a:rect b="b" l="l" r="r" t="t"/>
              <a:pathLst>
                <a:path extrusionOk="0" h="10345" w="8836">
                  <a:moveTo>
                    <a:pt x="1263" y="1"/>
                  </a:moveTo>
                  <a:cubicBezTo>
                    <a:pt x="1311" y="1918"/>
                    <a:pt x="1811" y="7883"/>
                    <a:pt x="1930" y="9859"/>
                  </a:cubicBezTo>
                  <a:cubicBezTo>
                    <a:pt x="1763" y="9835"/>
                    <a:pt x="1608" y="9823"/>
                    <a:pt x="1442" y="9788"/>
                  </a:cubicBezTo>
                  <a:cubicBezTo>
                    <a:pt x="953" y="9728"/>
                    <a:pt x="477" y="9645"/>
                    <a:pt x="13" y="9526"/>
                  </a:cubicBezTo>
                  <a:lnTo>
                    <a:pt x="1" y="9835"/>
                  </a:lnTo>
                  <a:cubicBezTo>
                    <a:pt x="453" y="9954"/>
                    <a:pt x="918" y="10014"/>
                    <a:pt x="1358" y="10085"/>
                  </a:cubicBezTo>
                  <a:cubicBezTo>
                    <a:pt x="2180" y="10204"/>
                    <a:pt x="3013" y="10288"/>
                    <a:pt x="3847" y="10323"/>
                  </a:cubicBezTo>
                  <a:cubicBezTo>
                    <a:pt x="4180" y="10338"/>
                    <a:pt x="4513" y="10345"/>
                    <a:pt x="4847" y="10345"/>
                  </a:cubicBezTo>
                  <a:cubicBezTo>
                    <a:pt x="6179" y="10345"/>
                    <a:pt x="7509" y="10231"/>
                    <a:pt x="8823" y="10002"/>
                  </a:cubicBezTo>
                  <a:cubicBezTo>
                    <a:pt x="8823" y="9919"/>
                    <a:pt x="8835" y="9823"/>
                    <a:pt x="8835" y="9704"/>
                  </a:cubicBezTo>
                  <a:lnTo>
                    <a:pt x="8835" y="9704"/>
                  </a:lnTo>
                  <a:cubicBezTo>
                    <a:pt x="7500" y="9939"/>
                    <a:pt x="6146" y="10060"/>
                    <a:pt x="4798" y="10060"/>
                  </a:cubicBezTo>
                  <a:cubicBezTo>
                    <a:pt x="4572" y="10060"/>
                    <a:pt x="4346" y="10056"/>
                    <a:pt x="4120" y="10050"/>
                  </a:cubicBezTo>
                  <a:cubicBezTo>
                    <a:pt x="3478" y="10026"/>
                    <a:pt x="2847" y="9978"/>
                    <a:pt x="2215" y="9895"/>
                  </a:cubicBezTo>
                  <a:cubicBezTo>
                    <a:pt x="2096" y="7918"/>
                    <a:pt x="1596" y="1930"/>
                    <a:pt x="1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4" name="Google Shape;12724;p37"/>
            <p:cNvSpPr/>
            <p:nvPr/>
          </p:nvSpPr>
          <p:spPr>
            <a:xfrm>
              <a:off x="1313227" y="4184392"/>
              <a:ext cx="138367" cy="60067"/>
            </a:xfrm>
            <a:custGeom>
              <a:rect b="b" l="l" r="r" t="t"/>
              <a:pathLst>
                <a:path extrusionOk="0" h="1623" w="3280">
                  <a:moveTo>
                    <a:pt x="3101" y="1"/>
                  </a:moveTo>
                  <a:lnTo>
                    <a:pt x="3101" y="1"/>
                  </a:lnTo>
                  <a:cubicBezTo>
                    <a:pt x="2065" y="382"/>
                    <a:pt x="1053" y="834"/>
                    <a:pt x="89" y="1382"/>
                  </a:cubicBezTo>
                  <a:cubicBezTo>
                    <a:pt x="0" y="1481"/>
                    <a:pt x="87" y="1622"/>
                    <a:pt x="205" y="1622"/>
                  </a:cubicBezTo>
                  <a:cubicBezTo>
                    <a:pt x="213" y="1622"/>
                    <a:pt x="222" y="1622"/>
                    <a:pt x="232" y="1620"/>
                  </a:cubicBezTo>
                  <a:cubicBezTo>
                    <a:pt x="1208" y="1072"/>
                    <a:pt x="2232" y="608"/>
                    <a:pt x="3280" y="239"/>
                  </a:cubicBezTo>
                  <a:lnTo>
                    <a:pt x="3077" y="239"/>
                  </a:lnTo>
                  <a:lnTo>
                    <a:pt x="31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5" name="Google Shape;12725;p37"/>
            <p:cNvSpPr/>
            <p:nvPr/>
          </p:nvSpPr>
          <p:spPr>
            <a:xfrm>
              <a:off x="1261718" y="4194866"/>
              <a:ext cx="99978" cy="92229"/>
            </a:xfrm>
            <a:custGeom>
              <a:rect b="b" l="l" r="r" t="t"/>
              <a:pathLst>
                <a:path extrusionOk="0" h="2492" w="2370">
                  <a:moveTo>
                    <a:pt x="1186" y="0"/>
                  </a:moveTo>
                  <a:cubicBezTo>
                    <a:pt x="884" y="0"/>
                    <a:pt x="583" y="116"/>
                    <a:pt x="357" y="349"/>
                  </a:cubicBezTo>
                  <a:cubicBezTo>
                    <a:pt x="131" y="575"/>
                    <a:pt x="12" y="873"/>
                    <a:pt x="0" y="1182"/>
                  </a:cubicBezTo>
                  <a:lnTo>
                    <a:pt x="0" y="1301"/>
                  </a:lnTo>
                  <a:cubicBezTo>
                    <a:pt x="12" y="1623"/>
                    <a:pt x="131" y="1920"/>
                    <a:pt x="357" y="2146"/>
                  </a:cubicBezTo>
                  <a:cubicBezTo>
                    <a:pt x="572" y="2361"/>
                    <a:pt x="869" y="2492"/>
                    <a:pt x="1191" y="2492"/>
                  </a:cubicBezTo>
                  <a:cubicBezTo>
                    <a:pt x="1500" y="2480"/>
                    <a:pt x="1798" y="2361"/>
                    <a:pt x="2024" y="2146"/>
                  </a:cubicBezTo>
                  <a:cubicBezTo>
                    <a:pt x="2238" y="1920"/>
                    <a:pt x="2357" y="1623"/>
                    <a:pt x="2369" y="1301"/>
                  </a:cubicBezTo>
                  <a:lnTo>
                    <a:pt x="2369" y="1182"/>
                  </a:lnTo>
                  <a:cubicBezTo>
                    <a:pt x="2357" y="873"/>
                    <a:pt x="2238" y="575"/>
                    <a:pt x="2024" y="349"/>
                  </a:cubicBezTo>
                  <a:cubicBezTo>
                    <a:pt x="1792" y="116"/>
                    <a:pt x="1488" y="0"/>
                    <a:pt x="1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6" name="Google Shape;12726;p37"/>
            <p:cNvSpPr/>
            <p:nvPr/>
          </p:nvSpPr>
          <p:spPr>
            <a:xfrm>
              <a:off x="1276272" y="4208524"/>
              <a:ext cx="70871" cy="65360"/>
            </a:xfrm>
            <a:custGeom>
              <a:rect b="b" l="l" r="r" t="t"/>
              <a:pathLst>
                <a:path extrusionOk="0" h="1766" w="1680">
                  <a:moveTo>
                    <a:pt x="840" y="0"/>
                  </a:moveTo>
                  <a:cubicBezTo>
                    <a:pt x="625" y="0"/>
                    <a:pt x="411" y="81"/>
                    <a:pt x="250" y="242"/>
                  </a:cubicBezTo>
                  <a:cubicBezTo>
                    <a:pt x="96" y="396"/>
                    <a:pt x="0" y="611"/>
                    <a:pt x="0" y="837"/>
                  </a:cubicBezTo>
                  <a:lnTo>
                    <a:pt x="0" y="920"/>
                  </a:lnTo>
                  <a:cubicBezTo>
                    <a:pt x="0" y="1146"/>
                    <a:pt x="84" y="1361"/>
                    <a:pt x="238" y="1516"/>
                  </a:cubicBezTo>
                  <a:cubicBezTo>
                    <a:pt x="393" y="1670"/>
                    <a:pt x="608" y="1766"/>
                    <a:pt x="834" y="1766"/>
                  </a:cubicBezTo>
                  <a:cubicBezTo>
                    <a:pt x="1060" y="1766"/>
                    <a:pt x="1274" y="1670"/>
                    <a:pt x="1429" y="1516"/>
                  </a:cubicBezTo>
                  <a:cubicBezTo>
                    <a:pt x="1584" y="1361"/>
                    <a:pt x="1667" y="1146"/>
                    <a:pt x="1679" y="920"/>
                  </a:cubicBezTo>
                  <a:lnTo>
                    <a:pt x="1679" y="837"/>
                  </a:lnTo>
                  <a:cubicBezTo>
                    <a:pt x="1667" y="611"/>
                    <a:pt x="1584" y="396"/>
                    <a:pt x="1429" y="242"/>
                  </a:cubicBezTo>
                  <a:cubicBezTo>
                    <a:pt x="1268" y="81"/>
                    <a:pt x="1054" y="0"/>
                    <a:pt x="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7" name="Google Shape;12727;p37"/>
            <p:cNvSpPr/>
            <p:nvPr/>
          </p:nvSpPr>
          <p:spPr>
            <a:xfrm>
              <a:off x="1469903" y="4208524"/>
              <a:ext cx="120818" cy="112177"/>
            </a:xfrm>
            <a:custGeom>
              <a:rect b="b" l="l" r="r" t="t"/>
              <a:pathLst>
                <a:path extrusionOk="0" h="3031" w="2864">
                  <a:moveTo>
                    <a:pt x="476" y="0"/>
                  </a:moveTo>
                  <a:cubicBezTo>
                    <a:pt x="27" y="0"/>
                    <a:pt x="1" y="720"/>
                    <a:pt x="482" y="777"/>
                  </a:cubicBezTo>
                  <a:cubicBezTo>
                    <a:pt x="1411" y="861"/>
                    <a:pt x="2078" y="1706"/>
                    <a:pt x="1971" y="2635"/>
                  </a:cubicBezTo>
                  <a:cubicBezTo>
                    <a:pt x="1946" y="2892"/>
                    <a:pt x="2149" y="3030"/>
                    <a:pt x="2352" y="3030"/>
                  </a:cubicBezTo>
                  <a:cubicBezTo>
                    <a:pt x="2534" y="3030"/>
                    <a:pt x="2716" y="2919"/>
                    <a:pt x="2733" y="2682"/>
                  </a:cubicBezTo>
                  <a:cubicBezTo>
                    <a:pt x="2864" y="1325"/>
                    <a:pt x="1875" y="123"/>
                    <a:pt x="530" y="3"/>
                  </a:cubicBezTo>
                  <a:cubicBezTo>
                    <a:pt x="512" y="1"/>
                    <a:pt x="494" y="0"/>
                    <a:pt x="4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8" name="Google Shape;12728;p37"/>
            <p:cNvSpPr/>
            <p:nvPr/>
          </p:nvSpPr>
          <p:spPr>
            <a:xfrm>
              <a:off x="1422403" y="4200233"/>
              <a:ext cx="49314" cy="28757"/>
            </a:xfrm>
            <a:custGeom>
              <a:rect b="b" l="l" r="r" t="t"/>
              <a:pathLst>
                <a:path extrusionOk="0" h="777" w="1169">
                  <a:moveTo>
                    <a:pt x="526" y="0"/>
                  </a:moveTo>
                  <a:cubicBezTo>
                    <a:pt x="35" y="0"/>
                    <a:pt x="1" y="740"/>
                    <a:pt x="501" y="775"/>
                  </a:cubicBezTo>
                  <a:lnTo>
                    <a:pt x="608" y="775"/>
                  </a:lnTo>
                  <a:cubicBezTo>
                    <a:pt x="620" y="776"/>
                    <a:pt x="631" y="776"/>
                    <a:pt x="642" y="776"/>
                  </a:cubicBezTo>
                  <a:cubicBezTo>
                    <a:pt x="1123" y="776"/>
                    <a:pt x="1168" y="36"/>
                    <a:pt x="668" y="1"/>
                  </a:cubicBezTo>
                  <a:lnTo>
                    <a:pt x="561" y="1"/>
                  </a:lnTo>
                  <a:cubicBezTo>
                    <a:pt x="549" y="0"/>
                    <a:pt x="53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9" name="Google Shape;12729;p37"/>
            <p:cNvSpPr/>
            <p:nvPr/>
          </p:nvSpPr>
          <p:spPr>
            <a:xfrm>
              <a:off x="786793" y="3694795"/>
              <a:ext cx="302418" cy="38271"/>
            </a:xfrm>
            <a:custGeom>
              <a:rect b="b" l="l" r="r" t="t"/>
              <a:pathLst>
                <a:path extrusionOk="0" h="1034" w="7895">
                  <a:moveTo>
                    <a:pt x="0" y="1"/>
                  </a:moveTo>
                  <a:lnTo>
                    <a:pt x="36" y="489"/>
                  </a:lnTo>
                  <a:cubicBezTo>
                    <a:pt x="1767" y="806"/>
                    <a:pt x="3507" y="1034"/>
                    <a:pt x="5248" y="1034"/>
                  </a:cubicBezTo>
                  <a:cubicBezTo>
                    <a:pt x="6119" y="1034"/>
                    <a:pt x="6989" y="977"/>
                    <a:pt x="7859" y="846"/>
                  </a:cubicBezTo>
                  <a:cubicBezTo>
                    <a:pt x="7870" y="679"/>
                    <a:pt x="7882" y="525"/>
                    <a:pt x="7894" y="358"/>
                  </a:cubicBezTo>
                  <a:lnTo>
                    <a:pt x="7894" y="358"/>
                  </a:lnTo>
                  <a:cubicBezTo>
                    <a:pt x="7008" y="502"/>
                    <a:pt x="6120" y="564"/>
                    <a:pt x="5232" y="564"/>
                  </a:cubicBezTo>
                  <a:cubicBezTo>
                    <a:pt x="3484" y="564"/>
                    <a:pt x="1737" y="32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0" name="Google Shape;12730;p37"/>
            <p:cNvSpPr/>
            <p:nvPr/>
          </p:nvSpPr>
          <p:spPr>
            <a:xfrm>
              <a:off x="1163052" y="3682026"/>
              <a:ext cx="315174" cy="45192"/>
            </a:xfrm>
            <a:custGeom>
              <a:rect b="b" l="l" r="r" t="t"/>
              <a:pathLst>
                <a:path extrusionOk="0" h="1221" w="8228">
                  <a:moveTo>
                    <a:pt x="8215" y="1"/>
                  </a:moveTo>
                  <a:cubicBezTo>
                    <a:pt x="6003" y="490"/>
                    <a:pt x="3743" y="738"/>
                    <a:pt x="1474" y="738"/>
                  </a:cubicBezTo>
                  <a:cubicBezTo>
                    <a:pt x="983" y="738"/>
                    <a:pt x="492" y="726"/>
                    <a:pt x="0" y="703"/>
                  </a:cubicBezTo>
                  <a:lnTo>
                    <a:pt x="0" y="703"/>
                  </a:lnTo>
                  <a:cubicBezTo>
                    <a:pt x="24" y="870"/>
                    <a:pt x="36" y="1024"/>
                    <a:pt x="60" y="1191"/>
                  </a:cubicBezTo>
                  <a:cubicBezTo>
                    <a:pt x="517" y="1211"/>
                    <a:pt x="975" y="1221"/>
                    <a:pt x="1432" y="1221"/>
                  </a:cubicBezTo>
                  <a:cubicBezTo>
                    <a:pt x="3712" y="1221"/>
                    <a:pt x="5986" y="975"/>
                    <a:pt x="8227" y="489"/>
                  </a:cubicBezTo>
                  <a:cubicBezTo>
                    <a:pt x="8227" y="322"/>
                    <a:pt x="8215" y="155"/>
                    <a:pt x="82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1" name="Google Shape;12731;p37"/>
            <p:cNvSpPr/>
            <p:nvPr/>
          </p:nvSpPr>
          <p:spPr>
            <a:xfrm>
              <a:off x="875420" y="3556002"/>
              <a:ext cx="244807" cy="275299"/>
            </a:xfrm>
            <a:custGeom>
              <a:rect b="b" l="l" r="r" t="t"/>
              <a:pathLst>
                <a:path extrusionOk="0" h="7438" w="6391">
                  <a:moveTo>
                    <a:pt x="3122" y="0"/>
                  </a:moveTo>
                  <a:cubicBezTo>
                    <a:pt x="2933" y="0"/>
                    <a:pt x="2748" y="20"/>
                    <a:pt x="2573" y="60"/>
                  </a:cubicBezTo>
                  <a:cubicBezTo>
                    <a:pt x="2180" y="143"/>
                    <a:pt x="1823" y="346"/>
                    <a:pt x="1549" y="631"/>
                  </a:cubicBezTo>
                  <a:cubicBezTo>
                    <a:pt x="37" y="2191"/>
                    <a:pt x="1" y="5251"/>
                    <a:pt x="1632" y="6763"/>
                  </a:cubicBezTo>
                  <a:cubicBezTo>
                    <a:pt x="2144" y="7223"/>
                    <a:pt x="2709" y="7437"/>
                    <a:pt x="3306" y="7437"/>
                  </a:cubicBezTo>
                  <a:cubicBezTo>
                    <a:pt x="3682" y="7437"/>
                    <a:pt x="4070" y="7353"/>
                    <a:pt x="4466" y="7192"/>
                  </a:cubicBezTo>
                  <a:cubicBezTo>
                    <a:pt x="6073" y="6537"/>
                    <a:pt x="6133" y="4287"/>
                    <a:pt x="6264" y="2751"/>
                  </a:cubicBezTo>
                  <a:cubicBezTo>
                    <a:pt x="6390" y="1197"/>
                    <a:pt x="4614" y="0"/>
                    <a:pt x="3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2" name="Google Shape;12732;p37"/>
            <p:cNvSpPr/>
            <p:nvPr/>
          </p:nvSpPr>
          <p:spPr>
            <a:xfrm>
              <a:off x="942031" y="3591311"/>
              <a:ext cx="120891" cy="97158"/>
            </a:xfrm>
            <a:custGeom>
              <a:rect b="b" l="l" r="r" t="t"/>
              <a:pathLst>
                <a:path extrusionOk="0" h="2625" w="3156">
                  <a:moveTo>
                    <a:pt x="1834" y="0"/>
                  </a:moveTo>
                  <a:cubicBezTo>
                    <a:pt x="1558" y="0"/>
                    <a:pt x="1281" y="97"/>
                    <a:pt x="1060" y="296"/>
                  </a:cubicBezTo>
                  <a:cubicBezTo>
                    <a:pt x="1048" y="308"/>
                    <a:pt x="1036" y="320"/>
                    <a:pt x="1012" y="332"/>
                  </a:cubicBezTo>
                  <a:cubicBezTo>
                    <a:pt x="655" y="451"/>
                    <a:pt x="357" y="725"/>
                    <a:pt x="226" y="1094"/>
                  </a:cubicBezTo>
                  <a:cubicBezTo>
                    <a:pt x="0" y="1761"/>
                    <a:pt x="512" y="2380"/>
                    <a:pt x="1143" y="2559"/>
                  </a:cubicBezTo>
                  <a:cubicBezTo>
                    <a:pt x="1289" y="2603"/>
                    <a:pt x="1439" y="2625"/>
                    <a:pt x="1587" y="2625"/>
                  </a:cubicBezTo>
                  <a:cubicBezTo>
                    <a:pt x="2033" y="2625"/>
                    <a:pt x="2471" y="2431"/>
                    <a:pt x="2774" y="2082"/>
                  </a:cubicBezTo>
                  <a:cubicBezTo>
                    <a:pt x="3155" y="1582"/>
                    <a:pt x="3132" y="892"/>
                    <a:pt x="2727" y="416"/>
                  </a:cubicBezTo>
                  <a:cubicBezTo>
                    <a:pt x="2499" y="142"/>
                    <a:pt x="2167" y="0"/>
                    <a:pt x="18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3" name="Google Shape;12733;p37"/>
            <p:cNvSpPr/>
            <p:nvPr/>
          </p:nvSpPr>
          <p:spPr>
            <a:xfrm>
              <a:off x="1268761" y="3556002"/>
              <a:ext cx="244769" cy="275299"/>
            </a:xfrm>
            <a:custGeom>
              <a:rect b="b" l="l" r="r" t="t"/>
              <a:pathLst>
                <a:path extrusionOk="0" h="7438" w="6390">
                  <a:moveTo>
                    <a:pt x="3269" y="0"/>
                  </a:moveTo>
                  <a:cubicBezTo>
                    <a:pt x="1777" y="0"/>
                    <a:pt x="0" y="1197"/>
                    <a:pt x="127" y="2751"/>
                  </a:cubicBezTo>
                  <a:cubicBezTo>
                    <a:pt x="258" y="4287"/>
                    <a:pt x="318" y="6537"/>
                    <a:pt x="1925" y="7192"/>
                  </a:cubicBezTo>
                  <a:cubicBezTo>
                    <a:pt x="2320" y="7353"/>
                    <a:pt x="2709" y="7437"/>
                    <a:pt x="3084" y="7437"/>
                  </a:cubicBezTo>
                  <a:cubicBezTo>
                    <a:pt x="3680" y="7437"/>
                    <a:pt x="4242" y="7223"/>
                    <a:pt x="4747" y="6763"/>
                  </a:cubicBezTo>
                  <a:cubicBezTo>
                    <a:pt x="6390" y="5251"/>
                    <a:pt x="6354" y="2191"/>
                    <a:pt x="4842" y="631"/>
                  </a:cubicBezTo>
                  <a:cubicBezTo>
                    <a:pt x="4568" y="346"/>
                    <a:pt x="4211" y="143"/>
                    <a:pt x="3818" y="60"/>
                  </a:cubicBezTo>
                  <a:cubicBezTo>
                    <a:pt x="3643" y="20"/>
                    <a:pt x="3458" y="0"/>
                    <a:pt x="3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4" name="Google Shape;12734;p37"/>
            <p:cNvSpPr/>
            <p:nvPr/>
          </p:nvSpPr>
          <p:spPr>
            <a:xfrm>
              <a:off x="1335665" y="3591311"/>
              <a:ext cx="120891" cy="97158"/>
            </a:xfrm>
            <a:custGeom>
              <a:rect b="b" l="l" r="r" t="t"/>
              <a:pathLst>
                <a:path extrusionOk="0" h="2625" w="3156">
                  <a:moveTo>
                    <a:pt x="1322" y="0"/>
                  </a:moveTo>
                  <a:cubicBezTo>
                    <a:pt x="989" y="0"/>
                    <a:pt x="657" y="142"/>
                    <a:pt x="429" y="416"/>
                  </a:cubicBezTo>
                  <a:cubicBezTo>
                    <a:pt x="24" y="892"/>
                    <a:pt x="0" y="1582"/>
                    <a:pt x="381" y="2082"/>
                  </a:cubicBezTo>
                  <a:cubicBezTo>
                    <a:pt x="685" y="2431"/>
                    <a:pt x="1122" y="2625"/>
                    <a:pt x="1568" y="2625"/>
                  </a:cubicBezTo>
                  <a:cubicBezTo>
                    <a:pt x="1717" y="2625"/>
                    <a:pt x="1867" y="2603"/>
                    <a:pt x="2012" y="2559"/>
                  </a:cubicBezTo>
                  <a:cubicBezTo>
                    <a:pt x="2644" y="2380"/>
                    <a:pt x="3155" y="1761"/>
                    <a:pt x="2929" y="1094"/>
                  </a:cubicBezTo>
                  <a:cubicBezTo>
                    <a:pt x="2798" y="725"/>
                    <a:pt x="2501" y="451"/>
                    <a:pt x="2143" y="332"/>
                  </a:cubicBezTo>
                  <a:lnTo>
                    <a:pt x="2096" y="296"/>
                  </a:lnTo>
                  <a:cubicBezTo>
                    <a:pt x="1875" y="97"/>
                    <a:pt x="1598" y="0"/>
                    <a:pt x="13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35" name="Google Shape;12735;p37"/>
          <p:cNvGrpSpPr/>
          <p:nvPr/>
        </p:nvGrpSpPr>
        <p:grpSpPr>
          <a:xfrm>
            <a:off x="1463605" y="3046087"/>
            <a:ext cx="104615" cy="306768"/>
            <a:chOff x="6908477" y="1822733"/>
            <a:chExt cx="509820" cy="356045"/>
          </a:xfrm>
        </p:grpSpPr>
        <p:sp>
          <p:nvSpPr>
            <p:cNvPr id="12736" name="Google Shape;12736;p37"/>
            <p:cNvSpPr/>
            <p:nvPr/>
          </p:nvSpPr>
          <p:spPr>
            <a:xfrm>
              <a:off x="6939740" y="1822733"/>
              <a:ext cx="478483" cy="133922"/>
            </a:xfrm>
            <a:custGeom>
              <a:rect b="b" l="l" r="r" t="t"/>
              <a:pathLst>
                <a:path extrusionOk="0" h="3919" w="14002">
                  <a:moveTo>
                    <a:pt x="14002" y="1"/>
                  </a:moveTo>
                  <a:lnTo>
                    <a:pt x="24" y="1323"/>
                  </a:lnTo>
                  <a:lnTo>
                    <a:pt x="0" y="3918"/>
                  </a:lnTo>
                  <a:lnTo>
                    <a:pt x="0" y="3918"/>
                  </a:lnTo>
                  <a:lnTo>
                    <a:pt x="13978" y="2739"/>
                  </a:lnTo>
                  <a:lnTo>
                    <a:pt x="140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7" name="Google Shape;12737;p37"/>
            <p:cNvSpPr/>
            <p:nvPr/>
          </p:nvSpPr>
          <p:spPr>
            <a:xfrm>
              <a:off x="6908477" y="1961099"/>
              <a:ext cx="509820" cy="217679"/>
            </a:xfrm>
            <a:custGeom>
              <a:rect b="b" l="l" r="r" t="t"/>
              <a:pathLst>
                <a:path extrusionOk="0" h="6370" w="14919">
                  <a:moveTo>
                    <a:pt x="14919" y="0"/>
                  </a:moveTo>
                  <a:lnTo>
                    <a:pt x="0" y="1167"/>
                  </a:lnTo>
                  <a:lnTo>
                    <a:pt x="572" y="6370"/>
                  </a:lnTo>
                  <a:lnTo>
                    <a:pt x="14871" y="5775"/>
                  </a:lnTo>
                  <a:lnTo>
                    <a:pt x="149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738" name="Google Shape;127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871" y="2575712"/>
            <a:ext cx="1042234" cy="72955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739" name="Google Shape;12739;p37"/>
          <p:cNvSpPr txBox="1"/>
          <p:nvPr/>
        </p:nvSpPr>
        <p:spPr>
          <a:xfrm>
            <a:off x="676350" y="972525"/>
            <a:ext cx="51261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2F81B4"/>
                </a:solidFill>
                <a:latin typeface="Roboto"/>
                <a:ea typeface="Roboto"/>
                <a:cs typeface="Roboto"/>
                <a:sym typeface="Roboto"/>
              </a:rPr>
              <a:t>Cronograma</a:t>
            </a:r>
            <a:endParaRPr b="1" sz="3500">
              <a:solidFill>
                <a:srgbClr val="2F81B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2740" name="Google Shape;12740;p37"/>
          <p:cNvSpPr txBox="1"/>
          <p:nvPr/>
        </p:nvSpPr>
        <p:spPr>
          <a:xfrm>
            <a:off x="4246625" y="1770638"/>
            <a:ext cx="4138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F81B4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2F81B4"/>
                </a:solidFill>
                <a:latin typeface="Roboto"/>
                <a:ea typeface="Roboto"/>
                <a:cs typeface="Roboto"/>
                <a:sym typeface="Roboto"/>
              </a:rPr>
              <a:t>Sintaxe Básica</a:t>
            </a:r>
            <a:endParaRPr sz="2000">
              <a:solidFill>
                <a:srgbClr val="2F81B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F81B4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rgbClr val="2F81B4"/>
                </a:solidFill>
                <a:latin typeface="Roboto"/>
                <a:ea typeface="Roboto"/>
                <a:cs typeface="Roboto"/>
                <a:sym typeface="Roboto"/>
              </a:rPr>
              <a:t>Tipos de Dados</a:t>
            </a:r>
            <a:endParaRPr sz="2000">
              <a:solidFill>
                <a:srgbClr val="2F81B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F81B4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rgbClr val="2F81B4"/>
                </a:solidFill>
                <a:latin typeface="Roboto"/>
                <a:ea typeface="Roboto"/>
                <a:cs typeface="Roboto"/>
                <a:sym typeface="Roboto"/>
              </a:rPr>
              <a:t>Variáveis</a:t>
            </a:r>
            <a:endParaRPr sz="2000">
              <a:solidFill>
                <a:srgbClr val="2F81B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F81B4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rgbClr val="2F81B4"/>
                </a:solidFill>
                <a:latin typeface="Roboto"/>
                <a:ea typeface="Roboto"/>
                <a:cs typeface="Roboto"/>
                <a:sym typeface="Roboto"/>
              </a:rPr>
              <a:t>Operadores</a:t>
            </a:r>
            <a:endParaRPr sz="2000">
              <a:solidFill>
                <a:srgbClr val="2F81B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2F81B4"/>
              </a:buClr>
              <a:buSzPts val="2000"/>
              <a:buFont typeface="Roboto"/>
              <a:buChar char="●"/>
            </a:pPr>
            <a:r>
              <a:rPr lang="en" sz="2000">
                <a:solidFill>
                  <a:srgbClr val="2F81B4"/>
                </a:solidFill>
                <a:latin typeface="Roboto"/>
                <a:ea typeface="Roboto"/>
                <a:cs typeface="Roboto"/>
                <a:sym typeface="Roboto"/>
              </a:rPr>
              <a:t>Controle de Fluxo</a:t>
            </a:r>
            <a:endParaRPr sz="2000">
              <a:solidFill>
                <a:srgbClr val="2F81B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F81B4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rgbClr val="2F81B4"/>
                </a:solidFill>
                <a:latin typeface="Roboto"/>
                <a:ea typeface="Roboto"/>
                <a:cs typeface="Roboto"/>
                <a:sym typeface="Roboto"/>
              </a:rPr>
              <a:t>If-Else</a:t>
            </a:r>
            <a:endParaRPr sz="2000">
              <a:solidFill>
                <a:srgbClr val="2F81B4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2F81B4"/>
              </a:buClr>
              <a:buSzPts val="2000"/>
              <a:buFont typeface="Roboto"/>
              <a:buChar char="○"/>
            </a:pPr>
            <a:r>
              <a:rPr lang="en" sz="2000">
                <a:solidFill>
                  <a:srgbClr val="2F81B4"/>
                </a:solidFill>
                <a:latin typeface="Roboto"/>
                <a:ea typeface="Roboto"/>
                <a:cs typeface="Roboto"/>
                <a:sym typeface="Roboto"/>
              </a:rPr>
              <a:t>Laços de Repetição</a:t>
            </a:r>
            <a:endParaRPr sz="2000">
              <a:solidFill>
                <a:srgbClr val="2F81B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44" name="Shape 1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45" name="Google Shape;12745;p38"/>
          <p:cNvGrpSpPr/>
          <p:nvPr/>
        </p:nvGrpSpPr>
        <p:grpSpPr>
          <a:xfrm>
            <a:off x="12" y="2889529"/>
            <a:ext cx="9144166" cy="2254066"/>
            <a:chOff x="547595" y="4043711"/>
            <a:chExt cx="7853114" cy="1935817"/>
          </a:xfrm>
        </p:grpSpPr>
        <p:grpSp>
          <p:nvGrpSpPr>
            <p:cNvPr id="12746" name="Google Shape;12746;p38"/>
            <p:cNvGrpSpPr/>
            <p:nvPr/>
          </p:nvGrpSpPr>
          <p:grpSpPr>
            <a:xfrm>
              <a:off x="547595" y="4043711"/>
              <a:ext cx="7853114" cy="1935817"/>
              <a:chOff x="1927575" y="3812950"/>
              <a:chExt cx="5397700" cy="1330550"/>
            </a:xfrm>
          </p:grpSpPr>
          <p:sp>
            <p:nvSpPr>
              <p:cNvPr id="12747" name="Google Shape;12747;p38"/>
              <p:cNvSpPr/>
              <p:nvPr/>
            </p:nvSpPr>
            <p:spPr>
              <a:xfrm>
                <a:off x="1927575" y="3812950"/>
                <a:ext cx="5397700" cy="1330550"/>
              </a:xfrm>
              <a:custGeom>
                <a:rect b="b" l="l" r="r" t="t"/>
                <a:pathLst>
                  <a:path extrusionOk="0" h="53222" w="215908">
                    <a:moveTo>
                      <a:pt x="107945" y="1"/>
                    </a:moveTo>
                    <a:cubicBezTo>
                      <a:pt x="73342" y="1"/>
                      <a:pt x="38729" y="13116"/>
                      <a:pt x="12204" y="39387"/>
                    </a:cubicBezTo>
                    <a:cubicBezTo>
                      <a:pt x="7834" y="43721"/>
                      <a:pt x="3762" y="48340"/>
                      <a:pt x="0" y="53222"/>
                    </a:cubicBezTo>
                    <a:lnTo>
                      <a:pt x="215908" y="53222"/>
                    </a:lnTo>
                    <a:cubicBezTo>
                      <a:pt x="212419" y="48685"/>
                      <a:pt x="208657" y="44375"/>
                      <a:pt x="204633" y="40315"/>
                    </a:cubicBezTo>
                    <a:cubicBezTo>
                      <a:pt x="178022" y="13453"/>
                      <a:pt x="142988" y="1"/>
                      <a:pt x="1079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8" name="Google Shape;12748;p38"/>
              <p:cNvSpPr/>
              <p:nvPr/>
            </p:nvSpPr>
            <p:spPr>
              <a:xfrm>
                <a:off x="5862875" y="4044825"/>
                <a:ext cx="831075" cy="491575"/>
              </a:xfrm>
              <a:custGeom>
                <a:rect b="b" l="l" r="r" t="t"/>
                <a:pathLst>
                  <a:path extrusionOk="0" h="19663" w="33243">
                    <a:moveTo>
                      <a:pt x="1" y="1"/>
                    </a:moveTo>
                    <a:cubicBezTo>
                      <a:pt x="3472" y="11896"/>
                      <a:pt x="14346" y="19662"/>
                      <a:pt x="26182" y="19662"/>
                    </a:cubicBezTo>
                    <a:cubicBezTo>
                      <a:pt x="28514" y="19662"/>
                      <a:pt x="30885" y="19361"/>
                      <a:pt x="33243" y="18729"/>
                    </a:cubicBezTo>
                    <a:cubicBezTo>
                      <a:pt x="23111" y="10943"/>
                      <a:pt x="11919" y="4644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49" name="Google Shape;12749;p38"/>
              <p:cNvSpPr/>
              <p:nvPr/>
            </p:nvSpPr>
            <p:spPr>
              <a:xfrm>
                <a:off x="4393650" y="4961900"/>
                <a:ext cx="503650" cy="181600"/>
              </a:xfrm>
              <a:custGeom>
                <a:rect b="b" l="l" r="r" t="t"/>
                <a:pathLst>
                  <a:path extrusionOk="0" h="7264" w="20146">
                    <a:moveTo>
                      <a:pt x="10073" y="1"/>
                    </a:moveTo>
                    <a:cubicBezTo>
                      <a:pt x="5501" y="1"/>
                      <a:pt x="1441" y="2930"/>
                      <a:pt x="0" y="7264"/>
                    </a:cubicBezTo>
                    <a:lnTo>
                      <a:pt x="20146" y="7264"/>
                    </a:lnTo>
                    <a:cubicBezTo>
                      <a:pt x="18705" y="2930"/>
                      <a:pt x="14645" y="1"/>
                      <a:pt x="100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0" name="Google Shape;12750;p38"/>
              <p:cNvSpPr/>
              <p:nvPr/>
            </p:nvSpPr>
            <p:spPr>
              <a:xfrm>
                <a:off x="2474950" y="4658600"/>
                <a:ext cx="523000" cy="484800"/>
              </a:xfrm>
              <a:custGeom>
                <a:rect b="b" l="l" r="r" t="t"/>
                <a:pathLst>
                  <a:path extrusionOk="0" h="19392" w="20920">
                    <a:moveTo>
                      <a:pt x="10455" y="0"/>
                    </a:moveTo>
                    <a:cubicBezTo>
                      <a:pt x="6549" y="0"/>
                      <a:pt x="3029" y="2340"/>
                      <a:pt x="1525" y="5942"/>
                    </a:cubicBezTo>
                    <a:cubicBezTo>
                      <a:pt x="1" y="9561"/>
                      <a:pt x="810" y="13728"/>
                      <a:pt x="3572" y="16526"/>
                    </a:cubicBezTo>
                    <a:cubicBezTo>
                      <a:pt x="5470" y="18436"/>
                      <a:pt x="7963" y="19391"/>
                      <a:pt x="10458" y="19391"/>
                    </a:cubicBezTo>
                    <a:cubicBezTo>
                      <a:pt x="12925" y="19391"/>
                      <a:pt x="15394" y="18457"/>
                      <a:pt x="17288" y="16586"/>
                    </a:cubicBezTo>
                    <a:cubicBezTo>
                      <a:pt x="20075" y="13824"/>
                      <a:pt x="20920" y="9656"/>
                      <a:pt x="19444" y="6025"/>
                    </a:cubicBezTo>
                    <a:cubicBezTo>
                      <a:pt x="17955" y="2394"/>
                      <a:pt x="14431" y="24"/>
                      <a:pt x="10514" y="1"/>
                    </a:cubicBezTo>
                    <a:cubicBezTo>
                      <a:pt x="10494" y="0"/>
                      <a:pt x="10474" y="0"/>
                      <a:pt x="104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1" name="Google Shape;12751;p38"/>
              <p:cNvSpPr/>
              <p:nvPr/>
            </p:nvSpPr>
            <p:spPr>
              <a:xfrm>
                <a:off x="3380654" y="4197921"/>
                <a:ext cx="1284425" cy="852600"/>
              </a:xfrm>
              <a:custGeom>
                <a:rect b="b" l="l" r="r" t="t"/>
                <a:pathLst>
                  <a:path extrusionOk="0" h="34104" w="51377">
                    <a:moveTo>
                      <a:pt x="21027" y="1"/>
                    </a:moveTo>
                    <a:cubicBezTo>
                      <a:pt x="15429" y="1"/>
                      <a:pt x="9870" y="2613"/>
                      <a:pt x="6359" y="7660"/>
                    </a:cubicBezTo>
                    <a:cubicBezTo>
                      <a:pt x="1" y="16816"/>
                      <a:pt x="3489" y="29496"/>
                      <a:pt x="13657" y="34104"/>
                    </a:cubicBezTo>
                    <a:lnTo>
                      <a:pt x="28385" y="34104"/>
                    </a:lnTo>
                    <a:cubicBezTo>
                      <a:pt x="35422" y="30901"/>
                      <a:pt x="39601" y="23531"/>
                      <a:pt x="38744" y="15852"/>
                    </a:cubicBezTo>
                    <a:lnTo>
                      <a:pt x="38744" y="15852"/>
                    </a:lnTo>
                    <a:cubicBezTo>
                      <a:pt x="39919" y="16450"/>
                      <a:pt x="41189" y="16741"/>
                      <a:pt x="42450" y="16741"/>
                    </a:cubicBezTo>
                    <a:cubicBezTo>
                      <a:pt x="44500" y="16741"/>
                      <a:pt x="46528" y="15973"/>
                      <a:pt x="48090" y="14506"/>
                    </a:cubicBezTo>
                    <a:cubicBezTo>
                      <a:pt x="50614" y="12125"/>
                      <a:pt x="51376" y="8434"/>
                      <a:pt x="49995" y="5255"/>
                    </a:cubicBezTo>
                    <a:cubicBezTo>
                      <a:pt x="48686" y="2242"/>
                      <a:pt x="45720" y="320"/>
                      <a:pt x="42474" y="320"/>
                    </a:cubicBezTo>
                    <a:cubicBezTo>
                      <a:pt x="42295" y="320"/>
                      <a:pt x="42115" y="326"/>
                      <a:pt x="41935" y="338"/>
                    </a:cubicBezTo>
                    <a:cubicBezTo>
                      <a:pt x="38470" y="552"/>
                      <a:pt x="35529" y="2921"/>
                      <a:pt x="34565" y="6255"/>
                    </a:cubicBezTo>
                    <a:cubicBezTo>
                      <a:pt x="34291" y="5922"/>
                      <a:pt x="34005" y="5600"/>
                      <a:pt x="33696" y="5291"/>
                    </a:cubicBezTo>
                    <a:cubicBezTo>
                      <a:pt x="30169" y="1732"/>
                      <a:pt x="25585" y="1"/>
                      <a:pt x="210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752" name="Google Shape;12752;p38"/>
            <p:cNvSpPr/>
            <p:nvPr/>
          </p:nvSpPr>
          <p:spPr>
            <a:xfrm>
              <a:off x="4590275" y="4095646"/>
              <a:ext cx="428442" cy="227565"/>
            </a:xfrm>
            <a:custGeom>
              <a:rect b="b" l="l" r="r" t="t"/>
              <a:pathLst>
                <a:path extrusionOk="0" h="19392" w="20920">
                  <a:moveTo>
                    <a:pt x="10455" y="0"/>
                  </a:moveTo>
                  <a:cubicBezTo>
                    <a:pt x="6549" y="0"/>
                    <a:pt x="3029" y="2340"/>
                    <a:pt x="1525" y="5942"/>
                  </a:cubicBezTo>
                  <a:cubicBezTo>
                    <a:pt x="1" y="9561"/>
                    <a:pt x="810" y="13728"/>
                    <a:pt x="3572" y="16526"/>
                  </a:cubicBezTo>
                  <a:cubicBezTo>
                    <a:pt x="5470" y="18436"/>
                    <a:pt x="7963" y="19391"/>
                    <a:pt x="10458" y="19391"/>
                  </a:cubicBezTo>
                  <a:cubicBezTo>
                    <a:pt x="12925" y="19391"/>
                    <a:pt x="15394" y="18457"/>
                    <a:pt x="17288" y="16586"/>
                  </a:cubicBezTo>
                  <a:cubicBezTo>
                    <a:pt x="20075" y="13824"/>
                    <a:pt x="20920" y="9656"/>
                    <a:pt x="19444" y="6025"/>
                  </a:cubicBezTo>
                  <a:cubicBezTo>
                    <a:pt x="17955" y="2394"/>
                    <a:pt x="14431" y="24"/>
                    <a:pt x="10514" y="1"/>
                  </a:cubicBezTo>
                  <a:cubicBezTo>
                    <a:pt x="10494" y="0"/>
                    <a:pt x="10474" y="0"/>
                    <a:pt x="10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53" name="Google Shape;12753;p38"/>
          <p:cNvGrpSpPr/>
          <p:nvPr/>
        </p:nvGrpSpPr>
        <p:grpSpPr>
          <a:xfrm flipH="1" rot="1172199">
            <a:off x="6045017" y="1958327"/>
            <a:ext cx="1078850" cy="1583849"/>
            <a:chOff x="3657125" y="2404050"/>
            <a:chExt cx="1322500" cy="1941550"/>
          </a:xfrm>
        </p:grpSpPr>
        <p:sp>
          <p:nvSpPr>
            <p:cNvPr id="12754" name="Google Shape;12754;p38"/>
            <p:cNvSpPr/>
            <p:nvPr/>
          </p:nvSpPr>
          <p:spPr>
            <a:xfrm>
              <a:off x="4252150" y="3774375"/>
              <a:ext cx="107775" cy="498300"/>
            </a:xfrm>
            <a:custGeom>
              <a:rect b="b" l="l" r="r" t="t"/>
              <a:pathLst>
                <a:path extrusionOk="0" h="19932" w="4311">
                  <a:moveTo>
                    <a:pt x="2060" y="1"/>
                  </a:moveTo>
                  <a:lnTo>
                    <a:pt x="0" y="7049"/>
                  </a:lnTo>
                  <a:lnTo>
                    <a:pt x="2762" y="19932"/>
                  </a:lnTo>
                  <a:lnTo>
                    <a:pt x="4310" y="19932"/>
                  </a:lnTo>
                  <a:lnTo>
                    <a:pt x="1524" y="7049"/>
                  </a:lnTo>
                  <a:lnTo>
                    <a:pt x="367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5" name="Google Shape;12755;p38"/>
            <p:cNvSpPr/>
            <p:nvPr/>
          </p:nvSpPr>
          <p:spPr>
            <a:xfrm>
              <a:off x="4656050" y="3701450"/>
              <a:ext cx="323575" cy="644150"/>
            </a:xfrm>
            <a:custGeom>
              <a:rect b="b" l="l" r="r" t="t"/>
              <a:pathLst>
                <a:path extrusionOk="0" h="25766" w="12943">
                  <a:moveTo>
                    <a:pt x="5490" y="1"/>
                  </a:moveTo>
                  <a:lnTo>
                    <a:pt x="1620" y="2513"/>
                  </a:lnTo>
                  <a:lnTo>
                    <a:pt x="6204" y="8073"/>
                  </a:lnTo>
                  <a:lnTo>
                    <a:pt x="7371" y="7180"/>
                  </a:lnTo>
                  <a:lnTo>
                    <a:pt x="11145" y="12883"/>
                  </a:lnTo>
                  <a:lnTo>
                    <a:pt x="1" y="25766"/>
                  </a:lnTo>
                  <a:lnTo>
                    <a:pt x="1442" y="25766"/>
                  </a:lnTo>
                  <a:lnTo>
                    <a:pt x="12943" y="12836"/>
                  </a:lnTo>
                  <a:lnTo>
                    <a:pt x="8347" y="5835"/>
                  </a:lnTo>
                  <a:lnTo>
                    <a:pt x="8895" y="5025"/>
                  </a:lnTo>
                  <a:lnTo>
                    <a:pt x="54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6" name="Google Shape;12756;p38"/>
            <p:cNvSpPr/>
            <p:nvPr/>
          </p:nvSpPr>
          <p:spPr>
            <a:xfrm>
              <a:off x="3657125" y="3701450"/>
              <a:ext cx="323275" cy="644150"/>
            </a:xfrm>
            <a:custGeom>
              <a:rect b="b" l="l" r="r" t="t"/>
              <a:pathLst>
                <a:path extrusionOk="0" h="25766" w="12931">
                  <a:moveTo>
                    <a:pt x="7454" y="1"/>
                  </a:moveTo>
                  <a:lnTo>
                    <a:pt x="4049" y="5025"/>
                  </a:lnTo>
                  <a:lnTo>
                    <a:pt x="4596" y="5835"/>
                  </a:lnTo>
                  <a:lnTo>
                    <a:pt x="1" y="12836"/>
                  </a:lnTo>
                  <a:lnTo>
                    <a:pt x="11502" y="25766"/>
                  </a:lnTo>
                  <a:lnTo>
                    <a:pt x="12931" y="25766"/>
                  </a:lnTo>
                  <a:lnTo>
                    <a:pt x="1798" y="12883"/>
                  </a:lnTo>
                  <a:lnTo>
                    <a:pt x="5573" y="7180"/>
                  </a:lnTo>
                  <a:lnTo>
                    <a:pt x="6739" y="8073"/>
                  </a:lnTo>
                  <a:lnTo>
                    <a:pt x="11323" y="2513"/>
                  </a:lnTo>
                  <a:lnTo>
                    <a:pt x="745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7" name="Google Shape;12757;p38"/>
            <p:cNvSpPr/>
            <p:nvPr/>
          </p:nvSpPr>
          <p:spPr>
            <a:xfrm>
              <a:off x="3868450" y="3719325"/>
              <a:ext cx="905500" cy="161650"/>
            </a:xfrm>
            <a:custGeom>
              <a:rect b="b" l="l" r="r" t="t"/>
              <a:pathLst>
                <a:path extrusionOk="0" h="6466" w="36220">
                  <a:moveTo>
                    <a:pt x="1" y="0"/>
                  </a:moveTo>
                  <a:cubicBezTo>
                    <a:pt x="1" y="0"/>
                    <a:pt x="3466" y="6465"/>
                    <a:pt x="18337" y="6465"/>
                  </a:cubicBezTo>
                  <a:cubicBezTo>
                    <a:pt x="33219" y="6465"/>
                    <a:pt x="36220" y="131"/>
                    <a:pt x="36220" y="13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8" name="Google Shape;12758;p38"/>
            <p:cNvSpPr/>
            <p:nvPr/>
          </p:nvSpPr>
          <p:spPr>
            <a:xfrm>
              <a:off x="3719325" y="2812350"/>
              <a:ext cx="1215375" cy="940000"/>
            </a:xfrm>
            <a:custGeom>
              <a:rect b="b" l="l" r="r" t="t"/>
              <a:pathLst>
                <a:path extrusionOk="0" h="37600" w="48615">
                  <a:moveTo>
                    <a:pt x="24302" y="1"/>
                  </a:moveTo>
                  <a:cubicBezTo>
                    <a:pt x="1" y="1"/>
                    <a:pt x="2156" y="35684"/>
                    <a:pt x="2156" y="35684"/>
                  </a:cubicBezTo>
                  <a:cubicBezTo>
                    <a:pt x="2156" y="35684"/>
                    <a:pt x="12051" y="37600"/>
                    <a:pt x="25178" y="37600"/>
                  </a:cubicBezTo>
                  <a:cubicBezTo>
                    <a:pt x="31742" y="37600"/>
                    <a:pt x="39113" y="37121"/>
                    <a:pt x="46459" y="35684"/>
                  </a:cubicBezTo>
                  <a:cubicBezTo>
                    <a:pt x="46459" y="35684"/>
                    <a:pt x="48614" y="1"/>
                    <a:pt x="24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9" name="Google Shape;12759;p38"/>
            <p:cNvSpPr/>
            <p:nvPr/>
          </p:nvSpPr>
          <p:spPr>
            <a:xfrm>
              <a:off x="3825600" y="2854925"/>
              <a:ext cx="426575" cy="617375"/>
            </a:xfrm>
            <a:custGeom>
              <a:rect b="b" l="l" r="r" t="t"/>
              <a:pathLst>
                <a:path extrusionOk="0" h="24695" w="17063">
                  <a:moveTo>
                    <a:pt x="17062" y="1"/>
                  </a:moveTo>
                  <a:lnTo>
                    <a:pt x="17062" y="1"/>
                  </a:lnTo>
                  <a:cubicBezTo>
                    <a:pt x="17061" y="1"/>
                    <a:pt x="2429" y="2787"/>
                    <a:pt x="0" y="23265"/>
                  </a:cubicBezTo>
                  <a:cubicBezTo>
                    <a:pt x="0" y="23265"/>
                    <a:pt x="7097" y="24254"/>
                    <a:pt x="14550" y="24694"/>
                  </a:cubicBezTo>
                  <a:cubicBezTo>
                    <a:pt x="14550" y="24694"/>
                    <a:pt x="11764" y="3060"/>
                    <a:pt x="1706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0" name="Google Shape;12760;p38"/>
            <p:cNvSpPr/>
            <p:nvPr/>
          </p:nvSpPr>
          <p:spPr>
            <a:xfrm>
              <a:off x="4595350" y="3119850"/>
              <a:ext cx="251825" cy="353450"/>
            </a:xfrm>
            <a:custGeom>
              <a:rect b="b" l="l" r="r" t="t"/>
              <a:pathLst>
                <a:path extrusionOk="0" h="14138" w="10073">
                  <a:moveTo>
                    <a:pt x="6025" y="0"/>
                  </a:moveTo>
                  <a:cubicBezTo>
                    <a:pt x="6025" y="6465"/>
                    <a:pt x="12" y="14097"/>
                    <a:pt x="0" y="14097"/>
                  </a:cubicBezTo>
                  <a:cubicBezTo>
                    <a:pt x="174" y="14125"/>
                    <a:pt x="410" y="14137"/>
                    <a:pt x="694" y="14137"/>
                  </a:cubicBezTo>
                  <a:cubicBezTo>
                    <a:pt x="3217" y="14137"/>
                    <a:pt x="9525" y="13157"/>
                    <a:pt x="9525" y="13157"/>
                  </a:cubicBezTo>
                  <a:cubicBezTo>
                    <a:pt x="10073" y="6299"/>
                    <a:pt x="6025" y="0"/>
                    <a:pt x="60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1" name="Google Shape;12761;p38"/>
            <p:cNvSpPr/>
            <p:nvPr/>
          </p:nvSpPr>
          <p:spPr>
            <a:xfrm>
              <a:off x="3801775" y="3502325"/>
              <a:ext cx="420325" cy="225950"/>
            </a:xfrm>
            <a:custGeom>
              <a:rect b="b" l="l" r="r" t="t"/>
              <a:pathLst>
                <a:path extrusionOk="0" h="9038" w="16813">
                  <a:moveTo>
                    <a:pt x="596" y="1"/>
                  </a:moveTo>
                  <a:cubicBezTo>
                    <a:pt x="132" y="2430"/>
                    <a:pt x="1" y="4906"/>
                    <a:pt x="180" y="7359"/>
                  </a:cubicBezTo>
                  <a:cubicBezTo>
                    <a:pt x="180" y="7359"/>
                    <a:pt x="11252" y="8740"/>
                    <a:pt x="16813" y="9037"/>
                  </a:cubicBezTo>
                  <a:cubicBezTo>
                    <a:pt x="16813" y="9037"/>
                    <a:pt x="15384" y="2941"/>
                    <a:pt x="15682" y="1441"/>
                  </a:cubicBezTo>
                  <a:cubicBezTo>
                    <a:pt x="15682" y="1441"/>
                    <a:pt x="2394" y="655"/>
                    <a:pt x="59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2" name="Google Shape;12762;p38"/>
            <p:cNvSpPr/>
            <p:nvPr/>
          </p:nvSpPr>
          <p:spPr>
            <a:xfrm>
              <a:off x="4579850" y="3494875"/>
              <a:ext cx="279825" cy="233400"/>
            </a:xfrm>
            <a:custGeom>
              <a:rect b="b" l="l" r="r" t="t"/>
              <a:pathLst>
                <a:path extrusionOk="0" h="9336" w="11193">
                  <a:moveTo>
                    <a:pt x="10538" y="1"/>
                  </a:moveTo>
                  <a:cubicBezTo>
                    <a:pt x="10538" y="1"/>
                    <a:pt x="4964" y="1318"/>
                    <a:pt x="1105" y="1318"/>
                  </a:cubicBezTo>
                  <a:cubicBezTo>
                    <a:pt x="944" y="1318"/>
                    <a:pt x="786" y="1315"/>
                    <a:pt x="632" y="1311"/>
                  </a:cubicBezTo>
                  <a:lnTo>
                    <a:pt x="632" y="1311"/>
                  </a:lnTo>
                  <a:cubicBezTo>
                    <a:pt x="632" y="1311"/>
                    <a:pt x="1323" y="7538"/>
                    <a:pt x="1" y="9335"/>
                  </a:cubicBezTo>
                  <a:cubicBezTo>
                    <a:pt x="1" y="9335"/>
                    <a:pt x="8740" y="8264"/>
                    <a:pt x="10836" y="7835"/>
                  </a:cubicBezTo>
                  <a:cubicBezTo>
                    <a:pt x="10836" y="7835"/>
                    <a:pt x="11193" y="3347"/>
                    <a:pt x="105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3" name="Google Shape;12763;p38"/>
            <p:cNvSpPr/>
            <p:nvPr/>
          </p:nvSpPr>
          <p:spPr>
            <a:xfrm>
              <a:off x="4279225" y="2626025"/>
              <a:ext cx="83075" cy="186350"/>
            </a:xfrm>
            <a:custGeom>
              <a:rect b="b" l="l" r="r" t="t"/>
              <a:pathLst>
                <a:path extrusionOk="0" h="7454" w="3323">
                  <a:moveTo>
                    <a:pt x="2239" y="1"/>
                  </a:moveTo>
                  <a:lnTo>
                    <a:pt x="1" y="3311"/>
                  </a:lnTo>
                  <a:lnTo>
                    <a:pt x="1882" y="7454"/>
                  </a:lnTo>
                  <a:lnTo>
                    <a:pt x="3322" y="7454"/>
                  </a:lnTo>
                  <a:lnTo>
                    <a:pt x="763" y="3311"/>
                  </a:lnTo>
                  <a:lnTo>
                    <a:pt x="2239" y="536"/>
                  </a:lnTo>
                  <a:lnTo>
                    <a:pt x="22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4" name="Google Shape;12764;p38"/>
            <p:cNvSpPr/>
            <p:nvPr/>
          </p:nvSpPr>
          <p:spPr>
            <a:xfrm>
              <a:off x="4252150" y="2413800"/>
              <a:ext cx="248850" cy="294825"/>
            </a:xfrm>
            <a:custGeom>
              <a:rect b="b" l="l" r="r" t="t"/>
              <a:pathLst>
                <a:path extrusionOk="0" h="11793" w="9954">
                  <a:moveTo>
                    <a:pt x="5370" y="1"/>
                  </a:moveTo>
                  <a:cubicBezTo>
                    <a:pt x="5370" y="1"/>
                    <a:pt x="0" y="3775"/>
                    <a:pt x="2512" y="9025"/>
                  </a:cubicBezTo>
                  <a:cubicBezTo>
                    <a:pt x="3533" y="11160"/>
                    <a:pt x="4954" y="11793"/>
                    <a:pt x="6280" y="11793"/>
                  </a:cubicBezTo>
                  <a:cubicBezTo>
                    <a:pt x="8217" y="11793"/>
                    <a:pt x="9954" y="10442"/>
                    <a:pt x="9954" y="10442"/>
                  </a:cubicBezTo>
                  <a:lnTo>
                    <a:pt x="5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5" name="Google Shape;12765;p38"/>
            <p:cNvSpPr/>
            <p:nvPr/>
          </p:nvSpPr>
          <p:spPr>
            <a:xfrm>
              <a:off x="4320000" y="2404050"/>
              <a:ext cx="250350" cy="279500"/>
            </a:xfrm>
            <a:custGeom>
              <a:rect b="b" l="l" r="r" t="t"/>
              <a:pathLst>
                <a:path extrusionOk="0" h="11180" w="10014">
                  <a:moveTo>
                    <a:pt x="4186" y="0"/>
                  </a:moveTo>
                  <a:cubicBezTo>
                    <a:pt x="3843" y="0"/>
                    <a:pt x="3501" y="53"/>
                    <a:pt x="3168" y="164"/>
                  </a:cubicBezTo>
                  <a:cubicBezTo>
                    <a:pt x="965" y="914"/>
                    <a:pt x="1" y="3951"/>
                    <a:pt x="1013" y="6939"/>
                  </a:cubicBezTo>
                  <a:cubicBezTo>
                    <a:pt x="1871" y="9483"/>
                    <a:pt x="3876" y="11180"/>
                    <a:pt x="5809" y="11180"/>
                  </a:cubicBezTo>
                  <a:cubicBezTo>
                    <a:pt x="6156" y="11180"/>
                    <a:pt x="6500" y="11125"/>
                    <a:pt x="6835" y="11011"/>
                  </a:cubicBezTo>
                  <a:cubicBezTo>
                    <a:pt x="9050" y="10273"/>
                    <a:pt x="10014" y="7237"/>
                    <a:pt x="9002" y="4236"/>
                  </a:cubicBezTo>
                  <a:cubicBezTo>
                    <a:pt x="8142" y="1697"/>
                    <a:pt x="6130" y="0"/>
                    <a:pt x="41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6" name="Google Shape;12766;p38"/>
            <p:cNvSpPr/>
            <p:nvPr/>
          </p:nvSpPr>
          <p:spPr>
            <a:xfrm>
              <a:off x="4410800" y="2457550"/>
              <a:ext cx="220875" cy="121475"/>
            </a:xfrm>
            <a:custGeom>
              <a:rect b="b" l="l" r="r" t="t"/>
              <a:pathLst>
                <a:path extrusionOk="0" h="4859" w="8835">
                  <a:moveTo>
                    <a:pt x="8835" y="1"/>
                  </a:moveTo>
                  <a:lnTo>
                    <a:pt x="0" y="3775"/>
                  </a:lnTo>
                  <a:lnTo>
                    <a:pt x="750" y="4859"/>
                  </a:lnTo>
                  <a:lnTo>
                    <a:pt x="88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7" name="Google Shape;12767;p38"/>
            <p:cNvSpPr/>
            <p:nvPr/>
          </p:nvSpPr>
          <p:spPr>
            <a:xfrm>
              <a:off x="4186350" y="3051675"/>
              <a:ext cx="351575" cy="351850"/>
            </a:xfrm>
            <a:custGeom>
              <a:rect b="b" l="l" r="r" t="t"/>
              <a:pathLst>
                <a:path extrusionOk="0" h="14074" w="14063">
                  <a:moveTo>
                    <a:pt x="7026" y="1"/>
                  </a:moveTo>
                  <a:cubicBezTo>
                    <a:pt x="3144" y="1"/>
                    <a:pt x="1" y="3156"/>
                    <a:pt x="1" y="7037"/>
                  </a:cubicBezTo>
                  <a:cubicBezTo>
                    <a:pt x="1" y="10931"/>
                    <a:pt x="3144" y="14074"/>
                    <a:pt x="7026" y="14074"/>
                  </a:cubicBezTo>
                  <a:cubicBezTo>
                    <a:pt x="10919" y="14074"/>
                    <a:pt x="14062" y="10931"/>
                    <a:pt x="14062" y="7037"/>
                  </a:cubicBezTo>
                  <a:cubicBezTo>
                    <a:pt x="14062" y="3156"/>
                    <a:pt x="10919" y="1"/>
                    <a:pt x="70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8" name="Google Shape;12768;p38"/>
            <p:cNvSpPr/>
            <p:nvPr/>
          </p:nvSpPr>
          <p:spPr>
            <a:xfrm>
              <a:off x="4208675" y="3074300"/>
              <a:ext cx="306925" cy="306900"/>
            </a:xfrm>
            <a:custGeom>
              <a:rect b="b" l="l" r="r" t="t"/>
              <a:pathLst>
                <a:path extrusionOk="0" h="12276" w="12277">
                  <a:moveTo>
                    <a:pt x="6133" y="0"/>
                  </a:moveTo>
                  <a:cubicBezTo>
                    <a:pt x="2751" y="0"/>
                    <a:pt x="1" y="2751"/>
                    <a:pt x="1" y="6132"/>
                  </a:cubicBezTo>
                  <a:cubicBezTo>
                    <a:pt x="1" y="9525"/>
                    <a:pt x="2751" y="12276"/>
                    <a:pt x="6133" y="12276"/>
                  </a:cubicBezTo>
                  <a:cubicBezTo>
                    <a:pt x="9526" y="12276"/>
                    <a:pt x="12276" y="9525"/>
                    <a:pt x="12276" y="6132"/>
                  </a:cubicBezTo>
                  <a:cubicBezTo>
                    <a:pt x="12276" y="2751"/>
                    <a:pt x="9526" y="0"/>
                    <a:pt x="61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69" name="Google Shape;12769;p38"/>
          <p:cNvGrpSpPr/>
          <p:nvPr/>
        </p:nvGrpSpPr>
        <p:grpSpPr>
          <a:xfrm>
            <a:off x="4389050" y="2231037"/>
            <a:ext cx="627212" cy="836157"/>
            <a:chOff x="4282650" y="3153025"/>
            <a:chExt cx="662875" cy="883700"/>
          </a:xfrm>
        </p:grpSpPr>
        <p:sp>
          <p:nvSpPr>
            <p:cNvPr id="12770" name="Google Shape;12770;p38"/>
            <p:cNvSpPr/>
            <p:nvPr/>
          </p:nvSpPr>
          <p:spPr>
            <a:xfrm>
              <a:off x="4730900" y="3390600"/>
              <a:ext cx="214625" cy="338150"/>
            </a:xfrm>
            <a:custGeom>
              <a:rect b="b" l="l" r="r" t="t"/>
              <a:pathLst>
                <a:path extrusionOk="0" h="13526" w="8585">
                  <a:moveTo>
                    <a:pt x="0" y="0"/>
                  </a:moveTo>
                  <a:lnTo>
                    <a:pt x="0" y="13525"/>
                  </a:lnTo>
                  <a:lnTo>
                    <a:pt x="7739" y="13525"/>
                  </a:lnTo>
                  <a:cubicBezTo>
                    <a:pt x="8203" y="13525"/>
                    <a:pt x="8584" y="13144"/>
                    <a:pt x="8584" y="12680"/>
                  </a:cubicBezTo>
                  <a:lnTo>
                    <a:pt x="8584" y="2107"/>
                  </a:lnTo>
                  <a:cubicBezTo>
                    <a:pt x="8584" y="941"/>
                    <a:pt x="7644" y="0"/>
                    <a:pt x="64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1" name="Google Shape;12771;p38"/>
            <p:cNvSpPr/>
            <p:nvPr/>
          </p:nvSpPr>
          <p:spPr>
            <a:xfrm>
              <a:off x="4697850" y="3416775"/>
              <a:ext cx="214925" cy="311975"/>
            </a:xfrm>
            <a:custGeom>
              <a:rect b="b" l="l" r="r" t="t"/>
              <a:pathLst>
                <a:path extrusionOk="0" h="12479" w="8597">
                  <a:moveTo>
                    <a:pt x="0" y="1"/>
                  </a:moveTo>
                  <a:lnTo>
                    <a:pt x="0" y="12478"/>
                  </a:lnTo>
                  <a:lnTo>
                    <a:pt x="8597" y="12478"/>
                  </a:lnTo>
                  <a:lnTo>
                    <a:pt x="8597" y="2096"/>
                  </a:lnTo>
                  <a:cubicBezTo>
                    <a:pt x="8597" y="941"/>
                    <a:pt x="7656" y="1"/>
                    <a:pt x="65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2" name="Google Shape;12772;p38"/>
            <p:cNvSpPr/>
            <p:nvPr/>
          </p:nvSpPr>
          <p:spPr>
            <a:xfrm>
              <a:off x="4649325" y="3445050"/>
              <a:ext cx="183975" cy="227150"/>
            </a:xfrm>
            <a:custGeom>
              <a:rect b="b" l="l" r="r" t="t"/>
              <a:pathLst>
                <a:path extrusionOk="0" h="9086" w="7359">
                  <a:moveTo>
                    <a:pt x="894" y="1"/>
                  </a:moveTo>
                  <a:cubicBezTo>
                    <a:pt x="394" y="1"/>
                    <a:pt x="1" y="394"/>
                    <a:pt x="1" y="894"/>
                  </a:cubicBezTo>
                  <a:lnTo>
                    <a:pt x="1" y="9085"/>
                  </a:lnTo>
                  <a:lnTo>
                    <a:pt x="7359" y="9085"/>
                  </a:lnTo>
                  <a:lnTo>
                    <a:pt x="7359" y="894"/>
                  </a:lnTo>
                  <a:cubicBezTo>
                    <a:pt x="7359" y="394"/>
                    <a:pt x="6954" y="1"/>
                    <a:pt x="64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3" name="Google Shape;12773;p38"/>
            <p:cNvSpPr/>
            <p:nvPr/>
          </p:nvSpPr>
          <p:spPr>
            <a:xfrm>
              <a:off x="4649325" y="3662350"/>
              <a:ext cx="183975" cy="18175"/>
            </a:xfrm>
            <a:custGeom>
              <a:rect b="b" l="l" r="r" t="t"/>
              <a:pathLst>
                <a:path extrusionOk="0" h="727" w="7359">
                  <a:moveTo>
                    <a:pt x="1" y="0"/>
                  </a:moveTo>
                  <a:lnTo>
                    <a:pt x="1" y="727"/>
                  </a:lnTo>
                  <a:lnTo>
                    <a:pt x="7359" y="727"/>
                  </a:lnTo>
                  <a:lnTo>
                    <a:pt x="735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4" name="Google Shape;12774;p38"/>
            <p:cNvSpPr/>
            <p:nvPr/>
          </p:nvSpPr>
          <p:spPr>
            <a:xfrm>
              <a:off x="4685350" y="3595075"/>
              <a:ext cx="108975" cy="22950"/>
            </a:xfrm>
            <a:custGeom>
              <a:rect b="b" l="l" r="r" t="t"/>
              <a:pathLst>
                <a:path extrusionOk="0" h="918" w="4359">
                  <a:moveTo>
                    <a:pt x="0" y="1"/>
                  </a:moveTo>
                  <a:lnTo>
                    <a:pt x="0" y="477"/>
                  </a:lnTo>
                  <a:cubicBezTo>
                    <a:pt x="0" y="715"/>
                    <a:pt x="191" y="917"/>
                    <a:pt x="441" y="917"/>
                  </a:cubicBezTo>
                  <a:lnTo>
                    <a:pt x="3918" y="917"/>
                  </a:lnTo>
                  <a:cubicBezTo>
                    <a:pt x="4168" y="917"/>
                    <a:pt x="4358" y="715"/>
                    <a:pt x="4358" y="477"/>
                  </a:cubicBezTo>
                  <a:lnTo>
                    <a:pt x="43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5" name="Google Shape;12775;p38"/>
            <p:cNvSpPr/>
            <p:nvPr/>
          </p:nvSpPr>
          <p:spPr>
            <a:xfrm>
              <a:off x="4424600" y="3465600"/>
              <a:ext cx="227725" cy="89925"/>
            </a:xfrm>
            <a:custGeom>
              <a:rect b="b" l="l" r="r" t="t"/>
              <a:pathLst>
                <a:path extrusionOk="0" h="3597" w="9109">
                  <a:moveTo>
                    <a:pt x="9109" y="0"/>
                  </a:moveTo>
                  <a:lnTo>
                    <a:pt x="1" y="1251"/>
                  </a:lnTo>
                  <a:lnTo>
                    <a:pt x="1" y="3596"/>
                  </a:lnTo>
                  <a:lnTo>
                    <a:pt x="8990" y="3596"/>
                  </a:lnTo>
                  <a:lnTo>
                    <a:pt x="91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6" name="Google Shape;12776;p38"/>
            <p:cNvSpPr/>
            <p:nvPr/>
          </p:nvSpPr>
          <p:spPr>
            <a:xfrm>
              <a:off x="4573125" y="3473625"/>
              <a:ext cx="18775" cy="81900"/>
            </a:xfrm>
            <a:custGeom>
              <a:rect b="b" l="l" r="r" t="t"/>
              <a:pathLst>
                <a:path extrusionOk="0" h="3276" w="751">
                  <a:moveTo>
                    <a:pt x="751" y="1"/>
                  </a:moveTo>
                  <a:lnTo>
                    <a:pt x="1" y="108"/>
                  </a:lnTo>
                  <a:lnTo>
                    <a:pt x="1" y="3275"/>
                  </a:lnTo>
                  <a:lnTo>
                    <a:pt x="751" y="3275"/>
                  </a:lnTo>
                  <a:lnTo>
                    <a:pt x="75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7" name="Google Shape;12777;p38"/>
            <p:cNvSpPr/>
            <p:nvPr/>
          </p:nvSpPr>
          <p:spPr>
            <a:xfrm>
              <a:off x="4519550" y="3481075"/>
              <a:ext cx="18775" cy="74450"/>
            </a:xfrm>
            <a:custGeom>
              <a:rect b="b" l="l" r="r" t="t"/>
              <a:pathLst>
                <a:path extrusionOk="0" h="2978" w="751">
                  <a:moveTo>
                    <a:pt x="751" y="0"/>
                  </a:moveTo>
                  <a:lnTo>
                    <a:pt x="1" y="108"/>
                  </a:lnTo>
                  <a:lnTo>
                    <a:pt x="1" y="2977"/>
                  </a:lnTo>
                  <a:lnTo>
                    <a:pt x="751" y="2977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8" name="Google Shape;12778;p38"/>
            <p:cNvSpPr/>
            <p:nvPr/>
          </p:nvSpPr>
          <p:spPr>
            <a:xfrm>
              <a:off x="4499900" y="3484350"/>
              <a:ext cx="3600" cy="72950"/>
            </a:xfrm>
            <a:custGeom>
              <a:rect b="b" l="l" r="r" t="t"/>
              <a:pathLst>
                <a:path extrusionOk="0" h="2918" w="144">
                  <a:moveTo>
                    <a:pt x="72" y="0"/>
                  </a:moveTo>
                  <a:cubicBezTo>
                    <a:pt x="37" y="0"/>
                    <a:pt x="1" y="36"/>
                    <a:pt x="1" y="72"/>
                  </a:cubicBezTo>
                  <a:lnTo>
                    <a:pt x="1" y="2846"/>
                  </a:lnTo>
                  <a:cubicBezTo>
                    <a:pt x="1" y="2882"/>
                    <a:pt x="37" y="2917"/>
                    <a:pt x="72" y="2917"/>
                  </a:cubicBezTo>
                  <a:cubicBezTo>
                    <a:pt x="108" y="2917"/>
                    <a:pt x="144" y="2882"/>
                    <a:pt x="144" y="2846"/>
                  </a:cubicBezTo>
                  <a:lnTo>
                    <a:pt x="144" y="72"/>
                  </a:lnTo>
                  <a:cubicBezTo>
                    <a:pt x="144" y="36"/>
                    <a:pt x="108" y="0"/>
                    <a:pt x="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9" name="Google Shape;12779;p38"/>
            <p:cNvSpPr/>
            <p:nvPr/>
          </p:nvSpPr>
          <p:spPr>
            <a:xfrm>
              <a:off x="4480550" y="3487250"/>
              <a:ext cx="3300" cy="70050"/>
            </a:xfrm>
            <a:custGeom>
              <a:rect b="b" l="l" r="r" t="t"/>
              <a:pathLst>
                <a:path extrusionOk="0" h="2802" w="132">
                  <a:moveTo>
                    <a:pt x="66" y="1"/>
                  </a:moveTo>
                  <a:cubicBezTo>
                    <a:pt x="37" y="1"/>
                    <a:pt x="7" y="21"/>
                    <a:pt x="1" y="63"/>
                  </a:cubicBezTo>
                  <a:lnTo>
                    <a:pt x="1" y="2730"/>
                  </a:lnTo>
                  <a:cubicBezTo>
                    <a:pt x="1" y="2766"/>
                    <a:pt x="25" y="2801"/>
                    <a:pt x="60" y="2801"/>
                  </a:cubicBezTo>
                  <a:cubicBezTo>
                    <a:pt x="108" y="2801"/>
                    <a:pt x="132" y="2766"/>
                    <a:pt x="132" y="2730"/>
                  </a:cubicBezTo>
                  <a:lnTo>
                    <a:pt x="132" y="63"/>
                  </a:lnTo>
                  <a:cubicBezTo>
                    <a:pt x="126" y="21"/>
                    <a:pt x="96" y="1"/>
                    <a:pt x="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0" name="Google Shape;12780;p38"/>
            <p:cNvSpPr/>
            <p:nvPr/>
          </p:nvSpPr>
          <p:spPr>
            <a:xfrm>
              <a:off x="4460925" y="3489700"/>
              <a:ext cx="3575" cy="67600"/>
            </a:xfrm>
            <a:custGeom>
              <a:rect b="b" l="l" r="r" t="t"/>
              <a:pathLst>
                <a:path extrusionOk="0" h="2704" w="143">
                  <a:moveTo>
                    <a:pt x="72" y="1"/>
                  </a:moveTo>
                  <a:cubicBezTo>
                    <a:pt x="36" y="1"/>
                    <a:pt x="0" y="36"/>
                    <a:pt x="0" y="72"/>
                  </a:cubicBezTo>
                  <a:lnTo>
                    <a:pt x="0" y="2632"/>
                  </a:lnTo>
                  <a:cubicBezTo>
                    <a:pt x="0" y="2668"/>
                    <a:pt x="36" y="2703"/>
                    <a:pt x="72" y="2703"/>
                  </a:cubicBezTo>
                  <a:cubicBezTo>
                    <a:pt x="107" y="2703"/>
                    <a:pt x="143" y="2668"/>
                    <a:pt x="143" y="2632"/>
                  </a:cubicBezTo>
                  <a:lnTo>
                    <a:pt x="143" y="72"/>
                  </a:lnTo>
                  <a:cubicBezTo>
                    <a:pt x="143" y="36"/>
                    <a:pt x="107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1" name="Google Shape;12781;p38"/>
            <p:cNvSpPr/>
            <p:nvPr/>
          </p:nvSpPr>
          <p:spPr>
            <a:xfrm>
              <a:off x="4441575" y="3492675"/>
              <a:ext cx="3600" cy="64625"/>
            </a:xfrm>
            <a:custGeom>
              <a:rect b="b" l="l" r="r" t="t"/>
              <a:pathLst>
                <a:path extrusionOk="0" h="2585" w="144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lnTo>
                    <a:pt x="0" y="2513"/>
                  </a:lnTo>
                  <a:cubicBezTo>
                    <a:pt x="0" y="2549"/>
                    <a:pt x="36" y="2584"/>
                    <a:pt x="72" y="2584"/>
                  </a:cubicBezTo>
                  <a:cubicBezTo>
                    <a:pt x="107" y="2584"/>
                    <a:pt x="143" y="2549"/>
                    <a:pt x="143" y="2513"/>
                  </a:cubicBezTo>
                  <a:lnTo>
                    <a:pt x="143" y="72"/>
                  </a:lnTo>
                  <a:cubicBezTo>
                    <a:pt x="143" y="25"/>
                    <a:pt x="107" y="1"/>
                    <a:pt x="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2" name="Google Shape;12782;p38"/>
            <p:cNvSpPr/>
            <p:nvPr/>
          </p:nvSpPr>
          <p:spPr>
            <a:xfrm>
              <a:off x="4685350" y="3502200"/>
              <a:ext cx="108975" cy="106600"/>
            </a:xfrm>
            <a:custGeom>
              <a:rect b="b" l="l" r="r" t="t"/>
              <a:pathLst>
                <a:path extrusionOk="0" h="4264" w="4359">
                  <a:moveTo>
                    <a:pt x="274" y="1"/>
                  </a:moveTo>
                  <a:cubicBezTo>
                    <a:pt x="119" y="1"/>
                    <a:pt x="0" y="120"/>
                    <a:pt x="0" y="275"/>
                  </a:cubicBezTo>
                  <a:lnTo>
                    <a:pt x="0" y="3978"/>
                  </a:lnTo>
                  <a:cubicBezTo>
                    <a:pt x="0" y="4132"/>
                    <a:pt x="119" y="4263"/>
                    <a:pt x="274" y="4263"/>
                  </a:cubicBezTo>
                  <a:lnTo>
                    <a:pt x="4072" y="4263"/>
                  </a:lnTo>
                  <a:cubicBezTo>
                    <a:pt x="4227" y="4263"/>
                    <a:pt x="4358" y="4132"/>
                    <a:pt x="4358" y="3978"/>
                  </a:cubicBezTo>
                  <a:lnTo>
                    <a:pt x="4358" y="275"/>
                  </a:lnTo>
                  <a:cubicBezTo>
                    <a:pt x="4358" y="120"/>
                    <a:pt x="4227" y="1"/>
                    <a:pt x="4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3" name="Google Shape;12783;p38"/>
            <p:cNvSpPr/>
            <p:nvPr/>
          </p:nvSpPr>
          <p:spPr>
            <a:xfrm>
              <a:off x="4699050" y="3573350"/>
              <a:ext cx="81575" cy="24425"/>
            </a:xfrm>
            <a:custGeom>
              <a:rect b="b" l="l" r="r" t="t"/>
              <a:pathLst>
                <a:path extrusionOk="0" h="977" w="3263">
                  <a:moveTo>
                    <a:pt x="191" y="0"/>
                  </a:moveTo>
                  <a:cubicBezTo>
                    <a:pt x="83" y="0"/>
                    <a:pt x="0" y="84"/>
                    <a:pt x="0" y="191"/>
                  </a:cubicBezTo>
                  <a:lnTo>
                    <a:pt x="0" y="786"/>
                  </a:lnTo>
                  <a:cubicBezTo>
                    <a:pt x="0" y="893"/>
                    <a:pt x="83" y="977"/>
                    <a:pt x="191" y="977"/>
                  </a:cubicBezTo>
                  <a:lnTo>
                    <a:pt x="3072" y="977"/>
                  </a:lnTo>
                  <a:cubicBezTo>
                    <a:pt x="3179" y="977"/>
                    <a:pt x="3262" y="893"/>
                    <a:pt x="3262" y="786"/>
                  </a:cubicBezTo>
                  <a:lnTo>
                    <a:pt x="3262" y="191"/>
                  </a:lnTo>
                  <a:cubicBezTo>
                    <a:pt x="3262" y="84"/>
                    <a:pt x="3179" y="0"/>
                    <a:pt x="3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4" name="Google Shape;12784;p38"/>
            <p:cNvSpPr/>
            <p:nvPr/>
          </p:nvSpPr>
          <p:spPr>
            <a:xfrm>
              <a:off x="4699050" y="3514700"/>
              <a:ext cx="36925" cy="49750"/>
            </a:xfrm>
            <a:custGeom>
              <a:rect b="b" l="l" r="r" t="t"/>
              <a:pathLst>
                <a:path extrusionOk="0" h="1990" w="1477">
                  <a:moveTo>
                    <a:pt x="226" y="1"/>
                  </a:moveTo>
                  <a:cubicBezTo>
                    <a:pt x="95" y="1"/>
                    <a:pt x="0" y="96"/>
                    <a:pt x="0" y="227"/>
                  </a:cubicBezTo>
                  <a:lnTo>
                    <a:pt x="0" y="1763"/>
                  </a:lnTo>
                  <a:cubicBezTo>
                    <a:pt x="0" y="1894"/>
                    <a:pt x="95" y="1989"/>
                    <a:pt x="226" y="1989"/>
                  </a:cubicBezTo>
                  <a:lnTo>
                    <a:pt x="1238" y="1989"/>
                  </a:lnTo>
                  <a:cubicBezTo>
                    <a:pt x="1369" y="1989"/>
                    <a:pt x="1476" y="1894"/>
                    <a:pt x="1476" y="1763"/>
                  </a:cubicBezTo>
                  <a:lnTo>
                    <a:pt x="1476" y="227"/>
                  </a:lnTo>
                  <a:cubicBezTo>
                    <a:pt x="1476" y="96"/>
                    <a:pt x="1369" y="1"/>
                    <a:pt x="12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5" name="Google Shape;12785;p38"/>
            <p:cNvSpPr/>
            <p:nvPr/>
          </p:nvSpPr>
          <p:spPr>
            <a:xfrm>
              <a:off x="4751425" y="3539500"/>
              <a:ext cx="29200" cy="24950"/>
            </a:xfrm>
            <a:custGeom>
              <a:rect b="b" l="l" r="r" t="t"/>
              <a:pathLst>
                <a:path extrusionOk="0" h="998" w="1168">
                  <a:moveTo>
                    <a:pt x="667" y="1"/>
                  </a:moveTo>
                  <a:cubicBezTo>
                    <a:pt x="542" y="1"/>
                    <a:pt x="415" y="47"/>
                    <a:pt x="310" y="152"/>
                  </a:cubicBezTo>
                  <a:cubicBezTo>
                    <a:pt x="1" y="461"/>
                    <a:pt x="227" y="997"/>
                    <a:pt x="667" y="997"/>
                  </a:cubicBezTo>
                  <a:cubicBezTo>
                    <a:pt x="941" y="997"/>
                    <a:pt x="1167" y="783"/>
                    <a:pt x="1167" y="497"/>
                  </a:cubicBezTo>
                  <a:cubicBezTo>
                    <a:pt x="1167" y="200"/>
                    <a:pt x="924" y="1"/>
                    <a:pt x="66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6" name="Google Shape;12786;p38"/>
            <p:cNvSpPr/>
            <p:nvPr/>
          </p:nvSpPr>
          <p:spPr>
            <a:xfrm>
              <a:off x="4766025" y="3514675"/>
              <a:ext cx="14600" cy="12550"/>
            </a:xfrm>
            <a:custGeom>
              <a:rect b="b" l="l" r="r" t="t"/>
              <a:pathLst>
                <a:path extrusionOk="0" h="502" w="584">
                  <a:moveTo>
                    <a:pt x="329" y="1"/>
                  </a:moveTo>
                  <a:cubicBezTo>
                    <a:pt x="268" y="1"/>
                    <a:pt x="205" y="23"/>
                    <a:pt x="155" y="73"/>
                  </a:cubicBezTo>
                  <a:cubicBezTo>
                    <a:pt x="0" y="228"/>
                    <a:pt x="107" y="502"/>
                    <a:pt x="333" y="502"/>
                  </a:cubicBezTo>
                  <a:cubicBezTo>
                    <a:pt x="476" y="502"/>
                    <a:pt x="583" y="383"/>
                    <a:pt x="583" y="252"/>
                  </a:cubicBezTo>
                  <a:cubicBezTo>
                    <a:pt x="583" y="99"/>
                    <a:pt x="458" y="1"/>
                    <a:pt x="3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7" name="Google Shape;12787;p38"/>
            <p:cNvSpPr/>
            <p:nvPr/>
          </p:nvSpPr>
          <p:spPr>
            <a:xfrm>
              <a:off x="4747250" y="3514675"/>
              <a:ext cx="14625" cy="12550"/>
            </a:xfrm>
            <a:custGeom>
              <a:rect b="b" l="l" r="r" t="t"/>
              <a:pathLst>
                <a:path extrusionOk="0" h="502" w="585">
                  <a:moveTo>
                    <a:pt x="330" y="1"/>
                  </a:moveTo>
                  <a:cubicBezTo>
                    <a:pt x="269" y="1"/>
                    <a:pt x="206" y="23"/>
                    <a:pt x="156" y="73"/>
                  </a:cubicBezTo>
                  <a:cubicBezTo>
                    <a:pt x="1" y="228"/>
                    <a:pt x="108" y="502"/>
                    <a:pt x="334" y="502"/>
                  </a:cubicBezTo>
                  <a:cubicBezTo>
                    <a:pt x="477" y="502"/>
                    <a:pt x="584" y="383"/>
                    <a:pt x="584" y="252"/>
                  </a:cubicBezTo>
                  <a:cubicBezTo>
                    <a:pt x="584" y="99"/>
                    <a:pt x="459" y="1"/>
                    <a:pt x="3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88" name="Google Shape;12788;p38"/>
            <p:cNvGrpSpPr/>
            <p:nvPr/>
          </p:nvGrpSpPr>
          <p:grpSpPr>
            <a:xfrm>
              <a:off x="4705300" y="3572150"/>
              <a:ext cx="69075" cy="27125"/>
              <a:chOff x="4705300" y="3572150"/>
              <a:chExt cx="69075" cy="27125"/>
            </a:xfrm>
          </p:grpSpPr>
          <p:sp>
            <p:nvSpPr>
              <p:cNvPr id="12789" name="Google Shape;12789;p38"/>
              <p:cNvSpPr/>
              <p:nvPr/>
            </p:nvSpPr>
            <p:spPr>
              <a:xfrm>
                <a:off x="4705300" y="3572225"/>
                <a:ext cx="2400" cy="27050"/>
              </a:xfrm>
              <a:custGeom>
                <a:rect b="b" l="l" r="r" t="t"/>
                <a:pathLst>
                  <a:path extrusionOk="0" h="1082" w="96">
                    <a:moveTo>
                      <a:pt x="48" y="1"/>
                    </a:moveTo>
                    <a:cubicBezTo>
                      <a:pt x="24" y="1"/>
                      <a:pt x="0" y="16"/>
                      <a:pt x="0" y="45"/>
                    </a:cubicBezTo>
                    <a:lnTo>
                      <a:pt x="0" y="1034"/>
                    </a:lnTo>
                    <a:cubicBezTo>
                      <a:pt x="0" y="1057"/>
                      <a:pt x="12" y="1081"/>
                      <a:pt x="48" y="1081"/>
                    </a:cubicBezTo>
                    <a:cubicBezTo>
                      <a:pt x="72" y="1081"/>
                      <a:pt x="95" y="1057"/>
                      <a:pt x="95" y="1034"/>
                    </a:cubicBezTo>
                    <a:lnTo>
                      <a:pt x="95" y="45"/>
                    </a:lnTo>
                    <a:cubicBezTo>
                      <a:pt x="95" y="16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0" name="Google Shape;12790;p38"/>
              <p:cNvSpPr/>
              <p:nvPr/>
            </p:nvSpPr>
            <p:spPr>
              <a:xfrm>
                <a:off x="4711700" y="3572450"/>
                <a:ext cx="2700" cy="26825"/>
              </a:xfrm>
              <a:custGeom>
                <a:rect b="b" l="l" r="r" t="t"/>
                <a:pathLst>
                  <a:path extrusionOk="0" h="1073" w="108">
                    <a:moveTo>
                      <a:pt x="54" y="1"/>
                    </a:moveTo>
                    <a:cubicBezTo>
                      <a:pt x="27" y="1"/>
                      <a:pt x="0" y="13"/>
                      <a:pt x="6" y="36"/>
                    </a:cubicBezTo>
                    <a:lnTo>
                      <a:pt x="6" y="1025"/>
                    </a:lnTo>
                    <a:cubicBezTo>
                      <a:pt x="6" y="1048"/>
                      <a:pt x="30" y="1072"/>
                      <a:pt x="54" y="1072"/>
                    </a:cubicBezTo>
                    <a:cubicBezTo>
                      <a:pt x="89" y="1072"/>
                      <a:pt x="101" y="1048"/>
                      <a:pt x="101" y="1025"/>
                    </a:cubicBezTo>
                    <a:lnTo>
                      <a:pt x="101" y="36"/>
                    </a:lnTo>
                    <a:cubicBezTo>
                      <a:pt x="107" y="13"/>
                      <a:pt x="80" y="1"/>
                      <a:pt x="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1" name="Google Shape;12791;p38"/>
              <p:cNvSpPr/>
              <p:nvPr/>
            </p:nvSpPr>
            <p:spPr>
              <a:xfrm>
                <a:off x="4718675" y="3572225"/>
                <a:ext cx="2425" cy="27050"/>
              </a:xfrm>
              <a:custGeom>
                <a:rect b="b" l="l" r="r" t="t"/>
                <a:pathLst>
                  <a:path extrusionOk="0" h="1082" w="97">
                    <a:moveTo>
                      <a:pt x="49" y="1"/>
                    </a:moveTo>
                    <a:cubicBezTo>
                      <a:pt x="25" y="1"/>
                      <a:pt x="1" y="16"/>
                      <a:pt x="1" y="45"/>
                    </a:cubicBezTo>
                    <a:lnTo>
                      <a:pt x="1" y="1034"/>
                    </a:lnTo>
                    <a:cubicBezTo>
                      <a:pt x="1" y="1057"/>
                      <a:pt x="13" y="1081"/>
                      <a:pt x="49" y="1081"/>
                    </a:cubicBezTo>
                    <a:cubicBezTo>
                      <a:pt x="72" y="1081"/>
                      <a:pt x="96" y="1057"/>
                      <a:pt x="96" y="1034"/>
                    </a:cubicBezTo>
                    <a:lnTo>
                      <a:pt x="96" y="45"/>
                    </a:lnTo>
                    <a:cubicBezTo>
                      <a:pt x="96" y="16"/>
                      <a:pt x="72" y="1"/>
                      <a:pt x="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2" name="Google Shape;12792;p38"/>
              <p:cNvSpPr/>
              <p:nvPr/>
            </p:nvSpPr>
            <p:spPr>
              <a:xfrm>
                <a:off x="4724925" y="3572225"/>
                <a:ext cx="2725" cy="27050"/>
              </a:xfrm>
              <a:custGeom>
                <a:rect b="b" l="l" r="r" t="t"/>
                <a:pathLst>
                  <a:path extrusionOk="0" h="1082" w="109">
                    <a:moveTo>
                      <a:pt x="55" y="1"/>
                    </a:moveTo>
                    <a:cubicBezTo>
                      <a:pt x="28" y="1"/>
                      <a:pt x="1" y="16"/>
                      <a:pt x="1" y="45"/>
                    </a:cubicBezTo>
                    <a:lnTo>
                      <a:pt x="1" y="1034"/>
                    </a:lnTo>
                    <a:cubicBezTo>
                      <a:pt x="1" y="1057"/>
                      <a:pt x="25" y="1081"/>
                      <a:pt x="60" y="1081"/>
                    </a:cubicBezTo>
                    <a:cubicBezTo>
                      <a:pt x="84" y="1081"/>
                      <a:pt x="108" y="1057"/>
                      <a:pt x="108" y="1034"/>
                    </a:cubicBezTo>
                    <a:lnTo>
                      <a:pt x="108" y="45"/>
                    </a:lnTo>
                    <a:cubicBezTo>
                      <a:pt x="108" y="16"/>
                      <a:pt x="81" y="1"/>
                      <a:pt x="5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3" name="Google Shape;12793;p38"/>
              <p:cNvSpPr/>
              <p:nvPr/>
            </p:nvSpPr>
            <p:spPr>
              <a:xfrm>
                <a:off x="4731775" y="3572150"/>
                <a:ext cx="2700" cy="27125"/>
              </a:xfrm>
              <a:custGeom>
                <a:rect b="b" l="l" r="r" t="t"/>
                <a:pathLst>
                  <a:path extrusionOk="0" h="1085" w="108">
                    <a:moveTo>
                      <a:pt x="60" y="1"/>
                    </a:moveTo>
                    <a:cubicBezTo>
                      <a:pt x="25" y="1"/>
                      <a:pt x="1" y="25"/>
                      <a:pt x="1" y="48"/>
                    </a:cubicBezTo>
                    <a:lnTo>
                      <a:pt x="1" y="1037"/>
                    </a:lnTo>
                    <a:cubicBezTo>
                      <a:pt x="1" y="1060"/>
                      <a:pt x="25" y="1084"/>
                      <a:pt x="60" y="1084"/>
                    </a:cubicBezTo>
                    <a:cubicBezTo>
                      <a:pt x="84" y="1084"/>
                      <a:pt x="108" y="1060"/>
                      <a:pt x="108" y="1037"/>
                    </a:cubicBezTo>
                    <a:lnTo>
                      <a:pt x="108" y="48"/>
                    </a:lnTo>
                    <a:cubicBezTo>
                      <a:pt x="108" y="25"/>
                      <a:pt x="84" y="1"/>
                      <a:pt x="6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4" name="Google Shape;12794;p38"/>
              <p:cNvSpPr/>
              <p:nvPr/>
            </p:nvSpPr>
            <p:spPr>
              <a:xfrm>
                <a:off x="4738625" y="3572225"/>
                <a:ext cx="2400" cy="27050"/>
              </a:xfrm>
              <a:custGeom>
                <a:rect b="b" l="l" r="r" t="t"/>
                <a:pathLst>
                  <a:path extrusionOk="0" h="1082" w="96">
                    <a:moveTo>
                      <a:pt x="48" y="1"/>
                    </a:moveTo>
                    <a:cubicBezTo>
                      <a:pt x="24" y="1"/>
                      <a:pt x="1" y="16"/>
                      <a:pt x="1" y="45"/>
                    </a:cubicBezTo>
                    <a:lnTo>
                      <a:pt x="1" y="1034"/>
                    </a:lnTo>
                    <a:cubicBezTo>
                      <a:pt x="1" y="1057"/>
                      <a:pt x="24" y="1081"/>
                      <a:pt x="48" y="1081"/>
                    </a:cubicBezTo>
                    <a:cubicBezTo>
                      <a:pt x="72" y="1081"/>
                      <a:pt x="96" y="1057"/>
                      <a:pt x="96" y="1034"/>
                    </a:cubicBezTo>
                    <a:lnTo>
                      <a:pt x="96" y="45"/>
                    </a:lnTo>
                    <a:cubicBezTo>
                      <a:pt x="96" y="16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5" name="Google Shape;12795;p38"/>
              <p:cNvSpPr/>
              <p:nvPr/>
            </p:nvSpPr>
            <p:spPr>
              <a:xfrm>
                <a:off x="4745175" y="3572225"/>
                <a:ext cx="2400" cy="27050"/>
              </a:xfrm>
              <a:custGeom>
                <a:rect b="b" l="l" r="r" t="t"/>
                <a:pathLst>
                  <a:path extrusionOk="0" h="1082" w="96">
                    <a:moveTo>
                      <a:pt x="48" y="1"/>
                    </a:moveTo>
                    <a:cubicBezTo>
                      <a:pt x="24" y="1"/>
                      <a:pt x="1" y="16"/>
                      <a:pt x="1" y="45"/>
                    </a:cubicBezTo>
                    <a:lnTo>
                      <a:pt x="1" y="1034"/>
                    </a:lnTo>
                    <a:cubicBezTo>
                      <a:pt x="1" y="1057"/>
                      <a:pt x="24" y="1081"/>
                      <a:pt x="48" y="1081"/>
                    </a:cubicBezTo>
                    <a:cubicBezTo>
                      <a:pt x="84" y="1081"/>
                      <a:pt x="96" y="1057"/>
                      <a:pt x="96" y="1034"/>
                    </a:cubicBezTo>
                    <a:lnTo>
                      <a:pt x="96" y="45"/>
                    </a:lnTo>
                    <a:cubicBezTo>
                      <a:pt x="96" y="16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6" name="Google Shape;12796;p38"/>
              <p:cNvSpPr/>
              <p:nvPr/>
            </p:nvSpPr>
            <p:spPr>
              <a:xfrm>
                <a:off x="4752025" y="3572150"/>
                <a:ext cx="2400" cy="27125"/>
              </a:xfrm>
              <a:custGeom>
                <a:rect b="b" l="l" r="r" t="t"/>
                <a:pathLst>
                  <a:path extrusionOk="0" h="1085" w="96">
                    <a:moveTo>
                      <a:pt x="48" y="1"/>
                    </a:moveTo>
                    <a:cubicBezTo>
                      <a:pt x="12" y="1"/>
                      <a:pt x="0" y="25"/>
                      <a:pt x="0" y="48"/>
                    </a:cubicBezTo>
                    <a:lnTo>
                      <a:pt x="0" y="1037"/>
                    </a:lnTo>
                    <a:cubicBezTo>
                      <a:pt x="0" y="1060"/>
                      <a:pt x="12" y="1084"/>
                      <a:pt x="48" y="1084"/>
                    </a:cubicBezTo>
                    <a:cubicBezTo>
                      <a:pt x="72" y="1084"/>
                      <a:pt x="96" y="1060"/>
                      <a:pt x="96" y="1037"/>
                    </a:cubicBezTo>
                    <a:lnTo>
                      <a:pt x="96" y="48"/>
                    </a:lnTo>
                    <a:cubicBezTo>
                      <a:pt x="96" y="25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7" name="Google Shape;12797;p38"/>
              <p:cNvSpPr/>
              <p:nvPr/>
            </p:nvSpPr>
            <p:spPr>
              <a:xfrm>
                <a:off x="4758575" y="3572225"/>
                <a:ext cx="2400" cy="27050"/>
              </a:xfrm>
              <a:custGeom>
                <a:rect b="b" l="l" r="r" t="t"/>
                <a:pathLst>
                  <a:path extrusionOk="0" h="1082" w="96">
                    <a:moveTo>
                      <a:pt x="48" y="1"/>
                    </a:moveTo>
                    <a:cubicBezTo>
                      <a:pt x="24" y="1"/>
                      <a:pt x="0" y="16"/>
                      <a:pt x="0" y="45"/>
                    </a:cubicBezTo>
                    <a:lnTo>
                      <a:pt x="0" y="1034"/>
                    </a:lnTo>
                    <a:cubicBezTo>
                      <a:pt x="0" y="1057"/>
                      <a:pt x="24" y="1081"/>
                      <a:pt x="48" y="1081"/>
                    </a:cubicBezTo>
                    <a:cubicBezTo>
                      <a:pt x="72" y="1081"/>
                      <a:pt x="96" y="1057"/>
                      <a:pt x="96" y="1034"/>
                    </a:cubicBezTo>
                    <a:lnTo>
                      <a:pt x="96" y="45"/>
                    </a:lnTo>
                    <a:cubicBezTo>
                      <a:pt x="96" y="16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8" name="Google Shape;12798;p38"/>
              <p:cNvSpPr/>
              <p:nvPr/>
            </p:nvSpPr>
            <p:spPr>
              <a:xfrm>
                <a:off x="4765125" y="3572225"/>
                <a:ext cx="2700" cy="27050"/>
              </a:xfrm>
              <a:custGeom>
                <a:rect b="b" l="l" r="r" t="t"/>
                <a:pathLst>
                  <a:path extrusionOk="0" h="1082" w="108">
                    <a:moveTo>
                      <a:pt x="54" y="1"/>
                    </a:moveTo>
                    <a:cubicBezTo>
                      <a:pt x="27" y="1"/>
                      <a:pt x="0" y="16"/>
                      <a:pt x="0" y="45"/>
                    </a:cubicBezTo>
                    <a:lnTo>
                      <a:pt x="0" y="1034"/>
                    </a:lnTo>
                    <a:cubicBezTo>
                      <a:pt x="0" y="1057"/>
                      <a:pt x="24" y="1081"/>
                      <a:pt x="60" y="1081"/>
                    </a:cubicBezTo>
                    <a:cubicBezTo>
                      <a:pt x="84" y="1081"/>
                      <a:pt x="107" y="1057"/>
                      <a:pt x="107" y="1034"/>
                    </a:cubicBezTo>
                    <a:lnTo>
                      <a:pt x="107" y="45"/>
                    </a:lnTo>
                    <a:cubicBezTo>
                      <a:pt x="107" y="16"/>
                      <a:pt x="81" y="1"/>
                      <a:pt x="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99" name="Google Shape;12799;p38"/>
              <p:cNvSpPr/>
              <p:nvPr/>
            </p:nvSpPr>
            <p:spPr>
              <a:xfrm>
                <a:off x="4771975" y="3572225"/>
                <a:ext cx="2400" cy="27050"/>
              </a:xfrm>
              <a:custGeom>
                <a:rect b="b" l="l" r="r" t="t"/>
                <a:pathLst>
                  <a:path extrusionOk="0" h="1082" w="96">
                    <a:moveTo>
                      <a:pt x="48" y="1"/>
                    </a:moveTo>
                    <a:cubicBezTo>
                      <a:pt x="24" y="1"/>
                      <a:pt x="0" y="16"/>
                      <a:pt x="0" y="45"/>
                    </a:cubicBezTo>
                    <a:lnTo>
                      <a:pt x="0" y="1034"/>
                    </a:lnTo>
                    <a:cubicBezTo>
                      <a:pt x="0" y="1057"/>
                      <a:pt x="24" y="1081"/>
                      <a:pt x="48" y="1081"/>
                    </a:cubicBezTo>
                    <a:cubicBezTo>
                      <a:pt x="72" y="1081"/>
                      <a:pt x="95" y="1057"/>
                      <a:pt x="95" y="1034"/>
                    </a:cubicBezTo>
                    <a:lnTo>
                      <a:pt x="95" y="45"/>
                    </a:lnTo>
                    <a:cubicBezTo>
                      <a:pt x="95" y="16"/>
                      <a:pt x="72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39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800" name="Google Shape;12800;p38"/>
            <p:cNvSpPr/>
            <p:nvPr/>
          </p:nvSpPr>
          <p:spPr>
            <a:xfrm>
              <a:off x="4338875" y="3485250"/>
              <a:ext cx="85750" cy="82450"/>
            </a:xfrm>
            <a:custGeom>
              <a:rect b="b" l="l" r="r" t="t"/>
              <a:pathLst>
                <a:path extrusionOk="0" h="3298" w="3430">
                  <a:moveTo>
                    <a:pt x="1275" y="0"/>
                  </a:moveTo>
                  <a:cubicBezTo>
                    <a:pt x="370" y="0"/>
                    <a:pt x="1" y="1858"/>
                    <a:pt x="429" y="2810"/>
                  </a:cubicBezTo>
                  <a:cubicBezTo>
                    <a:pt x="588" y="3174"/>
                    <a:pt x="1063" y="3298"/>
                    <a:pt x="1589" y="3298"/>
                  </a:cubicBezTo>
                  <a:cubicBezTo>
                    <a:pt x="2442" y="3298"/>
                    <a:pt x="3430" y="2972"/>
                    <a:pt x="3430" y="2810"/>
                  </a:cubicBezTo>
                  <a:lnTo>
                    <a:pt x="3430" y="465"/>
                  </a:lnTo>
                  <a:cubicBezTo>
                    <a:pt x="3430" y="465"/>
                    <a:pt x="2191" y="12"/>
                    <a:pt x="12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1" name="Google Shape;12801;p38"/>
            <p:cNvSpPr/>
            <p:nvPr/>
          </p:nvSpPr>
          <p:spPr>
            <a:xfrm>
              <a:off x="4373700" y="3476300"/>
              <a:ext cx="50925" cy="20575"/>
            </a:xfrm>
            <a:custGeom>
              <a:rect b="b" l="l" r="r" t="t"/>
              <a:pathLst>
                <a:path extrusionOk="0" h="823" w="2037">
                  <a:moveTo>
                    <a:pt x="819" y="1"/>
                  </a:moveTo>
                  <a:cubicBezTo>
                    <a:pt x="808" y="1"/>
                    <a:pt x="797" y="1"/>
                    <a:pt x="786" y="1"/>
                  </a:cubicBezTo>
                  <a:cubicBezTo>
                    <a:pt x="1" y="13"/>
                    <a:pt x="274" y="823"/>
                    <a:pt x="274" y="823"/>
                  </a:cubicBezTo>
                  <a:lnTo>
                    <a:pt x="2037" y="823"/>
                  </a:lnTo>
                  <a:cubicBezTo>
                    <a:pt x="2037" y="823"/>
                    <a:pt x="1585" y="1"/>
                    <a:pt x="8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2" name="Google Shape;12802;p38"/>
            <p:cNvSpPr/>
            <p:nvPr/>
          </p:nvSpPr>
          <p:spPr>
            <a:xfrm>
              <a:off x="4578500" y="3701350"/>
              <a:ext cx="162825" cy="322375"/>
            </a:xfrm>
            <a:custGeom>
              <a:rect b="b" l="l" r="r" t="t"/>
              <a:pathLst>
                <a:path extrusionOk="0" h="12895" w="6513">
                  <a:moveTo>
                    <a:pt x="2834" y="0"/>
                  </a:moveTo>
                  <a:lnTo>
                    <a:pt x="2834" y="10061"/>
                  </a:lnTo>
                  <a:cubicBezTo>
                    <a:pt x="1274" y="10061"/>
                    <a:pt x="0" y="11335"/>
                    <a:pt x="0" y="12895"/>
                  </a:cubicBezTo>
                  <a:lnTo>
                    <a:pt x="6513" y="12895"/>
                  </a:lnTo>
                  <a:lnTo>
                    <a:pt x="65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3" name="Google Shape;12803;p38"/>
            <p:cNvSpPr/>
            <p:nvPr/>
          </p:nvSpPr>
          <p:spPr>
            <a:xfrm>
              <a:off x="4649325" y="3680500"/>
              <a:ext cx="183975" cy="85750"/>
            </a:xfrm>
            <a:custGeom>
              <a:rect b="b" l="l" r="r" t="t"/>
              <a:pathLst>
                <a:path extrusionOk="0" h="3430" w="7359">
                  <a:moveTo>
                    <a:pt x="1" y="1"/>
                  </a:moveTo>
                  <a:lnTo>
                    <a:pt x="1" y="834"/>
                  </a:lnTo>
                  <a:lnTo>
                    <a:pt x="3680" y="3430"/>
                  </a:lnTo>
                  <a:lnTo>
                    <a:pt x="7359" y="834"/>
                  </a:lnTo>
                  <a:lnTo>
                    <a:pt x="73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4" name="Google Shape;12804;p38"/>
            <p:cNvSpPr/>
            <p:nvPr/>
          </p:nvSpPr>
          <p:spPr>
            <a:xfrm>
              <a:off x="4649325" y="3886175"/>
              <a:ext cx="92000" cy="19075"/>
            </a:xfrm>
            <a:custGeom>
              <a:rect b="b" l="l" r="r" t="t"/>
              <a:pathLst>
                <a:path extrusionOk="0" h="763" w="3680">
                  <a:moveTo>
                    <a:pt x="1" y="1"/>
                  </a:moveTo>
                  <a:lnTo>
                    <a:pt x="1" y="763"/>
                  </a:lnTo>
                  <a:lnTo>
                    <a:pt x="3680" y="763"/>
                  </a:lnTo>
                  <a:lnTo>
                    <a:pt x="36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5" name="Google Shape;12805;p38"/>
            <p:cNvSpPr/>
            <p:nvPr/>
          </p:nvSpPr>
          <p:spPr>
            <a:xfrm>
              <a:off x="4647550" y="3854925"/>
              <a:ext cx="95275" cy="3600"/>
            </a:xfrm>
            <a:custGeom>
              <a:rect b="b" l="l" r="r" t="t"/>
              <a:pathLst>
                <a:path extrusionOk="0" h="144" w="3811"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3751" y="144"/>
                  </a:lnTo>
                  <a:cubicBezTo>
                    <a:pt x="3787" y="144"/>
                    <a:pt x="3810" y="108"/>
                    <a:pt x="3810" y="72"/>
                  </a:cubicBezTo>
                  <a:cubicBezTo>
                    <a:pt x="3810" y="36"/>
                    <a:pt x="3787" y="1"/>
                    <a:pt x="3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6" name="Google Shape;12806;p38"/>
            <p:cNvSpPr/>
            <p:nvPr/>
          </p:nvSpPr>
          <p:spPr>
            <a:xfrm>
              <a:off x="4647550" y="3826350"/>
              <a:ext cx="95275" cy="3300"/>
            </a:xfrm>
            <a:custGeom>
              <a:rect b="b" l="l" r="r" t="t"/>
              <a:pathLst>
                <a:path extrusionOk="0" h="132" w="3811">
                  <a:moveTo>
                    <a:pt x="72" y="1"/>
                  </a:moveTo>
                  <a:cubicBezTo>
                    <a:pt x="24" y="1"/>
                    <a:pt x="0" y="25"/>
                    <a:pt x="0" y="72"/>
                  </a:cubicBezTo>
                  <a:cubicBezTo>
                    <a:pt x="0" y="108"/>
                    <a:pt x="24" y="132"/>
                    <a:pt x="72" y="132"/>
                  </a:cubicBezTo>
                  <a:lnTo>
                    <a:pt x="3751" y="132"/>
                  </a:lnTo>
                  <a:cubicBezTo>
                    <a:pt x="3787" y="132"/>
                    <a:pt x="3810" y="108"/>
                    <a:pt x="3810" y="72"/>
                  </a:cubicBezTo>
                  <a:cubicBezTo>
                    <a:pt x="3810" y="25"/>
                    <a:pt x="3787" y="1"/>
                    <a:pt x="3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7" name="Google Shape;12807;p38"/>
            <p:cNvSpPr/>
            <p:nvPr/>
          </p:nvSpPr>
          <p:spPr>
            <a:xfrm>
              <a:off x="4647550" y="3797725"/>
              <a:ext cx="95275" cy="3350"/>
            </a:xfrm>
            <a:custGeom>
              <a:rect b="b" l="l" r="r" t="t"/>
              <a:pathLst>
                <a:path extrusionOk="0" h="134" w="3811">
                  <a:moveTo>
                    <a:pt x="54" y="0"/>
                  </a:moveTo>
                  <a:cubicBezTo>
                    <a:pt x="18" y="0"/>
                    <a:pt x="0" y="31"/>
                    <a:pt x="0" y="62"/>
                  </a:cubicBezTo>
                  <a:cubicBezTo>
                    <a:pt x="0" y="98"/>
                    <a:pt x="24" y="134"/>
                    <a:pt x="72" y="134"/>
                  </a:cubicBezTo>
                  <a:lnTo>
                    <a:pt x="3751" y="134"/>
                  </a:lnTo>
                  <a:cubicBezTo>
                    <a:pt x="3787" y="134"/>
                    <a:pt x="3810" y="98"/>
                    <a:pt x="3810" y="62"/>
                  </a:cubicBezTo>
                  <a:cubicBezTo>
                    <a:pt x="3810" y="27"/>
                    <a:pt x="3787" y="3"/>
                    <a:pt x="3751" y="3"/>
                  </a:cubicBezTo>
                  <a:lnTo>
                    <a:pt x="72" y="3"/>
                  </a:lnTo>
                  <a:cubicBezTo>
                    <a:pt x="65" y="1"/>
                    <a:pt x="59" y="0"/>
                    <a:pt x="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8" name="Google Shape;12808;p38"/>
            <p:cNvSpPr/>
            <p:nvPr/>
          </p:nvSpPr>
          <p:spPr>
            <a:xfrm>
              <a:off x="4647550" y="3768900"/>
              <a:ext cx="95275" cy="3600"/>
            </a:xfrm>
            <a:custGeom>
              <a:rect b="b" l="l" r="r" t="t"/>
              <a:pathLst>
                <a:path extrusionOk="0" h="144" w="3811">
                  <a:moveTo>
                    <a:pt x="72" y="1"/>
                  </a:moveTo>
                  <a:cubicBezTo>
                    <a:pt x="24" y="1"/>
                    <a:pt x="0" y="37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3751" y="144"/>
                  </a:lnTo>
                  <a:cubicBezTo>
                    <a:pt x="3787" y="144"/>
                    <a:pt x="3810" y="108"/>
                    <a:pt x="3810" y="72"/>
                  </a:cubicBezTo>
                  <a:cubicBezTo>
                    <a:pt x="3810" y="37"/>
                    <a:pt x="3787" y="1"/>
                    <a:pt x="3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9" name="Google Shape;12809;p38"/>
            <p:cNvSpPr/>
            <p:nvPr/>
          </p:nvSpPr>
          <p:spPr>
            <a:xfrm>
              <a:off x="4647250" y="3740325"/>
              <a:ext cx="61575" cy="3325"/>
            </a:xfrm>
            <a:custGeom>
              <a:rect b="b" l="l" r="r" t="t"/>
              <a:pathLst>
                <a:path extrusionOk="0" h="133" w="2463">
                  <a:moveTo>
                    <a:pt x="2391" y="0"/>
                  </a:moveTo>
                  <a:cubicBezTo>
                    <a:pt x="2388" y="0"/>
                    <a:pt x="2385" y="0"/>
                    <a:pt x="2382" y="1"/>
                  </a:cubicBezTo>
                  <a:lnTo>
                    <a:pt x="84" y="1"/>
                  </a:lnTo>
                  <a:cubicBezTo>
                    <a:pt x="0" y="13"/>
                    <a:pt x="0" y="120"/>
                    <a:pt x="84" y="132"/>
                  </a:cubicBezTo>
                  <a:lnTo>
                    <a:pt x="2382" y="132"/>
                  </a:lnTo>
                  <a:cubicBezTo>
                    <a:pt x="2385" y="132"/>
                    <a:pt x="2388" y="132"/>
                    <a:pt x="2391" y="132"/>
                  </a:cubicBezTo>
                  <a:cubicBezTo>
                    <a:pt x="2462" y="132"/>
                    <a:pt x="2462" y="0"/>
                    <a:pt x="23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0" name="Google Shape;12810;p38"/>
            <p:cNvSpPr/>
            <p:nvPr/>
          </p:nvSpPr>
          <p:spPr>
            <a:xfrm>
              <a:off x="4670475" y="3701350"/>
              <a:ext cx="162525" cy="322375"/>
            </a:xfrm>
            <a:custGeom>
              <a:rect b="b" l="l" r="r" t="t"/>
              <a:pathLst>
                <a:path extrusionOk="0" h="12895" w="6501">
                  <a:moveTo>
                    <a:pt x="2834" y="0"/>
                  </a:moveTo>
                  <a:lnTo>
                    <a:pt x="2834" y="10061"/>
                  </a:lnTo>
                  <a:cubicBezTo>
                    <a:pt x="1262" y="10061"/>
                    <a:pt x="0" y="11335"/>
                    <a:pt x="0" y="12895"/>
                  </a:cubicBezTo>
                  <a:lnTo>
                    <a:pt x="6501" y="12895"/>
                  </a:lnTo>
                  <a:lnTo>
                    <a:pt x="65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1" name="Google Shape;12811;p38"/>
            <p:cNvSpPr/>
            <p:nvPr/>
          </p:nvSpPr>
          <p:spPr>
            <a:xfrm>
              <a:off x="4741300" y="3886175"/>
              <a:ext cx="92000" cy="19075"/>
            </a:xfrm>
            <a:custGeom>
              <a:rect b="b" l="l" r="r" t="t"/>
              <a:pathLst>
                <a:path extrusionOk="0" h="763" w="3680">
                  <a:moveTo>
                    <a:pt x="1" y="1"/>
                  </a:moveTo>
                  <a:lnTo>
                    <a:pt x="1" y="763"/>
                  </a:lnTo>
                  <a:lnTo>
                    <a:pt x="3680" y="763"/>
                  </a:lnTo>
                  <a:lnTo>
                    <a:pt x="36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2" name="Google Shape;12812;p38"/>
            <p:cNvSpPr/>
            <p:nvPr/>
          </p:nvSpPr>
          <p:spPr>
            <a:xfrm>
              <a:off x="4739525" y="3854925"/>
              <a:ext cx="95275" cy="3600"/>
            </a:xfrm>
            <a:custGeom>
              <a:rect b="b" l="l" r="r" t="t"/>
              <a:pathLst>
                <a:path extrusionOk="0" h="144" w="3811">
                  <a:moveTo>
                    <a:pt x="72" y="1"/>
                  </a:moveTo>
                  <a:cubicBezTo>
                    <a:pt x="24" y="1"/>
                    <a:pt x="0" y="36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3751" y="144"/>
                  </a:lnTo>
                  <a:cubicBezTo>
                    <a:pt x="3787" y="144"/>
                    <a:pt x="3810" y="108"/>
                    <a:pt x="3810" y="72"/>
                  </a:cubicBezTo>
                  <a:cubicBezTo>
                    <a:pt x="3810" y="36"/>
                    <a:pt x="3787" y="1"/>
                    <a:pt x="3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3" name="Google Shape;12813;p38"/>
            <p:cNvSpPr/>
            <p:nvPr/>
          </p:nvSpPr>
          <p:spPr>
            <a:xfrm>
              <a:off x="4739525" y="3826350"/>
              <a:ext cx="95275" cy="3300"/>
            </a:xfrm>
            <a:custGeom>
              <a:rect b="b" l="l" r="r" t="t"/>
              <a:pathLst>
                <a:path extrusionOk="0" h="132" w="3811">
                  <a:moveTo>
                    <a:pt x="72" y="1"/>
                  </a:moveTo>
                  <a:cubicBezTo>
                    <a:pt x="24" y="1"/>
                    <a:pt x="0" y="25"/>
                    <a:pt x="0" y="72"/>
                  </a:cubicBezTo>
                  <a:cubicBezTo>
                    <a:pt x="0" y="108"/>
                    <a:pt x="24" y="132"/>
                    <a:pt x="72" y="132"/>
                  </a:cubicBezTo>
                  <a:lnTo>
                    <a:pt x="3751" y="132"/>
                  </a:lnTo>
                  <a:cubicBezTo>
                    <a:pt x="3787" y="132"/>
                    <a:pt x="3810" y="108"/>
                    <a:pt x="3810" y="72"/>
                  </a:cubicBezTo>
                  <a:cubicBezTo>
                    <a:pt x="3810" y="25"/>
                    <a:pt x="3787" y="1"/>
                    <a:pt x="3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4" name="Google Shape;12814;p38"/>
            <p:cNvSpPr/>
            <p:nvPr/>
          </p:nvSpPr>
          <p:spPr>
            <a:xfrm>
              <a:off x="4739525" y="3797725"/>
              <a:ext cx="95275" cy="3350"/>
            </a:xfrm>
            <a:custGeom>
              <a:rect b="b" l="l" r="r" t="t"/>
              <a:pathLst>
                <a:path extrusionOk="0" h="134" w="3811">
                  <a:moveTo>
                    <a:pt x="3757" y="0"/>
                  </a:moveTo>
                  <a:cubicBezTo>
                    <a:pt x="3751" y="0"/>
                    <a:pt x="3745" y="1"/>
                    <a:pt x="3739" y="3"/>
                  </a:cubicBezTo>
                  <a:lnTo>
                    <a:pt x="72" y="3"/>
                  </a:lnTo>
                  <a:cubicBezTo>
                    <a:pt x="24" y="3"/>
                    <a:pt x="0" y="27"/>
                    <a:pt x="0" y="62"/>
                  </a:cubicBezTo>
                  <a:cubicBezTo>
                    <a:pt x="0" y="98"/>
                    <a:pt x="24" y="134"/>
                    <a:pt x="72" y="134"/>
                  </a:cubicBezTo>
                  <a:lnTo>
                    <a:pt x="3751" y="134"/>
                  </a:lnTo>
                  <a:cubicBezTo>
                    <a:pt x="3787" y="134"/>
                    <a:pt x="3810" y="98"/>
                    <a:pt x="3810" y="62"/>
                  </a:cubicBezTo>
                  <a:cubicBezTo>
                    <a:pt x="3810" y="31"/>
                    <a:pt x="3792" y="0"/>
                    <a:pt x="37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5" name="Google Shape;12815;p38"/>
            <p:cNvSpPr/>
            <p:nvPr/>
          </p:nvSpPr>
          <p:spPr>
            <a:xfrm>
              <a:off x="4739525" y="3768900"/>
              <a:ext cx="95275" cy="3600"/>
            </a:xfrm>
            <a:custGeom>
              <a:rect b="b" l="l" r="r" t="t"/>
              <a:pathLst>
                <a:path extrusionOk="0" h="144" w="3811">
                  <a:moveTo>
                    <a:pt x="72" y="1"/>
                  </a:moveTo>
                  <a:cubicBezTo>
                    <a:pt x="24" y="1"/>
                    <a:pt x="0" y="37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3751" y="144"/>
                  </a:lnTo>
                  <a:cubicBezTo>
                    <a:pt x="3787" y="132"/>
                    <a:pt x="3810" y="108"/>
                    <a:pt x="3810" y="72"/>
                  </a:cubicBezTo>
                  <a:cubicBezTo>
                    <a:pt x="3810" y="37"/>
                    <a:pt x="3787" y="1"/>
                    <a:pt x="37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6" name="Google Shape;12816;p38"/>
            <p:cNvSpPr/>
            <p:nvPr/>
          </p:nvSpPr>
          <p:spPr>
            <a:xfrm>
              <a:off x="4773825" y="3740325"/>
              <a:ext cx="61275" cy="3325"/>
            </a:xfrm>
            <a:custGeom>
              <a:rect b="b" l="l" r="r" t="t"/>
              <a:pathLst>
                <a:path extrusionOk="0" h="133" w="2451">
                  <a:moveTo>
                    <a:pt x="61" y="0"/>
                  </a:moveTo>
                  <a:cubicBezTo>
                    <a:pt x="0" y="0"/>
                    <a:pt x="0" y="132"/>
                    <a:pt x="61" y="132"/>
                  </a:cubicBezTo>
                  <a:cubicBezTo>
                    <a:pt x="64" y="132"/>
                    <a:pt x="66" y="132"/>
                    <a:pt x="69" y="132"/>
                  </a:cubicBezTo>
                  <a:lnTo>
                    <a:pt x="2379" y="132"/>
                  </a:lnTo>
                  <a:cubicBezTo>
                    <a:pt x="2450" y="120"/>
                    <a:pt x="2450" y="13"/>
                    <a:pt x="2379" y="1"/>
                  </a:cubicBezTo>
                  <a:lnTo>
                    <a:pt x="69" y="1"/>
                  </a:lnTo>
                  <a:cubicBezTo>
                    <a:pt x="66" y="0"/>
                    <a:pt x="64" y="0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7" name="Google Shape;12817;p38"/>
            <p:cNvSpPr/>
            <p:nvPr/>
          </p:nvSpPr>
          <p:spPr>
            <a:xfrm>
              <a:off x="4833275" y="3484050"/>
              <a:ext cx="63725" cy="63725"/>
            </a:xfrm>
            <a:custGeom>
              <a:rect b="b" l="l" r="r" t="t"/>
              <a:pathLst>
                <a:path extrusionOk="0" h="2549" w="2549">
                  <a:moveTo>
                    <a:pt x="1" y="1"/>
                  </a:moveTo>
                  <a:lnTo>
                    <a:pt x="1" y="2548"/>
                  </a:lnTo>
                  <a:lnTo>
                    <a:pt x="2549" y="2548"/>
                  </a:lnTo>
                  <a:cubicBezTo>
                    <a:pt x="2549" y="1144"/>
                    <a:pt x="1406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8" name="Google Shape;12818;p38"/>
            <p:cNvSpPr/>
            <p:nvPr/>
          </p:nvSpPr>
          <p:spPr>
            <a:xfrm>
              <a:off x="4833275" y="3740625"/>
              <a:ext cx="63725" cy="64025"/>
            </a:xfrm>
            <a:custGeom>
              <a:rect b="b" l="l" r="r" t="t"/>
              <a:pathLst>
                <a:path extrusionOk="0" h="2561" w="2549">
                  <a:moveTo>
                    <a:pt x="1" y="1"/>
                  </a:moveTo>
                  <a:lnTo>
                    <a:pt x="1" y="2561"/>
                  </a:lnTo>
                  <a:cubicBezTo>
                    <a:pt x="1406" y="2561"/>
                    <a:pt x="2549" y="1406"/>
                    <a:pt x="254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9" name="Google Shape;12819;p38"/>
            <p:cNvSpPr/>
            <p:nvPr/>
          </p:nvSpPr>
          <p:spPr>
            <a:xfrm>
              <a:off x="4833275" y="3547750"/>
              <a:ext cx="63725" cy="192900"/>
            </a:xfrm>
            <a:custGeom>
              <a:rect b="b" l="l" r="r" t="t"/>
              <a:pathLst>
                <a:path extrusionOk="0" h="7716" w="2549">
                  <a:moveTo>
                    <a:pt x="1" y="0"/>
                  </a:moveTo>
                  <a:lnTo>
                    <a:pt x="1" y="7716"/>
                  </a:lnTo>
                  <a:lnTo>
                    <a:pt x="2549" y="7716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0" name="Google Shape;12820;p38"/>
            <p:cNvSpPr/>
            <p:nvPr/>
          </p:nvSpPr>
          <p:spPr>
            <a:xfrm>
              <a:off x="4833275" y="3484050"/>
              <a:ext cx="22650" cy="320600"/>
            </a:xfrm>
            <a:custGeom>
              <a:rect b="b" l="l" r="r" t="t"/>
              <a:pathLst>
                <a:path extrusionOk="0" h="12824" w="906">
                  <a:moveTo>
                    <a:pt x="1" y="1"/>
                  </a:moveTo>
                  <a:lnTo>
                    <a:pt x="1" y="12824"/>
                  </a:lnTo>
                  <a:cubicBezTo>
                    <a:pt x="310" y="12812"/>
                    <a:pt x="620" y="12764"/>
                    <a:pt x="906" y="12645"/>
                  </a:cubicBezTo>
                  <a:lnTo>
                    <a:pt x="906" y="167"/>
                  </a:lnTo>
                  <a:cubicBezTo>
                    <a:pt x="620" y="60"/>
                    <a:pt x="310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1" name="Google Shape;12821;p38"/>
            <p:cNvSpPr/>
            <p:nvPr/>
          </p:nvSpPr>
          <p:spPr>
            <a:xfrm>
              <a:off x="4833275" y="3599850"/>
              <a:ext cx="63725" cy="18775"/>
            </a:xfrm>
            <a:custGeom>
              <a:rect b="b" l="l" r="r" t="t"/>
              <a:pathLst>
                <a:path extrusionOk="0" h="751" w="2549">
                  <a:moveTo>
                    <a:pt x="1" y="0"/>
                  </a:moveTo>
                  <a:lnTo>
                    <a:pt x="1" y="750"/>
                  </a:lnTo>
                  <a:lnTo>
                    <a:pt x="2549" y="750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2" name="Google Shape;12822;p38"/>
            <p:cNvSpPr/>
            <p:nvPr/>
          </p:nvSpPr>
          <p:spPr>
            <a:xfrm>
              <a:off x="4833275" y="3547750"/>
              <a:ext cx="63725" cy="18775"/>
            </a:xfrm>
            <a:custGeom>
              <a:rect b="b" l="l" r="r" t="t"/>
              <a:pathLst>
                <a:path extrusionOk="0" h="751" w="2549">
                  <a:moveTo>
                    <a:pt x="1" y="0"/>
                  </a:moveTo>
                  <a:lnTo>
                    <a:pt x="1" y="751"/>
                  </a:lnTo>
                  <a:lnTo>
                    <a:pt x="2549" y="751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3" name="Google Shape;12823;p38"/>
            <p:cNvSpPr/>
            <p:nvPr/>
          </p:nvSpPr>
          <p:spPr>
            <a:xfrm>
              <a:off x="4833275" y="3599850"/>
              <a:ext cx="22650" cy="18775"/>
            </a:xfrm>
            <a:custGeom>
              <a:rect b="b" l="l" r="r" t="t"/>
              <a:pathLst>
                <a:path extrusionOk="0" h="751" w="906">
                  <a:moveTo>
                    <a:pt x="1" y="0"/>
                  </a:moveTo>
                  <a:lnTo>
                    <a:pt x="1" y="750"/>
                  </a:lnTo>
                  <a:lnTo>
                    <a:pt x="906" y="750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4" name="Google Shape;12824;p38"/>
            <p:cNvSpPr/>
            <p:nvPr/>
          </p:nvSpPr>
          <p:spPr>
            <a:xfrm>
              <a:off x="4833275" y="3547750"/>
              <a:ext cx="22650" cy="18775"/>
            </a:xfrm>
            <a:custGeom>
              <a:rect b="b" l="l" r="r" t="t"/>
              <a:pathLst>
                <a:path extrusionOk="0" h="751" w="906">
                  <a:moveTo>
                    <a:pt x="1" y="0"/>
                  </a:moveTo>
                  <a:lnTo>
                    <a:pt x="1" y="751"/>
                  </a:lnTo>
                  <a:lnTo>
                    <a:pt x="906" y="751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5" name="Google Shape;12825;p38"/>
            <p:cNvSpPr/>
            <p:nvPr/>
          </p:nvSpPr>
          <p:spPr>
            <a:xfrm>
              <a:off x="4831200" y="3716825"/>
              <a:ext cx="67900" cy="3600"/>
            </a:xfrm>
            <a:custGeom>
              <a:rect b="b" l="l" r="r" t="t"/>
              <a:pathLst>
                <a:path extrusionOk="0" h="144" w="2716">
                  <a:moveTo>
                    <a:pt x="84" y="0"/>
                  </a:moveTo>
                  <a:cubicBezTo>
                    <a:pt x="0" y="12"/>
                    <a:pt x="0" y="131"/>
                    <a:pt x="84" y="143"/>
                  </a:cubicBezTo>
                  <a:lnTo>
                    <a:pt x="2632" y="143"/>
                  </a:lnTo>
                  <a:cubicBezTo>
                    <a:pt x="2715" y="131"/>
                    <a:pt x="2715" y="12"/>
                    <a:pt x="26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6" name="Google Shape;12826;p38"/>
            <p:cNvSpPr/>
            <p:nvPr/>
          </p:nvSpPr>
          <p:spPr>
            <a:xfrm>
              <a:off x="4831500" y="3692125"/>
              <a:ext cx="67300" cy="3275"/>
            </a:xfrm>
            <a:custGeom>
              <a:rect b="b" l="l" r="r" t="t"/>
              <a:pathLst>
                <a:path extrusionOk="0" h="131" w="2692">
                  <a:moveTo>
                    <a:pt x="72" y="0"/>
                  </a:moveTo>
                  <a:cubicBezTo>
                    <a:pt x="24" y="0"/>
                    <a:pt x="0" y="24"/>
                    <a:pt x="0" y="60"/>
                  </a:cubicBezTo>
                  <a:cubicBezTo>
                    <a:pt x="0" y="107"/>
                    <a:pt x="24" y="131"/>
                    <a:pt x="72" y="131"/>
                  </a:cubicBezTo>
                  <a:lnTo>
                    <a:pt x="2620" y="131"/>
                  </a:lnTo>
                  <a:cubicBezTo>
                    <a:pt x="2655" y="131"/>
                    <a:pt x="2691" y="107"/>
                    <a:pt x="2691" y="60"/>
                  </a:cubicBezTo>
                  <a:cubicBezTo>
                    <a:pt x="2691" y="24"/>
                    <a:pt x="2655" y="0"/>
                    <a:pt x="2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7" name="Google Shape;12827;p38"/>
            <p:cNvSpPr/>
            <p:nvPr/>
          </p:nvSpPr>
          <p:spPr>
            <a:xfrm>
              <a:off x="4831500" y="3667100"/>
              <a:ext cx="67300" cy="3600"/>
            </a:xfrm>
            <a:custGeom>
              <a:rect b="b" l="l" r="r" t="t"/>
              <a:pathLst>
                <a:path extrusionOk="0" h="144" w="2692">
                  <a:moveTo>
                    <a:pt x="72" y="1"/>
                  </a:moveTo>
                  <a:cubicBezTo>
                    <a:pt x="24" y="1"/>
                    <a:pt x="0" y="37"/>
                    <a:pt x="0" y="72"/>
                  </a:cubicBezTo>
                  <a:cubicBezTo>
                    <a:pt x="0" y="108"/>
                    <a:pt x="24" y="144"/>
                    <a:pt x="72" y="144"/>
                  </a:cubicBezTo>
                  <a:lnTo>
                    <a:pt x="2620" y="144"/>
                  </a:lnTo>
                  <a:cubicBezTo>
                    <a:pt x="2655" y="144"/>
                    <a:pt x="2691" y="108"/>
                    <a:pt x="2691" y="72"/>
                  </a:cubicBezTo>
                  <a:cubicBezTo>
                    <a:pt x="2691" y="37"/>
                    <a:pt x="2655" y="1"/>
                    <a:pt x="2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8" name="Google Shape;12828;p38"/>
            <p:cNvSpPr/>
            <p:nvPr/>
          </p:nvSpPr>
          <p:spPr>
            <a:xfrm>
              <a:off x="4831500" y="3642400"/>
              <a:ext cx="67300" cy="3300"/>
            </a:xfrm>
            <a:custGeom>
              <a:rect b="b" l="l" r="r" t="t"/>
              <a:pathLst>
                <a:path extrusionOk="0" h="132" w="2692">
                  <a:moveTo>
                    <a:pt x="72" y="1"/>
                  </a:moveTo>
                  <a:cubicBezTo>
                    <a:pt x="24" y="1"/>
                    <a:pt x="0" y="24"/>
                    <a:pt x="0" y="60"/>
                  </a:cubicBezTo>
                  <a:cubicBezTo>
                    <a:pt x="0" y="108"/>
                    <a:pt x="24" y="132"/>
                    <a:pt x="72" y="132"/>
                  </a:cubicBezTo>
                  <a:lnTo>
                    <a:pt x="2620" y="132"/>
                  </a:lnTo>
                  <a:cubicBezTo>
                    <a:pt x="2655" y="132"/>
                    <a:pt x="2691" y="108"/>
                    <a:pt x="2691" y="60"/>
                  </a:cubicBezTo>
                  <a:cubicBezTo>
                    <a:pt x="2691" y="24"/>
                    <a:pt x="2655" y="1"/>
                    <a:pt x="26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9" name="Google Shape;12829;p38"/>
            <p:cNvSpPr/>
            <p:nvPr/>
          </p:nvSpPr>
          <p:spPr>
            <a:xfrm>
              <a:off x="4667200" y="3445050"/>
              <a:ext cx="145575" cy="31275"/>
            </a:xfrm>
            <a:custGeom>
              <a:rect b="b" l="l" r="r" t="t"/>
              <a:pathLst>
                <a:path extrusionOk="0" h="1251" w="5823">
                  <a:moveTo>
                    <a:pt x="655" y="1"/>
                  </a:moveTo>
                  <a:cubicBezTo>
                    <a:pt x="429" y="1"/>
                    <a:pt x="203" y="48"/>
                    <a:pt x="0" y="156"/>
                  </a:cubicBezTo>
                  <a:cubicBezTo>
                    <a:pt x="631" y="703"/>
                    <a:pt x="1393" y="1060"/>
                    <a:pt x="2215" y="1191"/>
                  </a:cubicBezTo>
                  <a:cubicBezTo>
                    <a:pt x="2274" y="1203"/>
                    <a:pt x="2334" y="1203"/>
                    <a:pt x="2381" y="1215"/>
                  </a:cubicBezTo>
                  <a:lnTo>
                    <a:pt x="2524" y="1227"/>
                  </a:lnTo>
                  <a:cubicBezTo>
                    <a:pt x="2655" y="1239"/>
                    <a:pt x="2774" y="1251"/>
                    <a:pt x="2905" y="1251"/>
                  </a:cubicBezTo>
                  <a:cubicBezTo>
                    <a:pt x="3024" y="1251"/>
                    <a:pt x="3155" y="1251"/>
                    <a:pt x="3274" y="1227"/>
                  </a:cubicBezTo>
                  <a:lnTo>
                    <a:pt x="3417" y="1215"/>
                  </a:lnTo>
                  <a:cubicBezTo>
                    <a:pt x="3477" y="1215"/>
                    <a:pt x="3524" y="1191"/>
                    <a:pt x="3572" y="1191"/>
                  </a:cubicBezTo>
                  <a:cubicBezTo>
                    <a:pt x="4405" y="1060"/>
                    <a:pt x="5191" y="691"/>
                    <a:pt x="5822" y="120"/>
                  </a:cubicBezTo>
                  <a:cubicBezTo>
                    <a:pt x="5644" y="37"/>
                    <a:pt x="5453" y="1"/>
                    <a:pt x="52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0" name="Google Shape;12830;p38"/>
            <p:cNvSpPr/>
            <p:nvPr/>
          </p:nvSpPr>
          <p:spPr>
            <a:xfrm>
              <a:off x="4618675" y="3244150"/>
              <a:ext cx="242325" cy="220800"/>
            </a:xfrm>
            <a:custGeom>
              <a:rect b="b" l="l" r="r" t="t"/>
              <a:pathLst>
                <a:path extrusionOk="0" h="8832" w="9693">
                  <a:moveTo>
                    <a:pt x="4842" y="0"/>
                  </a:moveTo>
                  <a:cubicBezTo>
                    <a:pt x="3712" y="0"/>
                    <a:pt x="2584" y="429"/>
                    <a:pt x="1727" y="1286"/>
                  </a:cubicBezTo>
                  <a:cubicBezTo>
                    <a:pt x="0" y="3012"/>
                    <a:pt x="0" y="5810"/>
                    <a:pt x="1727" y="7537"/>
                  </a:cubicBezTo>
                  <a:cubicBezTo>
                    <a:pt x="2584" y="8400"/>
                    <a:pt x="3712" y="8832"/>
                    <a:pt x="4842" y="8832"/>
                  </a:cubicBezTo>
                  <a:cubicBezTo>
                    <a:pt x="5971" y="8832"/>
                    <a:pt x="7102" y="8400"/>
                    <a:pt x="7966" y="7537"/>
                  </a:cubicBezTo>
                  <a:cubicBezTo>
                    <a:pt x="9692" y="5810"/>
                    <a:pt x="9692" y="3012"/>
                    <a:pt x="7966" y="1286"/>
                  </a:cubicBezTo>
                  <a:cubicBezTo>
                    <a:pt x="7102" y="429"/>
                    <a:pt x="5971" y="0"/>
                    <a:pt x="48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1" name="Google Shape;12831;p38"/>
            <p:cNvSpPr/>
            <p:nvPr/>
          </p:nvSpPr>
          <p:spPr>
            <a:xfrm>
              <a:off x="4646350" y="3289975"/>
              <a:ext cx="186950" cy="130700"/>
            </a:xfrm>
            <a:custGeom>
              <a:rect b="b" l="l" r="r" t="t"/>
              <a:pathLst>
                <a:path extrusionOk="0" h="5228" w="7478">
                  <a:moveTo>
                    <a:pt x="1156" y="1"/>
                  </a:moveTo>
                  <a:cubicBezTo>
                    <a:pt x="513" y="1"/>
                    <a:pt x="1" y="513"/>
                    <a:pt x="1" y="1156"/>
                  </a:cubicBezTo>
                  <a:lnTo>
                    <a:pt x="1" y="4073"/>
                  </a:lnTo>
                  <a:cubicBezTo>
                    <a:pt x="1" y="4716"/>
                    <a:pt x="513" y="5228"/>
                    <a:pt x="1156" y="5228"/>
                  </a:cubicBezTo>
                  <a:lnTo>
                    <a:pt x="6323" y="5228"/>
                  </a:lnTo>
                  <a:cubicBezTo>
                    <a:pt x="6954" y="5228"/>
                    <a:pt x="7478" y="4716"/>
                    <a:pt x="7478" y="4073"/>
                  </a:cubicBezTo>
                  <a:lnTo>
                    <a:pt x="7478" y="1156"/>
                  </a:lnTo>
                  <a:cubicBezTo>
                    <a:pt x="7478" y="513"/>
                    <a:pt x="6954" y="1"/>
                    <a:pt x="6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2" name="Google Shape;12832;p38"/>
            <p:cNvSpPr/>
            <p:nvPr/>
          </p:nvSpPr>
          <p:spPr>
            <a:xfrm>
              <a:off x="4713025" y="3444900"/>
              <a:ext cx="53600" cy="20125"/>
            </a:xfrm>
            <a:custGeom>
              <a:rect b="b" l="l" r="r" t="t"/>
              <a:pathLst>
                <a:path extrusionOk="0" h="805" w="2144">
                  <a:moveTo>
                    <a:pt x="1072" y="1"/>
                  </a:moveTo>
                  <a:cubicBezTo>
                    <a:pt x="647" y="1"/>
                    <a:pt x="221" y="221"/>
                    <a:pt x="1" y="662"/>
                  </a:cubicBezTo>
                  <a:cubicBezTo>
                    <a:pt x="346" y="757"/>
                    <a:pt x="703" y="805"/>
                    <a:pt x="1072" y="805"/>
                  </a:cubicBezTo>
                  <a:cubicBezTo>
                    <a:pt x="1429" y="805"/>
                    <a:pt x="1799" y="757"/>
                    <a:pt x="2144" y="662"/>
                  </a:cubicBezTo>
                  <a:cubicBezTo>
                    <a:pt x="1924" y="221"/>
                    <a:pt x="1498" y="1"/>
                    <a:pt x="10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3" name="Google Shape;12833;p38"/>
            <p:cNvSpPr/>
            <p:nvPr/>
          </p:nvSpPr>
          <p:spPr>
            <a:xfrm>
              <a:off x="4686550" y="3289975"/>
              <a:ext cx="49425" cy="130700"/>
            </a:xfrm>
            <a:custGeom>
              <a:rect b="b" l="l" r="r" t="t"/>
              <a:pathLst>
                <a:path extrusionOk="0" h="5228" w="1977">
                  <a:moveTo>
                    <a:pt x="1000" y="1"/>
                  </a:moveTo>
                  <a:lnTo>
                    <a:pt x="0" y="5228"/>
                  </a:lnTo>
                  <a:lnTo>
                    <a:pt x="964" y="5228"/>
                  </a:lnTo>
                  <a:lnTo>
                    <a:pt x="19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4" name="Google Shape;12834;p38"/>
            <p:cNvSpPr/>
            <p:nvPr/>
          </p:nvSpPr>
          <p:spPr>
            <a:xfrm>
              <a:off x="4722550" y="3289975"/>
              <a:ext cx="37525" cy="130700"/>
            </a:xfrm>
            <a:custGeom>
              <a:rect b="b" l="l" r="r" t="t"/>
              <a:pathLst>
                <a:path extrusionOk="0" h="5228" w="1501">
                  <a:moveTo>
                    <a:pt x="1001" y="1"/>
                  </a:moveTo>
                  <a:lnTo>
                    <a:pt x="1" y="5228"/>
                  </a:lnTo>
                  <a:lnTo>
                    <a:pt x="489" y="5228"/>
                  </a:lnTo>
                  <a:lnTo>
                    <a:pt x="15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5" name="Google Shape;12835;p38"/>
            <p:cNvSpPr/>
            <p:nvPr/>
          </p:nvSpPr>
          <p:spPr>
            <a:xfrm>
              <a:off x="4282650" y="3153025"/>
              <a:ext cx="247950" cy="883700"/>
            </a:xfrm>
            <a:custGeom>
              <a:rect b="b" l="l" r="r" t="t"/>
              <a:pathLst>
                <a:path extrusionOk="0" h="35348" w="9918">
                  <a:moveTo>
                    <a:pt x="306" y="1"/>
                  </a:moveTo>
                  <a:cubicBezTo>
                    <a:pt x="153" y="1"/>
                    <a:pt x="1" y="127"/>
                    <a:pt x="71" y="323"/>
                  </a:cubicBezTo>
                  <a:lnTo>
                    <a:pt x="9417" y="35161"/>
                  </a:lnTo>
                  <a:cubicBezTo>
                    <a:pt x="9437" y="35271"/>
                    <a:pt x="9542" y="35348"/>
                    <a:pt x="9653" y="35348"/>
                  </a:cubicBezTo>
                  <a:cubicBezTo>
                    <a:pt x="9673" y="35348"/>
                    <a:pt x="9694" y="35345"/>
                    <a:pt x="9715" y="35340"/>
                  </a:cubicBezTo>
                  <a:cubicBezTo>
                    <a:pt x="9834" y="35304"/>
                    <a:pt x="9917" y="35173"/>
                    <a:pt x="9881" y="35042"/>
                  </a:cubicBezTo>
                  <a:lnTo>
                    <a:pt x="547" y="204"/>
                  </a:lnTo>
                  <a:cubicBezTo>
                    <a:pt x="518" y="62"/>
                    <a:pt x="412" y="1"/>
                    <a:pt x="3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6" name="Google Shape;12836;p38"/>
            <p:cNvSpPr/>
            <p:nvPr/>
          </p:nvSpPr>
          <p:spPr>
            <a:xfrm>
              <a:off x="4343225" y="3483350"/>
              <a:ext cx="63550" cy="84400"/>
            </a:xfrm>
            <a:custGeom>
              <a:rect b="b" l="l" r="r" t="t"/>
              <a:pathLst>
                <a:path extrusionOk="0" h="3376" w="2542">
                  <a:moveTo>
                    <a:pt x="1184" y="0"/>
                  </a:moveTo>
                  <a:cubicBezTo>
                    <a:pt x="1044" y="0"/>
                    <a:pt x="905" y="9"/>
                    <a:pt x="779" y="17"/>
                  </a:cubicBezTo>
                  <a:cubicBezTo>
                    <a:pt x="184" y="52"/>
                    <a:pt x="124" y="802"/>
                    <a:pt x="77" y="1719"/>
                  </a:cubicBezTo>
                  <a:cubicBezTo>
                    <a:pt x="1" y="3209"/>
                    <a:pt x="697" y="3375"/>
                    <a:pt x="1271" y="3375"/>
                  </a:cubicBezTo>
                  <a:cubicBezTo>
                    <a:pt x="1418" y="3375"/>
                    <a:pt x="1556" y="3365"/>
                    <a:pt x="1672" y="3362"/>
                  </a:cubicBezTo>
                  <a:cubicBezTo>
                    <a:pt x="2541" y="3338"/>
                    <a:pt x="2315" y="1898"/>
                    <a:pt x="2279" y="862"/>
                  </a:cubicBezTo>
                  <a:cubicBezTo>
                    <a:pt x="2260" y="120"/>
                    <a:pt x="1709" y="0"/>
                    <a:pt x="11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39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37" name="Google Shape;12837;p38"/>
          <p:cNvGrpSpPr/>
          <p:nvPr/>
        </p:nvGrpSpPr>
        <p:grpSpPr>
          <a:xfrm flipH="1" rot="-906021">
            <a:off x="3982160" y="2291842"/>
            <a:ext cx="458572" cy="300253"/>
            <a:chOff x="4045391" y="1910950"/>
            <a:chExt cx="558237" cy="365509"/>
          </a:xfrm>
        </p:grpSpPr>
        <p:sp>
          <p:nvSpPr>
            <p:cNvPr id="12838" name="Google Shape;12838;p38"/>
            <p:cNvSpPr/>
            <p:nvPr/>
          </p:nvSpPr>
          <p:spPr>
            <a:xfrm>
              <a:off x="4045655" y="1910950"/>
              <a:ext cx="557708" cy="365498"/>
            </a:xfrm>
            <a:custGeom>
              <a:rect b="b" l="l" r="r" t="t"/>
              <a:pathLst>
                <a:path extrusionOk="0" h="16574" w="25290">
                  <a:moveTo>
                    <a:pt x="429" y="0"/>
                  </a:moveTo>
                  <a:cubicBezTo>
                    <a:pt x="191" y="0"/>
                    <a:pt x="0" y="191"/>
                    <a:pt x="0" y="429"/>
                  </a:cubicBezTo>
                  <a:lnTo>
                    <a:pt x="0" y="16133"/>
                  </a:lnTo>
                  <a:cubicBezTo>
                    <a:pt x="0" y="16371"/>
                    <a:pt x="191" y="16574"/>
                    <a:pt x="429" y="16574"/>
                  </a:cubicBezTo>
                  <a:lnTo>
                    <a:pt x="24861" y="16574"/>
                  </a:lnTo>
                  <a:cubicBezTo>
                    <a:pt x="25099" y="16574"/>
                    <a:pt x="25289" y="16371"/>
                    <a:pt x="25289" y="16133"/>
                  </a:cubicBezTo>
                  <a:lnTo>
                    <a:pt x="25289" y="429"/>
                  </a:lnTo>
                  <a:cubicBezTo>
                    <a:pt x="25289" y="191"/>
                    <a:pt x="25099" y="0"/>
                    <a:pt x="248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9" name="Google Shape;12839;p38"/>
            <p:cNvSpPr/>
            <p:nvPr/>
          </p:nvSpPr>
          <p:spPr>
            <a:xfrm>
              <a:off x="4045391" y="1910950"/>
              <a:ext cx="557972" cy="28382"/>
            </a:xfrm>
            <a:custGeom>
              <a:rect b="b" l="l" r="r" t="t"/>
              <a:pathLst>
                <a:path extrusionOk="0" h="1287" w="25302">
                  <a:moveTo>
                    <a:pt x="441" y="0"/>
                  </a:moveTo>
                  <a:cubicBezTo>
                    <a:pt x="203" y="0"/>
                    <a:pt x="1" y="203"/>
                    <a:pt x="1" y="441"/>
                  </a:cubicBezTo>
                  <a:lnTo>
                    <a:pt x="1" y="1286"/>
                  </a:lnTo>
                  <a:lnTo>
                    <a:pt x="25301" y="1286"/>
                  </a:lnTo>
                  <a:lnTo>
                    <a:pt x="25301" y="441"/>
                  </a:lnTo>
                  <a:cubicBezTo>
                    <a:pt x="25301" y="203"/>
                    <a:pt x="25099" y="0"/>
                    <a:pt x="248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0" name="Google Shape;12840;p38"/>
            <p:cNvSpPr/>
            <p:nvPr/>
          </p:nvSpPr>
          <p:spPr>
            <a:xfrm>
              <a:off x="4045391" y="2023333"/>
              <a:ext cx="557972" cy="28117"/>
            </a:xfrm>
            <a:custGeom>
              <a:rect b="b" l="l" r="r" t="t"/>
              <a:pathLst>
                <a:path extrusionOk="0" h="1275" w="25302">
                  <a:moveTo>
                    <a:pt x="1" y="0"/>
                  </a:moveTo>
                  <a:lnTo>
                    <a:pt x="1" y="1274"/>
                  </a:lnTo>
                  <a:lnTo>
                    <a:pt x="25301" y="1274"/>
                  </a:lnTo>
                  <a:lnTo>
                    <a:pt x="2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1" name="Google Shape;12841;p38"/>
            <p:cNvSpPr/>
            <p:nvPr/>
          </p:nvSpPr>
          <p:spPr>
            <a:xfrm>
              <a:off x="4045391" y="1967142"/>
              <a:ext cx="557972" cy="28117"/>
            </a:xfrm>
            <a:custGeom>
              <a:rect b="b" l="l" r="r" t="t"/>
              <a:pathLst>
                <a:path extrusionOk="0" h="1275" w="25302">
                  <a:moveTo>
                    <a:pt x="1" y="0"/>
                  </a:moveTo>
                  <a:lnTo>
                    <a:pt x="1" y="1274"/>
                  </a:lnTo>
                  <a:lnTo>
                    <a:pt x="25301" y="1274"/>
                  </a:lnTo>
                  <a:lnTo>
                    <a:pt x="2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2" name="Google Shape;12842;p38"/>
            <p:cNvSpPr/>
            <p:nvPr/>
          </p:nvSpPr>
          <p:spPr>
            <a:xfrm>
              <a:off x="4045655" y="2079525"/>
              <a:ext cx="557972" cy="28117"/>
            </a:xfrm>
            <a:custGeom>
              <a:rect b="b" l="l" r="r" t="t"/>
              <a:pathLst>
                <a:path extrusionOk="0" h="1275" w="25302">
                  <a:moveTo>
                    <a:pt x="0" y="0"/>
                  </a:moveTo>
                  <a:lnTo>
                    <a:pt x="0" y="846"/>
                  </a:lnTo>
                  <a:cubicBezTo>
                    <a:pt x="0" y="1084"/>
                    <a:pt x="191" y="1274"/>
                    <a:pt x="441" y="1274"/>
                  </a:cubicBezTo>
                  <a:lnTo>
                    <a:pt x="25289" y="1274"/>
                  </a:lnTo>
                  <a:lnTo>
                    <a:pt x="2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3" name="Google Shape;12843;p38"/>
            <p:cNvSpPr/>
            <p:nvPr/>
          </p:nvSpPr>
          <p:spPr>
            <a:xfrm>
              <a:off x="4045391" y="2191908"/>
              <a:ext cx="557972" cy="28360"/>
            </a:xfrm>
            <a:custGeom>
              <a:rect b="b" l="l" r="r" t="t"/>
              <a:pathLst>
                <a:path extrusionOk="0" h="1286" w="25302">
                  <a:moveTo>
                    <a:pt x="1" y="0"/>
                  </a:moveTo>
                  <a:lnTo>
                    <a:pt x="1" y="1286"/>
                  </a:lnTo>
                  <a:lnTo>
                    <a:pt x="25301" y="1286"/>
                  </a:lnTo>
                  <a:lnTo>
                    <a:pt x="2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4" name="Google Shape;12844;p38"/>
            <p:cNvSpPr/>
            <p:nvPr/>
          </p:nvSpPr>
          <p:spPr>
            <a:xfrm>
              <a:off x="4045655" y="2248342"/>
              <a:ext cx="557972" cy="28117"/>
            </a:xfrm>
            <a:custGeom>
              <a:rect b="b" l="l" r="r" t="t"/>
              <a:pathLst>
                <a:path extrusionOk="0" h="1275" w="25302">
                  <a:moveTo>
                    <a:pt x="0" y="1"/>
                  </a:moveTo>
                  <a:lnTo>
                    <a:pt x="0" y="834"/>
                  </a:lnTo>
                  <a:cubicBezTo>
                    <a:pt x="0" y="1072"/>
                    <a:pt x="191" y="1275"/>
                    <a:pt x="429" y="1275"/>
                  </a:cubicBezTo>
                  <a:lnTo>
                    <a:pt x="24861" y="1275"/>
                  </a:lnTo>
                  <a:cubicBezTo>
                    <a:pt x="25099" y="1275"/>
                    <a:pt x="25301" y="1072"/>
                    <a:pt x="25301" y="834"/>
                  </a:cubicBezTo>
                  <a:lnTo>
                    <a:pt x="253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5" name="Google Shape;12845;p38"/>
            <p:cNvSpPr/>
            <p:nvPr/>
          </p:nvSpPr>
          <p:spPr>
            <a:xfrm>
              <a:off x="4045391" y="2135716"/>
              <a:ext cx="557972" cy="28117"/>
            </a:xfrm>
            <a:custGeom>
              <a:rect b="b" l="l" r="r" t="t"/>
              <a:pathLst>
                <a:path extrusionOk="0" h="1275" w="25302">
                  <a:moveTo>
                    <a:pt x="1" y="0"/>
                  </a:moveTo>
                  <a:lnTo>
                    <a:pt x="1" y="1274"/>
                  </a:lnTo>
                  <a:lnTo>
                    <a:pt x="25301" y="1274"/>
                  </a:lnTo>
                  <a:lnTo>
                    <a:pt x="253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6" name="Google Shape;12846;p38"/>
            <p:cNvSpPr/>
            <p:nvPr/>
          </p:nvSpPr>
          <p:spPr>
            <a:xfrm>
              <a:off x="4045655" y="1910950"/>
              <a:ext cx="259690" cy="196686"/>
            </a:xfrm>
            <a:custGeom>
              <a:rect b="b" l="l" r="r" t="t"/>
              <a:pathLst>
                <a:path extrusionOk="0" h="8919" w="11776">
                  <a:moveTo>
                    <a:pt x="429" y="0"/>
                  </a:moveTo>
                  <a:cubicBezTo>
                    <a:pt x="191" y="0"/>
                    <a:pt x="0" y="191"/>
                    <a:pt x="0" y="429"/>
                  </a:cubicBezTo>
                  <a:lnTo>
                    <a:pt x="0" y="8490"/>
                  </a:lnTo>
                  <a:cubicBezTo>
                    <a:pt x="0" y="8728"/>
                    <a:pt x="191" y="8918"/>
                    <a:pt x="429" y="8918"/>
                  </a:cubicBezTo>
                  <a:lnTo>
                    <a:pt x="11335" y="8918"/>
                  </a:lnTo>
                  <a:cubicBezTo>
                    <a:pt x="11573" y="8918"/>
                    <a:pt x="11776" y="8728"/>
                    <a:pt x="11776" y="8490"/>
                  </a:cubicBezTo>
                  <a:lnTo>
                    <a:pt x="11776" y="429"/>
                  </a:lnTo>
                  <a:cubicBezTo>
                    <a:pt x="11776" y="191"/>
                    <a:pt x="11573" y="0"/>
                    <a:pt x="113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7" name="Google Shape;12847;p38"/>
            <p:cNvSpPr/>
            <p:nvPr/>
          </p:nvSpPr>
          <p:spPr>
            <a:xfrm>
              <a:off x="4060630" y="1932011"/>
              <a:ext cx="229236" cy="154522"/>
            </a:xfrm>
            <a:custGeom>
              <a:rect b="b" l="l" r="r" t="t"/>
              <a:pathLst>
                <a:path extrusionOk="0" h="7007" w="10395">
                  <a:moveTo>
                    <a:pt x="2846" y="1"/>
                  </a:moveTo>
                  <a:cubicBezTo>
                    <a:pt x="2822" y="1"/>
                    <a:pt x="2798" y="16"/>
                    <a:pt x="2798" y="46"/>
                  </a:cubicBezTo>
                  <a:lnTo>
                    <a:pt x="2703" y="331"/>
                  </a:lnTo>
                  <a:lnTo>
                    <a:pt x="2405" y="331"/>
                  </a:lnTo>
                  <a:cubicBezTo>
                    <a:pt x="2369" y="331"/>
                    <a:pt x="2346" y="379"/>
                    <a:pt x="2381" y="403"/>
                  </a:cubicBezTo>
                  <a:lnTo>
                    <a:pt x="2631" y="581"/>
                  </a:lnTo>
                  <a:lnTo>
                    <a:pt x="2536" y="879"/>
                  </a:lnTo>
                  <a:cubicBezTo>
                    <a:pt x="2527" y="914"/>
                    <a:pt x="2544" y="936"/>
                    <a:pt x="2568" y="936"/>
                  </a:cubicBezTo>
                  <a:cubicBezTo>
                    <a:pt x="2577" y="936"/>
                    <a:pt x="2586" y="933"/>
                    <a:pt x="2596" y="927"/>
                  </a:cubicBezTo>
                  <a:lnTo>
                    <a:pt x="2846" y="748"/>
                  </a:lnTo>
                  <a:lnTo>
                    <a:pt x="3096" y="927"/>
                  </a:lnTo>
                  <a:cubicBezTo>
                    <a:pt x="3102" y="933"/>
                    <a:pt x="3110" y="936"/>
                    <a:pt x="3118" y="936"/>
                  </a:cubicBezTo>
                  <a:cubicBezTo>
                    <a:pt x="3141" y="936"/>
                    <a:pt x="3164" y="914"/>
                    <a:pt x="3155" y="879"/>
                  </a:cubicBezTo>
                  <a:lnTo>
                    <a:pt x="3060" y="581"/>
                  </a:lnTo>
                  <a:lnTo>
                    <a:pt x="3310" y="403"/>
                  </a:lnTo>
                  <a:cubicBezTo>
                    <a:pt x="3346" y="379"/>
                    <a:pt x="3322" y="331"/>
                    <a:pt x="3286" y="331"/>
                  </a:cubicBezTo>
                  <a:lnTo>
                    <a:pt x="2989" y="331"/>
                  </a:lnTo>
                  <a:lnTo>
                    <a:pt x="2893" y="46"/>
                  </a:lnTo>
                  <a:cubicBezTo>
                    <a:pt x="2893" y="16"/>
                    <a:pt x="2870" y="1"/>
                    <a:pt x="2846" y="1"/>
                  </a:cubicBezTo>
                  <a:close/>
                  <a:moveTo>
                    <a:pt x="5203" y="19"/>
                  </a:moveTo>
                  <a:cubicBezTo>
                    <a:pt x="5188" y="19"/>
                    <a:pt x="5173" y="28"/>
                    <a:pt x="5167" y="46"/>
                  </a:cubicBezTo>
                  <a:lnTo>
                    <a:pt x="5072" y="331"/>
                  </a:lnTo>
                  <a:lnTo>
                    <a:pt x="4763" y="331"/>
                  </a:lnTo>
                  <a:cubicBezTo>
                    <a:pt x="4715" y="331"/>
                    <a:pt x="4703" y="391"/>
                    <a:pt x="4739" y="403"/>
                  </a:cubicBezTo>
                  <a:lnTo>
                    <a:pt x="4989" y="581"/>
                  </a:lnTo>
                  <a:lnTo>
                    <a:pt x="4894" y="879"/>
                  </a:lnTo>
                  <a:cubicBezTo>
                    <a:pt x="4885" y="914"/>
                    <a:pt x="4902" y="936"/>
                    <a:pt x="4925" y="936"/>
                  </a:cubicBezTo>
                  <a:cubicBezTo>
                    <a:pt x="4934" y="936"/>
                    <a:pt x="4944" y="933"/>
                    <a:pt x="4953" y="927"/>
                  </a:cubicBezTo>
                  <a:lnTo>
                    <a:pt x="5203" y="748"/>
                  </a:lnTo>
                  <a:lnTo>
                    <a:pt x="5453" y="927"/>
                  </a:lnTo>
                  <a:cubicBezTo>
                    <a:pt x="5463" y="933"/>
                    <a:pt x="5472" y="936"/>
                    <a:pt x="5481" y="936"/>
                  </a:cubicBezTo>
                  <a:cubicBezTo>
                    <a:pt x="5505" y="936"/>
                    <a:pt x="5521" y="914"/>
                    <a:pt x="5513" y="879"/>
                  </a:cubicBezTo>
                  <a:lnTo>
                    <a:pt x="5417" y="581"/>
                  </a:lnTo>
                  <a:lnTo>
                    <a:pt x="5668" y="403"/>
                  </a:lnTo>
                  <a:cubicBezTo>
                    <a:pt x="5703" y="391"/>
                    <a:pt x="5691" y="331"/>
                    <a:pt x="5644" y="331"/>
                  </a:cubicBezTo>
                  <a:lnTo>
                    <a:pt x="5334" y="331"/>
                  </a:lnTo>
                  <a:lnTo>
                    <a:pt x="5239" y="46"/>
                  </a:lnTo>
                  <a:cubicBezTo>
                    <a:pt x="5233" y="28"/>
                    <a:pt x="5218" y="19"/>
                    <a:pt x="5203" y="19"/>
                  </a:cubicBezTo>
                  <a:close/>
                  <a:moveTo>
                    <a:pt x="7549" y="1"/>
                  </a:moveTo>
                  <a:cubicBezTo>
                    <a:pt x="7525" y="1"/>
                    <a:pt x="7501" y="16"/>
                    <a:pt x="7501" y="46"/>
                  </a:cubicBezTo>
                  <a:lnTo>
                    <a:pt x="7406" y="331"/>
                  </a:lnTo>
                  <a:lnTo>
                    <a:pt x="7108" y="331"/>
                  </a:lnTo>
                  <a:cubicBezTo>
                    <a:pt x="7061" y="331"/>
                    <a:pt x="7049" y="391"/>
                    <a:pt x="7084" y="403"/>
                  </a:cubicBezTo>
                  <a:lnTo>
                    <a:pt x="7334" y="581"/>
                  </a:lnTo>
                  <a:lnTo>
                    <a:pt x="7239" y="879"/>
                  </a:lnTo>
                  <a:cubicBezTo>
                    <a:pt x="7230" y="914"/>
                    <a:pt x="7247" y="936"/>
                    <a:pt x="7271" y="936"/>
                  </a:cubicBezTo>
                  <a:cubicBezTo>
                    <a:pt x="7280" y="936"/>
                    <a:pt x="7289" y="933"/>
                    <a:pt x="7299" y="927"/>
                  </a:cubicBezTo>
                  <a:lnTo>
                    <a:pt x="7549" y="748"/>
                  </a:lnTo>
                  <a:lnTo>
                    <a:pt x="7799" y="927"/>
                  </a:lnTo>
                  <a:cubicBezTo>
                    <a:pt x="7805" y="933"/>
                    <a:pt x="7813" y="936"/>
                    <a:pt x="7821" y="936"/>
                  </a:cubicBezTo>
                  <a:cubicBezTo>
                    <a:pt x="7844" y="936"/>
                    <a:pt x="7867" y="914"/>
                    <a:pt x="7858" y="879"/>
                  </a:cubicBezTo>
                  <a:lnTo>
                    <a:pt x="7763" y="581"/>
                  </a:lnTo>
                  <a:lnTo>
                    <a:pt x="8013" y="403"/>
                  </a:lnTo>
                  <a:cubicBezTo>
                    <a:pt x="8049" y="391"/>
                    <a:pt x="8025" y="331"/>
                    <a:pt x="7989" y="331"/>
                  </a:cubicBezTo>
                  <a:lnTo>
                    <a:pt x="7692" y="331"/>
                  </a:lnTo>
                  <a:lnTo>
                    <a:pt x="7596" y="46"/>
                  </a:lnTo>
                  <a:cubicBezTo>
                    <a:pt x="7596" y="16"/>
                    <a:pt x="7573" y="1"/>
                    <a:pt x="7549" y="1"/>
                  </a:cubicBezTo>
                  <a:close/>
                  <a:moveTo>
                    <a:pt x="9894" y="1"/>
                  </a:moveTo>
                  <a:cubicBezTo>
                    <a:pt x="9870" y="1"/>
                    <a:pt x="9847" y="16"/>
                    <a:pt x="9847" y="46"/>
                  </a:cubicBezTo>
                  <a:lnTo>
                    <a:pt x="9751" y="331"/>
                  </a:lnTo>
                  <a:lnTo>
                    <a:pt x="9454" y="331"/>
                  </a:lnTo>
                  <a:cubicBezTo>
                    <a:pt x="9418" y="331"/>
                    <a:pt x="9406" y="379"/>
                    <a:pt x="9430" y="403"/>
                  </a:cubicBezTo>
                  <a:lnTo>
                    <a:pt x="9680" y="581"/>
                  </a:lnTo>
                  <a:lnTo>
                    <a:pt x="9585" y="879"/>
                  </a:lnTo>
                  <a:cubicBezTo>
                    <a:pt x="9576" y="914"/>
                    <a:pt x="9599" y="936"/>
                    <a:pt x="9622" y="936"/>
                  </a:cubicBezTo>
                  <a:cubicBezTo>
                    <a:pt x="9630" y="936"/>
                    <a:pt x="9638" y="933"/>
                    <a:pt x="9644" y="927"/>
                  </a:cubicBezTo>
                  <a:lnTo>
                    <a:pt x="9894" y="748"/>
                  </a:lnTo>
                  <a:lnTo>
                    <a:pt x="10144" y="927"/>
                  </a:lnTo>
                  <a:cubicBezTo>
                    <a:pt x="10154" y="933"/>
                    <a:pt x="10163" y="936"/>
                    <a:pt x="10172" y="936"/>
                  </a:cubicBezTo>
                  <a:cubicBezTo>
                    <a:pt x="10196" y="936"/>
                    <a:pt x="10213" y="914"/>
                    <a:pt x="10204" y="879"/>
                  </a:cubicBezTo>
                  <a:lnTo>
                    <a:pt x="10120" y="581"/>
                  </a:lnTo>
                  <a:lnTo>
                    <a:pt x="10359" y="403"/>
                  </a:lnTo>
                  <a:cubicBezTo>
                    <a:pt x="10394" y="379"/>
                    <a:pt x="10382" y="331"/>
                    <a:pt x="10335" y="331"/>
                  </a:cubicBezTo>
                  <a:lnTo>
                    <a:pt x="10037" y="331"/>
                  </a:lnTo>
                  <a:lnTo>
                    <a:pt x="9942" y="46"/>
                  </a:lnTo>
                  <a:cubicBezTo>
                    <a:pt x="9942" y="16"/>
                    <a:pt x="9918" y="1"/>
                    <a:pt x="9894" y="1"/>
                  </a:cubicBezTo>
                  <a:close/>
                  <a:moveTo>
                    <a:pt x="500" y="19"/>
                  </a:moveTo>
                  <a:cubicBezTo>
                    <a:pt x="485" y="19"/>
                    <a:pt x="470" y="28"/>
                    <a:pt x="464" y="46"/>
                  </a:cubicBezTo>
                  <a:lnTo>
                    <a:pt x="369" y="331"/>
                  </a:lnTo>
                  <a:lnTo>
                    <a:pt x="60" y="331"/>
                  </a:lnTo>
                  <a:cubicBezTo>
                    <a:pt x="24" y="331"/>
                    <a:pt x="0" y="379"/>
                    <a:pt x="36" y="403"/>
                  </a:cubicBezTo>
                  <a:lnTo>
                    <a:pt x="286" y="593"/>
                  </a:lnTo>
                  <a:lnTo>
                    <a:pt x="191" y="891"/>
                  </a:lnTo>
                  <a:cubicBezTo>
                    <a:pt x="182" y="917"/>
                    <a:pt x="204" y="936"/>
                    <a:pt x="226" y="936"/>
                  </a:cubicBezTo>
                  <a:cubicBezTo>
                    <a:pt x="235" y="936"/>
                    <a:pt x="244" y="933"/>
                    <a:pt x="250" y="927"/>
                  </a:cubicBezTo>
                  <a:lnTo>
                    <a:pt x="500" y="748"/>
                  </a:lnTo>
                  <a:lnTo>
                    <a:pt x="750" y="927"/>
                  </a:lnTo>
                  <a:cubicBezTo>
                    <a:pt x="760" y="933"/>
                    <a:pt x="770" y="936"/>
                    <a:pt x="779" y="936"/>
                  </a:cubicBezTo>
                  <a:cubicBezTo>
                    <a:pt x="802" y="936"/>
                    <a:pt x="818" y="917"/>
                    <a:pt x="810" y="891"/>
                  </a:cubicBezTo>
                  <a:lnTo>
                    <a:pt x="715" y="593"/>
                  </a:lnTo>
                  <a:lnTo>
                    <a:pt x="965" y="403"/>
                  </a:lnTo>
                  <a:cubicBezTo>
                    <a:pt x="1000" y="379"/>
                    <a:pt x="976" y="331"/>
                    <a:pt x="941" y="331"/>
                  </a:cubicBezTo>
                  <a:lnTo>
                    <a:pt x="643" y="331"/>
                  </a:lnTo>
                  <a:lnTo>
                    <a:pt x="536" y="46"/>
                  </a:lnTo>
                  <a:cubicBezTo>
                    <a:pt x="530" y="28"/>
                    <a:pt x="515" y="19"/>
                    <a:pt x="500" y="19"/>
                  </a:cubicBezTo>
                  <a:close/>
                  <a:moveTo>
                    <a:pt x="4018" y="739"/>
                  </a:moveTo>
                  <a:cubicBezTo>
                    <a:pt x="3998" y="739"/>
                    <a:pt x="3977" y="754"/>
                    <a:pt x="3977" y="784"/>
                  </a:cubicBezTo>
                  <a:lnTo>
                    <a:pt x="3882" y="1069"/>
                  </a:lnTo>
                  <a:lnTo>
                    <a:pt x="3584" y="1069"/>
                  </a:lnTo>
                  <a:cubicBezTo>
                    <a:pt x="3536" y="1069"/>
                    <a:pt x="3524" y="1129"/>
                    <a:pt x="3560" y="1153"/>
                  </a:cubicBezTo>
                  <a:lnTo>
                    <a:pt x="3798" y="1331"/>
                  </a:lnTo>
                  <a:lnTo>
                    <a:pt x="3715" y="1629"/>
                  </a:lnTo>
                  <a:cubicBezTo>
                    <a:pt x="3705" y="1658"/>
                    <a:pt x="3728" y="1680"/>
                    <a:pt x="3756" y="1680"/>
                  </a:cubicBezTo>
                  <a:cubicBezTo>
                    <a:pt x="3762" y="1680"/>
                    <a:pt x="3768" y="1679"/>
                    <a:pt x="3774" y="1677"/>
                  </a:cubicBezTo>
                  <a:lnTo>
                    <a:pt x="4024" y="1498"/>
                  </a:lnTo>
                  <a:lnTo>
                    <a:pt x="4263" y="1677"/>
                  </a:lnTo>
                  <a:cubicBezTo>
                    <a:pt x="4269" y="1679"/>
                    <a:pt x="4276" y="1680"/>
                    <a:pt x="4282" y="1680"/>
                  </a:cubicBezTo>
                  <a:cubicBezTo>
                    <a:pt x="4313" y="1680"/>
                    <a:pt x="4344" y="1658"/>
                    <a:pt x="4334" y="1629"/>
                  </a:cubicBezTo>
                  <a:lnTo>
                    <a:pt x="4239" y="1331"/>
                  </a:lnTo>
                  <a:lnTo>
                    <a:pt x="4489" y="1153"/>
                  </a:lnTo>
                  <a:cubicBezTo>
                    <a:pt x="4525" y="1129"/>
                    <a:pt x="4501" y="1069"/>
                    <a:pt x="4465" y="1069"/>
                  </a:cubicBezTo>
                  <a:lnTo>
                    <a:pt x="4167" y="1069"/>
                  </a:lnTo>
                  <a:lnTo>
                    <a:pt x="4060" y="784"/>
                  </a:lnTo>
                  <a:cubicBezTo>
                    <a:pt x="4060" y="754"/>
                    <a:pt x="4039" y="739"/>
                    <a:pt x="4018" y="739"/>
                  </a:cubicBezTo>
                  <a:close/>
                  <a:moveTo>
                    <a:pt x="6376" y="748"/>
                  </a:moveTo>
                  <a:cubicBezTo>
                    <a:pt x="6355" y="748"/>
                    <a:pt x="6334" y="760"/>
                    <a:pt x="6334" y="784"/>
                  </a:cubicBezTo>
                  <a:lnTo>
                    <a:pt x="6239" y="1081"/>
                  </a:lnTo>
                  <a:lnTo>
                    <a:pt x="5941" y="1081"/>
                  </a:lnTo>
                  <a:cubicBezTo>
                    <a:pt x="5894" y="1081"/>
                    <a:pt x="5882" y="1129"/>
                    <a:pt x="5918" y="1153"/>
                  </a:cubicBezTo>
                  <a:lnTo>
                    <a:pt x="6156" y="1331"/>
                  </a:lnTo>
                  <a:lnTo>
                    <a:pt x="6072" y="1629"/>
                  </a:lnTo>
                  <a:cubicBezTo>
                    <a:pt x="6063" y="1658"/>
                    <a:pt x="6085" y="1680"/>
                    <a:pt x="6113" y="1680"/>
                  </a:cubicBezTo>
                  <a:cubicBezTo>
                    <a:pt x="6119" y="1680"/>
                    <a:pt x="6126" y="1679"/>
                    <a:pt x="6132" y="1677"/>
                  </a:cubicBezTo>
                  <a:lnTo>
                    <a:pt x="6382" y="1498"/>
                  </a:lnTo>
                  <a:lnTo>
                    <a:pt x="6632" y="1677"/>
                  </a:lnTo>
                  <a:cubicBezTo>
                    <a:pt x="6636" y="1679"/>
                    <a:pt x="6641" y="1680"/>
                    <a:pt x="6646" y="1680"/>
                  </a:cubicBezTo>
                  <a:cubicBezTo>
                    <a:pt x="6671" y="1680"/>
                    <a:pt x="6701" y="1658"/>
                    <a:pt x="6691" y="1629"/>
                  </a:cubicBezTo>
                  <a:lnTo>
                    <a:pt x="6596" y="1331"/>
                  </a:lnTo>
                  <a:lnTo>
                    <a:pt x="6846" y="1153"/>
                  </a:lnTo>
                  <a:cubicBezTo>
                    <a:pt x="6870" y="1129"/>
                    <a:pt x="6858" y="1069"/>
                    <a:pt x="6822" y="1069"/>
                  </a:cubicBezTo>
                  <a:lnTo>
                    <a:pt x="6513" y="1069"/>
                  </a:lnTo>
                  <a:lnTo>
                    <a:pt x="6418" y="784"/>
                  </a:lnTo>
                  <a:cubicBezTo>
                    <a:pt x="6418" y="760"/>
                    <a:pt x="6397" y="748"/>
                    <a:pt x="6376" y="748"/>
                  </a:cubicBezTo>
                  <a:close/>
                  <a:moveTo>
                    <a:pt x="8726" y="739"/>
                  </a:moveTo>
                  <a:cubicBezTo>
                    <a:pt x="8704" y="739"/>
                    <a:pt x="8680" y="754"/>
                    <a:pt x="8680" y="784"/>
                  </a:cubicBezTo>
                  <a:lnTo>
                    <a:pt x="8585" y="1069"/>
                  </a:lnTo>
                  <a:lnTo>
                    <a:pt x="8287" y="1069"/>
                  </a:lnTo>
                  <a:cubicBezTo>
                    <a:pt x="8239" y="1069"/>
                    <a:pt x="8227" y="1129"/>
                    <a:pt x="8263" y="1153"/>
                  </a:cubicBezTo>
                  <a:lnTo>
                    <a:pt x="8501" y="1331"/>
                  </a:lnTo>
                  <a:lnTo>
                    <a:pt x="8418" y="1629"/>
                  </a:lnTo>
                  <a:cubicBezTo>
                    <a:pt x="8408" y="1658"/>
                    <a:pt x="8431" y="1680"/>
                    <a:pt x="8459" y="1680"/>
                  </a:cubicBezTo>
                  <a:cubicBezTo>
                    <a:pt x="8465" y="1680"/>
                    <a:pt x="8471" y="1679"/>
                    <a:pt x="8477" y="1677"/>
                  </a:cubicBezTo>
                  <a:lnTo>
                    <a:pt x="8727" y="1498"/>
                  </a:lnTo>
                  <a:lnTo>
                    <a:pt x="8966" y="1677"/>
                  </a:lnTo>
                  <a:cubicBezTo>
                    <a:pt x="8972" y="1679"/>
                    <a:pt x="8979" y="1680"/>
                    <a:pt x="8985" y="1680"/>
                  </a:cubicBezTo>
                  <a:cubicBezTo>
                    <a:pt x="9016" y="1680"/>
                    <a:pt x="9047" y="1658"/>
                    <a:pt x="9037" y="1629"/>
                  </a:cubicBezTo>
                  <a:lnTo>
                    <a:pt x="8942" y="1331"/>
                  </a:lnTo>
                  <a:lnTo>
                    <a:pt x="9192" y="1153"/>
                  </a:lnTo>
                  <a:cubicBezTo>
                    <a:pt x="9216" y="1129"/>
                    <a:pt x="9204" y="1069"/>
                    <a:pt x="9168" y="1069"/>
                  </a:cubicBezTo>
                  <a:lnTo>
                    <a:pt x="8870" y="1069"/>
                  </a:lnTo>
                  <a:lnTo>
                    <a:pt x="8763" y="784"/>
                  </a:lnTo>
                  <a:cubicBezTo>
                    <a:pt x="8769" y="754"/>
                    <a:pt x="8748" y="739"/>
                    <a:pt x="8726" y="739"/>
                  </a:cubicBezTo>
                  <a:close/>
                  <a:moveTo>
                    <a:pt x="1672" y="743"/>
                  </a:moveTo>
                  <a:cubicBezTo>
                    <a:pt x="1649" y="743"/>
                    <a:pt x="1625" y="759"/>
                    <a:pt x="1631" y="784"/>
                  </a:cubicBezTo>
                  <a:lnTo>
                    <a:pt x="1536" y="1081"/>
                  </a:lnTo>
                  <a:lnTo>
                    <a:pt x="1238" y="1081"/>
                  </a:lnTo>
                  <a:cubicBezTo>
                    <a:pt x="1191" y="1081"/>
                    <a:pt x="1179" y="1129"/>
                    <a:pt x="1215" y="1153"/>
                  </a:cubicBezTo>
                  <a:lnTo>
                    <a:pt x="1453" y="1331"/>
                  </a:lnTo>
                  <a:lnTo>
                    <a:pt x="1357" y="1629"/>
                  </a:lnTo>
                  <a:cubicBezTo>
                    <a:pt x="1348" y="1657"/>
                    <a:pt x="1375" y="1684"/>
                    <a:pt x="1404" y="1684"/>
                  </a:cubicBezTo>
                  <a:cubicBezTo>
                    <a:pt x="1412" y="1684"/>
                    <a:pt x="1421" y="1682"/>
                    <a:pt x="1429" y="1677"/>
                  </a:cubicBezTo>
                  <a:lnTo>
                    <a:pt x="1679" y="1498"/>
                  </a:lnTo>
                  <a:lnTo>
                    <a:pt x="1917" y="1677"/>
                  </a:lnTo>
                  <a:cubicBezTo>
                    <a:pt x="1925" y="1682"/>
                    <a:pt x="1934" y="1684"/>
                    <a:pt x="1942" y="1684"/>
                  </a:cubicBezTo>
                  <a:cubicBezTo>
                    <a:pt x="1971" y="1684"/>
                    <a:pt x="1998" y="1657"/>
                    <a:pt x="1988" y="1629"/>
                  </a:cubicBezTo>
                  <a:lnTo>
                    <a:pt x="1893" y="1331"/>
                  </a:lnTo>
                  <a:lnTo>
                    <a:pt x="2143" y="1153"/>
                  </a:lnTo>
                  <a:cubicBezTo>
                    <a:pt x="2179" y="1129"/>
                    <a:pt x="2155" y="1069"/>
                    <a:pt x="2119" y="1069"/>
                  </a:cubicBezTo>
                  <a:lnTo>
                    <a:pt x="1810" y="1069"/>
                  </a:lnTo>
                  <a:lnTo>
                    <a:pt x="1715" y="784"/>
                  </a:lnTo>
                  <a:cubicBezTo>
                    <a:pt x="1715" y="756"/>
                    <a:pt x="1693" y="743"/>
                    <a:pt x="1672" y="743"/>
                  </a:cubicBezTo>
                  <a:close/>
                  <a:moveTo>
                    <a:pt x="502" y="1524"/>
                  </a:moveTo>
                  <a:cubicBezTo>
                    <a:pt x="489" y="1524"/>
                    <a:pt x="474" y="1531"/>
                    <a:pt x="464" y="1546"/>
                  </a:cubicBezTo>
                  <a:lnTo>
                    <a:pt x="369" y="1843"/>
                  </a:lnTo>
                  <a:lnTo>
                    <a:pt x="60" y="1843"/>
                  </a:lnTo>
                  <a:cubicBezTo>
                    <a:pt x="24" y="1843"/>
                    <a:pt x="12" y="1891"/>
                    <a:pt x="36" y="1915"/>
                  </a:cubicBezTo>
                  <a:lnTo>
                    <a:pt x="286" y="2105"/>
                  </a:lnTo>
                  <a:lnTo>
                    <a:pt x="191" y="2403"/>
                  </a:lnTo>
                  <a:cubicBezTo>
                    <a:pt x="182" y="2429"/>
                    <a:pt x="204" y="2448"/>
                    <a:pt x="231" y="2448"/>
                  </a:cubicBezTo>
                  <a:cubicBezTo>
                    <a:pt x="241" y="2448"/>
                    <a:pt x="252" y="2445"/>
                    <a:pt x="262" y="2439"/>
                  </a:cubicBezTo>
                  <a:lnTo>
                    <a:pt x="500" y="2260"/>
                  </a:lnTo>
                  <a:lnTo>
                    <a:pt x="750" y="2451"/>
                  </a:lnTo>
                  <a:cubicBezTo>
                    <a:pt x="760" y="2457"/>
                    <a:pt x="770" y="2460"/>
                    <a:pt x="779" y="2460"/>
                  </a:cubicBezTo>
                  <a:cubicBezTo>
                    <a:pt x="802" y="2460"/>
                    <a:pt x="818" y="2441"/>
                    <a:pt x="810" y="2415"/>
                  </a:cubicBezTo>
                  <a:lnTo>
                    <a:pt x="726" y="2117"/>
                  </a:lnTo>
                  <a:lnTo>
                    <a:pt x="965" y="1927"/>
                  </a:lnTo>
                  <a:cubicBezTo>
                    <a:pt x="1000" y="1903"/>
                    <a:pt x="976" y="1855"/>
                    <a:pt x="941" y="1855"/>
                  </a:cubicBezTo>
                  <a:lnTo>
                    <a:pt x="643" y="1855"/>
                  </a:lnTo>
                  <a:lnTo>
                    <a:pt x="536" y="1558"/>
                  </a:lnTo>
                  <a:cubicBezTo>
                    <a:pt x="536" y="1537"/>
                    <a:pt x="520" y="1524"/>
                    <a:pt x="502" y="1524"/>
                  </a:cubicBezTo>
                  <a:close/>
                  <a:moveTo>
                    <a:pt x="2854" y="1507"/>
                  </a:moveTo>
                  <a:cubicBezTo>
                    <a:pt x="2835" y="1507"/>
                    <a:pt x="2815" y="1519"/>
                    <a:pt x="2810" y="1546"/>
                  </a:cubicBezTo>
                  <a:lnTo>
                    <a:pt x="2715" y="1843"/>
                  </a:lnTo>
                  <a:lnTo>
                    <a:pt x="2417" y="1843"/>
                  </a:lnTo>
                  <a:cubicBezTo>
                    <a:pt x="2369" y="1843"/>
                    <a:pt x="2358" y="1891"/>
                    <a:pt x="2393" y="1915"/>
                  </a:cubicBezTo>
                  <a:lnTo>
                    <a:pt x="2631" y="2093"/>
                  </a:lnTo>
                  <a:lnTo>
                    <a:pt x="2536" y="2391"/>
                  </a:lnTo>
                  <a:cubicBezTo>
                    <a:pt x="2527" y="2419"/>
                    <a:pt x="2553" y="2446"/>
                    <a:pt x="2582" y="2446"/>
                  </a:cubicBezTo>
                  <a:cubicBezTo>
                    <a:pt x="2591" y="2446"/>
                    <a:pt x="2600" y="2444"/>
                    <a:pt x="2608" y="2439"/>
                  </a:cubicBezTo>
                  <a:lnTo>
                    <a:pt x="2858" y="2260"/>
                  </a:lnTo>
                  <a:lnTo>
                    <a:pt x="3096" y="2451"/>
                  </a:lnTo>
                  <a:cubicBezTo>
                    <a:pt x="3106" y="2457"/>
                    <a:pt x="3117" y="2460"/>
                    <a:pt x="3127" y="2460"/>
                  </a:cubicBezTo>
                  <a:cubicBezTo>
                    <a:pt x="3153" y="2460"/>
                    <a:pt x="3176" y="2441"/>
                    <a:pt x="3167" y="2415"/>
                  </a:cubicBezTo>
                  <a:lnTo>
                    <a:pt x="3072" y="2117"/>
                  </a:lnTo>
                  <a:lnTo>
                    <a:pt x="3310" y="1927"/>
                  </a:lnTo>
                  <a:cubicBezTo>
                    <a:pt x="3346" y="1903"/>
                    <a:pt x="3322" y="1855"/>
                    <a:pt x="3286" y="1855"/>
                  </a:cubicBezTo>
                  <a:lnTo>
                    <a:pt x="2989" y="1855"/>
                  </a:lnTo>
                  <a:lnTo>
                    <a:pt x="2893" y="1558"/>
                  </a:lnTo>
                  <a:cubicBezTo>
                    <a:pt x="2900" y="1525"/>
                    <a:pt x="2878" y="1507"/>
                    <a:pt x="2854" y="1507"/>
                  </a:cubicBezTo>
                  <a:close/>
                  <a:moveTo>
                    <a:pt x="5202" y="1515"/>
                  </a:moveTo>
                  <a:cubicBezTo>
                    <a:pt x="5187" y="1515"/>
                    <a:pt x="5173" y="1525"/>
                    <a:pt x="5167" y="1546"/>
                  </a:cubicBezTo>
                  <a:lnTo>
                    <a:pt x="5072" y="1843"/>
                  </a:lnTo>
                  <a:lnTo>
                    <a:pt x="4763" y="1843"/>
                  </a:lnTo>
                  <a:cubicBezTo>
                    <a:pt x="4727" y="1843"/>
                    <a:pt x="4703" y="1891"/>
                    <a:pt x="4739" y="1915"/>
                  </a:cubicBezTo>
                  <a:lnTo>
                    <a:pt x="4989" y="2093"/>
                  </a:lnTo>
                  <a:lnTo>
                    <a:pt x="4894" y="2391"/>
                  </a:lnTo>
                  <a:cubicBezTo>
                    <a:pt x="4884" y="2419"/>
                    <a:pt x="4904" y="2446"/>
                    <a:pt x="4930" y="2446"/>
                  </a:cubicBezTo>
                  <a:cubicBezTo>
                    <a:pt x="4937" y="2446"/>
                    <a:pt x="4945" y="2444"/>
                    <a:pt x="4953" y="2439"/>
                  </a:cubicBezTo>
                  <a:lnTo>
                    <a:pt x="5203" y="2260"/>
                  </a:lnTo>
                  <a:lnTo>
                    <a:pt x="5453" y="2451"/>
                  </a:lnTo>
                  <a:cubicBezTo>
                    <a:pt x="5463" y="2457"/>
                    <a:pt x="5473" y="2460"/>
                    <a:pt x="5482" y="2460"/>
                  </a:cubicBezTo>
                  <a:cubicBezTo>
                    <a:pt x="5505" y="2460"/>
                    <a:pt x="5521" y="2441"/>
                    <a:pt x="5513" y="2415"/>
                  </a:cubicBezTo>
                  <a:lnTo>
                    <a:pt x="5417" y="2117"/>
                  </a:lnTo>
                  <a:lnTo>
                    <a:pt x="5668" y="1927"/>
                  </a:lnTo>
                  <a:cubicBezTo>
                    <a:pt x="5703" y="1903"/>
                    <a:pt x="5679" y="1855"/>
                    <a:pt x="5644" y="1855"/>
                  </a:cubicBezTo>
                  <a:lnTo>
                    <a:pt x="5334" y="1855"/>
                  </a:lnTo>
                  <a:lnTo>
                    <a:pt x="5239" y="1558"/>
                  </a:lnTo>
                  <a:cubicBezTo>
                    <a:pt x="5239" y="1531"/>
                    <a:pt x="5220" y="1515"/>
                    <a:pt x="5202" y="1515"/>
                  </a:cubicBezTo>
                  <a:close/>
                  <a:moveTo>
                    <a:pt x="7550" y="1507"/>
                  </a:moveTo>
                  <a:cubicBezTo>
                    <a:pt x="7529" y="1507"/>
                    <a:pt x="7506" y="1519"/>
                    <a:pt x="7501" y="1546"/>
                  </a:cubicBezTo>
                  <a:lnTo>
                    <a:pt x="7406" y="1843"/>
                  </a:lnTo>
                  <a:lnTo>
                    <a:pt x="7108" y="1843"/>
                  </a:lnTo>
                  <a:cubicBezTo>
                    <a:pt x="7072" y="1843"/>
                    <a:pt x="7049" y="1891"/>
                    <a:pt x="7084" y="1915"/>
                  </a:cubicBezTo>
                  <a:lnTo>
                    <a:pt x="7334" y="2093"/>
                  </a:lnTo>
                  <a:lnTo>
                    <a:pt x="7239" y="2391"/>
                  </a:lnTo>
                  <a:cubicBezTo>
                    <a:pt x="7230" y="2419"/>
                    <a:pt x="7249" y="2446"/>
                    <a:pt x="7275" y="2446"/>
                  </a:cubicBezTo>
                  <a:cubicBezTo>
                    <a:pt x="7283" y="2446"/>
                    <a:pt x="7291" y="2444"/>
                    <a:pt x="7299" y="2439"/>
                  </a:cubicBezTo>
                  <a:lnTo>
                    <a:pt x="7549" y="2260"/>
                  </a:lnTo>
                  <a:lnTo>
                    <a:pt x="7799" y="2451"/>
                  </a:lnTo>
                  <a:cubicBezTo>
                    <a:pt x="7809" y="2457"/>
                    <a:pt x="7820" y="2460"/>
                    <a:pt x="7830" y="2460"/>
                  </a:cubicBezTo>
                  <a:cubicBezTo>
                    <a:pt x="7856" y="2460"/>
                    <a:pt x="7879" y="2441"/>
                    <a:pt x="7870" y="2415"/>
                  </a:cubicBezTo>
                  <a:lnTo>
                    <a:pt x="7775" y="2117"/>
                  </a:lnTo>
                  <a:lnTo>
                    <a:pt x="8013" y="1927"/>
                  </a:lnTo>
                  <a:cubicBezTo>
                    <a:pt x="8037" y="1903"/>
                    <a:pt x="8025" y="1855"/>
                    <a:pt x="7989" y="1855"/>
                  </a:cubicBezTo>
                  <a:lnTo>
                    <a:pt x="7692" y="1855"/>
                  </a:lnTo>
                  <a:lnTo>
                    <a:pt x="7596" y="1558"/>
                  </a:lnTo>
                  <a:cubicBezTo>
                    <a:pt x="7603" y="1525"/>
                    <a:pt x="7577" y="1507"/>
                    <a:pt x="7550" y="1507"/>
                  </a:cubicBezTo>
                  <a:close/>
                  <a:moveTo>
                    <a:pt x="9903" y="1507"/>
                  </a:moveTo>
                  <a:cubicBezTo>
                    <a:pt x="9884" y="1507"/>
                    <a:pt x="9864" y="1519"/>
                    <a:pt x="9859" y="1546"/>
                  </a:cubicBezTo>
                  <a:lnTo>
                    <a:pt x="9763" y="1843"/>
                  </a:lnTo>
                  <a:lnTo>
                    <a:pt x="9466" y="1843"/>
                  </a:lnTo>
                  <a:cubicBezTo>
                    <a:pt x="9430" y="1843"/>
                    <a:pt x="9406" y="1891"/>
                    <a:pt x="9442" y="1915"/>
                  </a:cubicBezTo>
                  <a:lnTo>
                    <a:pt x="9692" y="2093"/>
                  </a:lnTo>
                  <a:lnTo>
                    <a:pt x="9597" y="2391"/>
                  </a:lnTo>
                  <a:cubicBezTo>
                    <a:pt x="9587" y="2419"/>
                    <a:pt x="9607" y="2446"/>
                    <a:pt x="9632" y="2446"/>
                  </a:cubicBezTo>
                  <a:cubicBezTo>
                    <a:pt x="9640" y="2446"/>
                    <a:pt x="9648" y="2444"/>
                    <a:pt x="9656" y="2439"/>
                  </a:cubicBezTo>
                  <a:lnTo>
                    <a:pt x="9906" y="2260"/>
                  </a:lnTo>
                  <a:lnTo>
                    <a:pt x="10156" y="2451"/>
                  </a:lnTo>
                  <a:cubicBezTo>
                    <a:pt x="10163" y="2457"/>
                    <a:pt x="10171" y="2460"/>
                    <a:pt x="10180" y="2460"/>
                  </a:cubicBezTo>
                  <a:cubicBezTo>
                    <a:pt x="10202" y="2460"/>
                    <a:pt x="10224" y="2441"/>
                    <a:pt x="10216" y="2415"/>
                  </a:cubicBezTo>
                  <a:lnTo>
                    <a:pt x="10120" y="2117"/>
                  </a:lnTo>
                  <a:lnTo>
                    <a:pt x="10359" y="1927"/>
                  </a:lnTo>
                  <a:cubicBezTo>
                    <a:pt x="10394" y="1903"/>
                    <a:pt x="10382" y="1855"/>
                    <a:pt x="10335" y="1855"/>
                  </a:cubicBezTo>
                  <a:lnTo>
                    <a:pt x="10037" y="1855"/>
                  </a:lnTo>
                  <a:lnTo>
                    <a:pt x="9942" y="1558"/>
                  </a:lnTo>
                  <a:cubicBezTo>
                    <a:pt x="9948" y="1525"/>
                    <a:pt x="9926" y="1507"/>
                    <a:pt x="9903" y="1507"/>
                  </a:cubicBezTo>
                  <a:close/>
                  <a:moveTo>
                    <a:pt x="1672" y="2249"/>
                  </a:moveTo>
                  <a:cubicBezTo>
                    <a:pt x="1654" y="2249"/>
                    <a:pt x="1636" y="2259"/>
                    <a:pt x="1631" y="2284"/>
                  </a:cubicBezTo>
                  <a:lnTo>
                    <a:pt x="1536" y="2582"/>
                  </a:lnTo>
                  <a:lnTo>
                    <a:pt x="1238" y="2582"/>
                  </a:lnTo>
                  <a:cubicBezTo>
                    <a:pt x="1203" y="2582"/>
                    <a:pt x="1179" y="2629"/>
                    <a:pt x="1215" y="2653"/>
                  </a:cubicBezTo>
                  <a:lnTo>
                    <a:pt x="1453" y="2843"/>
                  </a:lnTo>
                  <a:lnTo>
                    <a:pt x="1369" y="3141"/>
                  </a:lnTo>
                  <a:cubicBezTo>
                    <a:pt x="1361" y="3167"/>
                    <a:pt x="1377" y="3186"/>
                    <a:pt x="1400" y="3186"/>
                  </a:cubicBezTo>
                  <a:cubicBezTo>
                    <a:pt x="1409" y="3186"/>
                    <a:pt x="1419" y="3184"/>
                    <a:pt x="1429" y="3177"/>
                  </a:cubicBezTo>
                  <a:lnTo>
                    <a:pt x="1679" y="3010"/>
                  </a:lnTo>
                  <a:lnTo>
                    <a:pt x="1917" y="3201"/>
                  </a:lnTo>
                  <a:cubicBezTo>
                    <a:pt x="1925" y="3206"/>
                    <a:pt x="1934" y="3208"/>
                    <a:pt x="1942" y="3208"/>
                  </a:cubicBezTo>
                  <a:cubicBezTo>
                    <a:pt x="1971" y="3208"/>
                    <a:pt x="1998" y="3181"/>
                    <a:pt x="1988" y="3153"/>
                  </a:cubicBezTo>
                  <a:lnTo>
                    <a:pt x="1893" y="2855"/>
                  </a:lnTo>
                  <a:lnTo>
                    <a:pt x="2143" y="2677"/>
                  </a:lnTo>
                  <a:cubicBezTo>
                    <a:pt x="2167" y="2653"/>
                    <a:pt x="2155" y="2605"/>
                    <a:pt x="2119" y="2593"/>
                  </a:cubicBezTo>
                  <a:lnTo>
                    <a:pt x="1810" y="2593"/>
                  </a:lnTo>
                  <a:lnTo>
                    <a:pt x="1715" y="2296"/>
                  </a:lnTo>
                  <a:cubicBezTo>
                    <a:pt x="1722" y="2268"/>
                    <a:pt x="1696" y="2249"/>
                    <a:pt x="1672" y="2249"/>
                  </a:cubicBezTo>
                  <a:close/>
                  <a:moveTo>
                    <a:pt x="4017" y="2249"/>
                  </a:moveTo>
                  <a:cubicBezTo>
                    <a:pt x="3999" y="2249"/>
                    <a:pt x="3982" y="2259"/>
                    <a:pt x="3977" y="2284"/>
                  </a:cubicBezTo>
                  <a:lnTo>
                    <a:pt x="3882" y="2582"/>
                  </a:lnTo>
                  <a:lnTo>
                    <a:pt x="3584" y="2582"/>
                  </a:lnTo>
                  <a:cubicBezTo>
                    <a:pt x="3548" y="2582"/>
                    <a:pt x="3536" y="2629"/>
                    <a:pt x="3560" y="2653"/>
                  </a:cubicBezTo>
                  <a:lnTo>
                    <a:pt x="3810" y="2843"/>
                  </a:lnTo>
                  <a:lnTo>
                    <a:pt x="3715" y="3141"/>
                  </a:lnTo>
                  <a:cubicBezTo>
                    <a:pt x="3706" y="3167"/>
                    <a:pt x="3729" y="3186"/>
                    <a:pt x="3751" y="3186"/>
                  </a:cubicBezTo>
                  <a:cubicBezTo>
                    <a:pt x="3759" y="3186"/>
                    <a:pt x="3768" y="3184"/>
                    <a:pt x="3774" y="3177"/>
                  </a:cubicBezTo>
                  <a:lnTo>
                    <a:pt x="4024" y="3010"/>
                  </a:lnTo>
                  <a:lnTo>
                    <a:pt x="4274" y="3201"/>
                  </a:lnTo>
                  <a:cubicBezTo>
                    <a:pt x="4283" y="3206"/>
                    <a:pt x="4291" y="3208"/>
                    <a:pt x="4298" y="3208"/>
                  </a:cubicBezTo>
                  <a:cubicBezTo>
                    <a:pt x="4324" y="3208"/>
                    <a:pt x="4343" y="3181"/>
                    <a:pt x="4334" y="3153"/>
                  </a:cubicBezTo>
                  <a:lnTo>
                    <a:pt x="4251" y="2855"/>
                  </a:lnTo>
                  <a:lnTo>
                    <a:pt x="4489" y="2677"/>
                  </a:lnTo>
                  <a:cubicBezTo>
                    <a:pt x="4513" y="2653"/>
                    <a:pt x="4501" y="2593"/>
                    <a:pt x="4465" y="2593"/>
                  </a:cubicBezTo>
                  <a:lnTo>
                    <a:pt x="4167" y="2593"/>
                  </a:lnTo>
                  <a:lnTo>
                    <a:pt x="4060" y="2296"/>
                  </a:lnTo>
                  <a:cubicBezTo>
                    <a:pt x="4067" y="2268"/>
                    <a:pt x="4042" y="2249"/>
                    <a:pt x="4017" y="2249"/>
                  </a:cubicBezTo>
                  <a:close/>
                  <a:moveTo>
                    <a:pt x="6377" y="2255"/>
                  </a:moveTo>
                  <a:cubicBezTo>
                    <a:pt x="6359" y="2255"/>
                    <a:pt x="6340" y="2268"/>
                    <a:pt x="6334" y="2296"/>
                  </a:cubicBezTo>
                  <a:lnTo>
                    <a:pt x="6239" y="2593"/>
                  </a:lnTo>
                  <a:lnTo>
                    <a:pt x="5941" y="2593"/>
                  </a:lnTo>
                  <a:cubicBezTo>
                    <a:pt x="5894" y="2593"/>
                    <a:pt x="5882" y="2641"/>
                    <a:pt x="5918" y="2665"/>
                  </a:cubicBezTo>
                  <a:lnTo>
                    <a:pt x="6156" y="2843"/>
                  </a:lnTo>
                  <a:lnTo>
                    <a:pt x="6072" y="3141"/>
                  </a:lnTo>
                  <a:cubicBezTo>
                    <a:pt x="6064" y="3167"/>
                    <a:pt x="6080" y="3186"/>
                    <a:pt x="6103" y="3186"/>
                  </a:cubicBezTo>
                  <a:cubicBezTo>
                    <a:pt x="6112" y="3186"/>
                    <a:pt x="6122" y="3184"/>
                    <a:pt x="6132" y="3177"/>
                  </a:cubicBezTo>
                  <a:lnTo>
                    <a:pt x="6382" y="3010"/>
                  </a:lnTo>
                  <a:lnTo>
                    <a:pt x="6632" y="3201"/>
                  </a:lnTo>
                  <a:cubicBezTo>
                    <a:pt x="6637" y="3206"/>
                    <a:pt x="6644" y="3208"/>
                    <a:pt x="6651" y="3208"/>
                  </a:cubicBezTo>
                  <a:cubicBezTo>
                    <a:pt x="6674" y="3208"/>
                    <a:pt x="6701" y="3181"/>
                    <a:pt x="6691" y="3153"/>
                  </a:cubicBezTo>
                  <a:lnTo>
                    <a:pt x="6596" y="2855"/>
                  </a:lnTo>
                  <a:lnTo>
                    <a:pt x="6846" y="2677"/>
                  </a:lnTo>
                  <a:cubicBezTo>
                    <a:pt x="6870" y="2653"/>
                    <a:pt x="6858" y="2605"/>
                    <a:pt x="6822" y="2593"/>
                  </a:cubicBezTo>
                  <a:lnTo>
                    <a:pt x="6513" y="2593"/>
                  </a:lnTo>
                  <a:lnTo>
                    <a:pt x="6418" y="2296"/>
                  </a:lnTo>
                  <a:cubicBezTo>
                    <a:pt x="6418" y="2271"/>
                    <a:pt x="6398" y="2255"/>
                    <a:pt x="6377" y="2255"/>
                  </a:cubicBezTo>
                  <a:close/>
                  <a:moveTo>
                    <a:pt x="8720" y="2249"/>
                  </a:moveTo>
                  <a:cubicBezTo>
                    <a:pt x="8702" y="2249"/>
                    <a:pt x="8685" y="2259"/>
                    <a:pt x="8680" y="2284"/>
                  </a:cubicBezTo>
                  <a:lnTo>
                    <a:pt x="8585" y="2582"/>
                  </a:lnTo>
                  <a:lnTo>
                    <a:pt x="8287" y="2582"/>
                  </a:lnTo>
                  <a:cubicBezTo>
                    <a:pt x="8251" y="2582"/>
                    <a:pt x="8239" y="2629"/>
                    <a:pt x="8263" y="2653"/>
                  </a:cubicBezTo>
                  <a:lnTo>
                    <a:pt x="8513" y="2843"/>
                  </a:lnTo>
                  <a:lnTo>
                    <a:pt x="8418" y="3141"/>
                  </a:lnTo>
                  <a:cubicBezTo>
                    <a:pt x="8409" y="3167"/>
                    <a:pt x="8432" y="3186"/>
                    <a:pt x="8454" y="3186"/>
                  </a:cubicBezTo>
                  <a:cubicBezTo>
                    <a:pt x="8462" y="3186"/>
                    <a:pt x="8471" y="3184"/>
                    <a:pt x="8477" y="3177"/>
                  </a:cubicBezTo>
                  <a:lnTo>
                    <a:pt x="8727" y="3010"/>
                  </a:lnTo>
                  <a:lnTo>
                    <a:pt x="8977" y="3201"/>
                  </a:lnTo>
                  <a:cubicBezTo>
                    <a:pt x="8985" y="3206"/>
                    <a:pt x="8994" y="3208"/>
                    <a:pt x="9001" y="3208"/>
                  </a:cubicBezTo>
                  <a:cubicBezTo>
                    <a:pt x="9027" y="3208"/>
                    <a:pt x="9046" y="3181"/>
                    <a:pt x="9037" y="3153"/>
                  </a:cubicBezTo>
                  <a:lnTo>
                    <a:pt x="8954" y="2855"/>
                  </a:lnTo>
                  <a:lnTo>
                    <a:pt x="9192" y="2677"/>
                  </a:lnTo>
                  <a:cubicBezTo>
                    <a:pt x="9216" y="2653"/>
                    <a:pt x="9204" y="2605"/>
                    <a:pt x="9168" y="2593"/>
                  </a:cubicBezTo>
                  <a:lnTo>
                    <a:pt x="8870" y="2593"/>
                  </a:lnTo>
                  <a:lnTo>
                    <a:pt x="8763" y="2296"/>
                  </a:lnTo>
                  <a:cubicBezTo>
                    <a:pt x="8770" y="2268"/>
                    <a:pt x="8745" y="2249"/>
                    <a:pt x="8720" y="2249"/>
                  </a:cubicBezTo>
                  <a:close/>
                  <a:moveTo>
                    <a:pt x="500" y="3043"/>
                  </a:moveTo>
                  <a:cubicBezTo>
                    <a:pt x="485" y="3043"/>
                    <a:pt x="470" y="3052"/>
                    <a:pt x="464" y="3070"/>
                  </a:cubicBezTo>
                  <a:lnTo>
                    <a:pt x="369" y="3355"/>
                  </a:lnTo>
                  <a:lnTo>
                    <a:pt x="60" y="3355"/>
                  </a:lnTo>
                  <a:cubicBezTo>
                    <a:pt x="24" y="3355"/>
                    <a:pt x="12" y="3403"/>
                    <a:pt x="36" y="3427"/>
                  </a:cubicBezTo>
                  <a:lnTo>
                    <a:pt x="286" y="3617"/>
                  </a:lnTo>
                  <a:lnTo>
                    <a:pt x="191" y="3915"/>
                  </a:lnTo>
                  <a:cubicBezTo>
                    <a:pt x="181" y="3944"/>
                    <a:pt x="211" y="3966"/>
                    <a:pt x="242" y="3966"/>
                  </a:cubicBezTo>
                  <a:cubicBezTo>
                    <a:pt x="249" y="3966"/>
                    <a:pt x="256" y="3965"/>
                    <a:pt x="262" y="3963"/>
                  </a:cubicBezTo>
                  <a:lnTo>
                    <a:pt x="500" y="3784"/>
                  </a:lnTo>
                  <a:lnTo>
                    <a:pt x="750" y="3963"/>
                  </a:lnTo>
                  <a:cubicBezTo>
                    <a:pt x="758" y="3968"/>
                    <a:pt x="766" y="3970"/>
                    <a:pt x="774" y="3970"/>
                  </a:cubicBezTo>
                  <a:cubicBezTo>
                    <a:pt x="800" y="3970"/>
                    <a:pt x="819" y="3943"/>
                    <a:pt x="810" y="3915"/>
                  </a:cubicBezTo>
                  <a:lnTo>
                    <a:pt x="715" y="3617"/>
                  </a:lnTo>
                  <a:lnTo>
                    <a:pt x="965" y="3439"/>
                  </a:lnTo>
                  <a:cubicBezTo>
                    <a:pt x="1000" y="3415"/>
                    <a:pt x="976" y="3367"/>
                    <a:pt x="941" y="3367"/>
                  </a:cubicBezTo>
                  <a:lnTo>
                    <a:pt x="643" y="3367"/>
                  </a:lnTo>
                  <a:lnTo>
                    <a:pt x="536" y="3070"/>
                  </a:lnTo>
                  <a:cubicBezTo>
                    <a:pt x="530" y="3052"/>
                    <a:pt x="515" y="3043"/>
                    <a:pt x="500" y="3043"/>
                  </a:cubicBezTo>
                  <a:close/>
                  <a:moveTo>
                    <a:pt x="2846" y="3025"/>
                  </a:moveTo>
                  <a:cubicBezTo>
                    <a:pt x="2822" y="3025"/>
                    <a:pt x="2798" y="3040"/>
                    <a:pt x="2798" y="3070"/>
                  </a:cubicBezTo>
                  <a:lnTo>
                    <a:pt x="2703" y="3355"/>
                  </a:lnTo>
                  <a:lnTo>
                    <a:pt x="2405" y="3355"/>
                  </a:lnTo>
                  <a:cubicBezTo>
                    <a:pt x="2369" y="3367"/>
                    <a:pt x="2346" y="3415"/>
                    <a:pt x="2381" y="3439"/>
                  </a:cubicBezTo>
                  <a:lnTo>
                    <a:pt x="2631" y="3617"/>
                  </a:lnTo>
                  <a:lnTo>
                    <a:pt x="2536" y="3915"/>
                  </a:lnTo>
                  <a:cubicBezTo>
                    <a:pt x="2527" y="3943"/>
                    <a:pt x="2546" y="3970"/>
                    <a:pt x="2572" y="3970"/>
                  </a:cubicBezTo>
                  <a:cubicBezTo>
                    <a:pt x="2580" y="3970"/>
                    <a:pt x="2588" y="3968"/>
                    <a:pt x="2596" y="3963"/>
                  </a:cubicBezTo>
                  <a:lnTo>
                    <a:pt x="2846" y="3784"/>
                  </a:lnTo>
                  <a:lnTo>
                    <a:pt x="3096" y="3963"/>
                  </a:lnTo>
                  <a:cubicBezTo>
                    <a:pt x="3101" y="3968"/>
                    <a:pt x="3108" y="3970"/>
                    <a:pt x="3115" y="3970"/>
                  </a:cubicBezTo>
                  <a:cubicBezTo>
                    <a:pt x="3138" y="3970"/>
                    <a:pt x="3165" y="3943"/>
                    <a:pt x="3155" y="3915"/>
                  </a:cubicBezTo>
                  <a:lnTo>
                    <a:pt x="3060" y="3617"/>
                  </a:lnTo>
                  <a:lnTo>
                    <a:pt x="3310" y="3439"/>
                  </a:lnTo>
                  <a:cubicBezTo>
                    <a:pt x="3346" y="3415"/>
                    <a:pt x="3322" y="3367"/>
                    <a:pt x="3286" y="3355"/>
                  </a:cubicBezTo>
                  <a:lnTo>
                    <a:pt x="2989" y="3355"/>
                  </a:lnTo>
                  <a:lnTo>
                    <a:pt x="2893" y="3070"/>
                  </a:lnTo>
                  <a:cubicBezTo>
                    <a:pt x="2893" y="3040"/>
                    <a:pt x="2870" y="3025"/>
                    <a:pt x="2846" y="3025"/>
                  </a:cubicBezTo>
                  <a:close/>
                  <a:moveTo>
                    <a:pt x="5203" y="3043"/>
                  </a:moveTo>
                  <a:cubicBezTo>
                    <a:pt x="5188" y="3043"/>
                    <a:pt x="5173" y="3052"/>
                    <a:pt x="5167" y="3070"/>
                  </a:cubicBezTo>
                  <a:lnTo>
                    <a:pt x="5072" y="3355"/>
                  </a:lnTo>
                  <a:lnTo>
                    <a:pt x="4763" y="3355"/>
                  </a:lnTo>
                  <a:cubicBezTo>
                    <a:pt x="4715" y="3355"/>
                    <a:pt x="4703" y="3415"/>
                    <a:pt x="4739" y="3439"/>
                  </a:cubicBezTo>
                  <a:lnTo>
                    <a:pt x="4989" y="3617"/>
                  </a:lnTo>
                  <a:lnTo>
                    <a:pt x="4894" y="3915"/>
                  </a:lnTo>
                  <a:cubicBezTo>
                    <a:pt x="4884" y="3943"/>
                    <a:pt x="4904" y="3970"/>
                    <a:pt x="4930" y="3970"/>
                  </a:cubicBezTo>
                  <a:cubicBezTo>
                    <a:pt x="4937" y="3970"/>
                    <a:pt x="4945" y="3968"/>
                    <a:pt x="4953" y="3963"/>
                  </a:cubicBezTo>
                  <a:lnTo>
                    <a:pt x="5203" y="3784"/>
                  </a:lnTo>
                  <a:lnTo>
                    <a:pt x="5453" y="3963"/>
                  </a:lnTo>
                  <a:cubicBezTo>
                    <a:pt x="5461" y="3968"/>
                    <a:pt x="5469" y="3970"/>
                    <a:pt x="5477" y="3970"/>
                  </a:cubicBezTo>
                  <a:cubicBezTo>
                    <a:pt x="5503" y="3970"/>
                    <a:pt x="5522" y="3943"/>
                    <a:pt x="5513" y="3915"/>
                  </a:cubicBezTo>
                  <a:lnTo>
                    <a:pt x="5417" y="3617"/>
                  </a:lnTo>
                  <a:lnTo>
                    <a:pt x="5668" y="3439"/>
                  </a:lnTo>
                  <a:cubicBezTo>
                    <a:pt x="5703" y="3415"/>
                    <a:pt x="5691" y="3355"/>
                    <a:pt x="5644" y="3355"/>
                  </a:cubicBezTo>
                  <a:lnTo>
                    <a:pt x="5334" y="3355"/>
                  </a:lnTo>
                  <a:lnTo>
                    <a:pt x="5239" y="3070"/>
                  </a:lnTo>
                  <a:cubicBezTo>
                    <a:pt x="5233" y="3052"/>
                    <a:pt x="5218" y="3043"/>
                    <a:pt x="5203" y="3043"/>
                  </a:cubicBezTo>
                  <a:close/>
                  <a:moveTo>
                    <a:pt x="7549" y="3025"/>
                  </a:moveTo>
                  <a:cubicBezTo>
                    <a:pt x="7525" y="3025"/>
                    <a:pt x="7501" y="3040"/>
                    <a:pt x="7501" y="3070"/>
                  </a:cubicBezTo>
                  <a:lnTo>
                    <a:pt x="7406" y="3355"/>
                  </a:lnTo>
                  <a:lnTo>
                    <a:pt x="7108" y="3355"/>
                  </a:lnTo>
                  <a:cubicBezTo>
                    <a:pt x="7061" y="3355"/>
                    <a:pt x="7049" y="3415"/>
                    <a:pt x="7084" y="3427"/>
                  </a:cubicBezTo>
                  <a:lnTo>
                    <a:pt x="7334" y="3617"/>
                  </a:lnTo>
                  <a:lnTo>
                    <a:pt x="7239" y="3915"/>
                  </a:lnTo>
                  <a:cubicBezTo>
                    <a:pt x="7229" y="3944"/>
                    <a:pt x="7252" y="3966"/>
                    <a:pt x="7280" y="3966"/>
                  </a:cubicBezTo>
                  <a:cubicBezTo>
                    <a:pt x="7286" y="3966"/>
                    <a:pt x="7292" y="3965"/>
                    <a:pt x="7299" y="3963"/>
                  </a:cubicBezTo>
                  <a:lnTo>
                    <a:pt x="7549" y="3784"/>
                  </a:lnTo>
                  <a:lnTo>
                    <a:pt x="7799" y="3963"/>
                  </a:lnTo>
                  <a:cubicBezTo>
                    <a:pt x="7804" y="3968"/>
                    <a:pt x="7811" y="3970"/>
                    <a:pt x="7818" y="3970"/>
                  </a:cubicBezTo>
                  <a:cubicBezTo>
                    <a:pt x="7841" y="3970"/>
                    <a:pt x="7867" y="3943"/>
                    <a:pt x="7858" y="3915"/>
                  </a:cubicBezTo>
                  <a:lnTo>
                    <a:pt x="7763" y="3617"/>
                  </a:lnTo>
                  <a:lnTo>
                    <a:pt x="8013" y="3439"/>
                  </a:lnTo>
                  <a:cubicBezTo>
                    <a:pt x="8049" y="3415"/>
                    <a:pt x="8025" y="3355"/>
                    <a:pt x="7989" y="3355"/>
                  </a:cubicBezTo>
                  <a:lnTo>
                    <a:pt x="7692" y="3355"/>
                  </a:lnTo>
                  <a:lnTo>
                    <a:pt x="7596" y="3070"/>
                  </a:lnTo>
                  <a:cubicBezTo>
                    <a:pt x="7596" y="3040"/>
                    <a:pt x="7573" y="3025"/>
                    <a:pt x="7549" y="3025"/>
                  </a:cubicBezTo>
                  <a:close/>
                  <a:moveTo>
                    <a:pt x="9894" y="3025"/>
                  </a:moveTo>
                  <a:cubicBezTo>
                    <a:pt x="9870" y="3025"/>
                    <a:pt x="9847" y="3040"/>
                    <a:pt x="9847" y="3070"/>
                  </a:cubicBezTo>
                  <a:lnTo>
                    <a:pt x="9751" y="3355"/>
                  </a:lnTo>
                  <a:lnTo>
                    <a:pt x="9454" y="3355"/>
                  </a:lnTo>
                  <a:cubicBezTo>
                    <a:pt x="9418" y="3367"/>
                    <a:pt x="9406" y="3415"/>
                    <a:pt x="9430" y="3439"/>
                  </a:cubicBezTo>
                  <a:lnTo>
                    <a:pt x="9680" y="3617"/>
                  </a:lnTo>
                  <a:lnTo>
                    <a:pt x="9585" y="3915"/>
                  </a:lnTo>
                  <a:cubicBezTo>
                    <a:pt x="9575" y="3943"/>
                    <a:pt x="9602" y="3970"/>
                    <a:pt x="9625" y="3970"/>
                  </a:cubicBezTo>
                  <a:cubicBezTo>
                    <a:pt x="9632" y="3970"/>
                    <a:pt x="9639" y="3968"/>
                    <a:pt x="9644" y="3963"/>
                  </a:cubicBezTo>
                  <a:lnTo>
                    <a:pt x="9894" y="3784"/>
                  </a:lnTo>
                  <a:lnTo>
                    <a:pt x="10144" y="3963"/>
                  </a:lnTo>
                  <a:cubicBezTo>
                    <a:pt x="10152" y="3968"/>
                    <a:pt x="10160" y="3970"/>
                    <a:pt x="10168" y="3970"/>
                  </a:cubicBezTo>
                  <a:cubicBezTo>
                    <a:pt x="10194" y="3970"/>
                    <a:pt x="10213" y="3943"/>
                    <a:pt x="10204" y="3915"/>
                  </a:cubicBezTo>
                  <a:lnTo>
                    <a:pt x="10120" y="3617"/>
                  </a:lnTo>
                  <a:lnTo>
                    <a:pt x="10359" y="3439"/>
                  </a:lnTo>
                  <a:cubicBezTo>
                    <a:pt x="10394" y="3415"/>
                    <a:pt x="10382" y="3367"/>
                    <a:pt x="10335" y="3355"/>
                  </a:cubicBezTo>
                  <a:lnTo>
                    <a:pt x="10037" y="3355"/>
                  </a:lnTo>
                  <a:lnTo>
                    <a:pt x="9942" y="3070"/>
                  </a:lnTo>
                  <a:cubicBezTo>
                    <a:pt x="9942" y="3040"/>
                    <a:pt x="9918" y="3025"/>
                    <a:pt x="9894" y="3025"/>
                  </a:cubicBezTo>
                  <a:close/>
                  <a:moveTo>
                    <a:pt x="4018" y="3766"/>
                  </a:moveTo>
                  <a:cubicBezTo>
                    <a:pt x="3998" y="3766"/>
                    <a:pt x="3977" y="3784"/>
                    <a:pt x="3977" y="3820"/>
                  </a:cubicBezTo>
                  <a:lnTo>
                    <a:pt x="3882" y="4106"/>
                  </a:lnTo>
                  <a:lnTo>
                    <a:pt x="3584" y="4106"/>
                  </a:lnTo>
                  <a:cubicBezTo>
                    <a:pt x="3536" y="4106"/>
                    <a:pt x="3524" y="4153"/>
                    <a:pt x="3560" y="4177"/>
                  </a:cubicBezTo>
                  <a:lnTo>
                    <a:pt x="3798" y="4356"/>
                  </a:lnTo>
                  <a:lnTo>
                    <a:pt x="3715" y="4653"/>
                  </a:lnTo>
                  <a:cubicBezTo>
                    <a:pt x="3706" y="4681"/>
                    <a:pt x="3725" y="4709"/>
                    <a:pt x="3751" y="4709"/>
                  </a:cubicBezTo>
                  <a:cubicBezTo>
                    <a:pt x="3758" y="4709"/>
                    <a:pt x="3766" y="4706"/>
                    <a:pt x="3774" y="4701"/>
                  </a:cubicBezTo>
                  <a:lnTo>
                    <a:pt x="4024" y="4522"/>
                  </a:lnTo>
                  <a:lnTo>
                    <a:pt x="4263" y="4701"/>
                  </a:lnTo>
                  <a:cubicBezTo>
                    <a:pt x="4271" y="4706"/>
                    <a:pt x="4279" y="4709"/>
                    <a:pt x="4288" y="4709"/>
                  </a:cubicBezTo>
                  <a:cubicBezTo>
                    <a:pt x="4317" y="4709"/>
                    <a:pt x="4343" y="4681"/>
                    <a:pt x="4334" y="4653"/>
                  </a:cubicBezTo>
                  <a:lnTo>
                    <a:pt x="4239" y="4356"/>
                  </a:lnTo>
                  <a:lnTo>
                    <a:pt x="4489" y="4177"/>
                  </a:lnTo>
                  <a:cubicBezTo>
                    <a:pt x="4513" y="4153"/>
                    <a:pt x="4501" y="4106"/>
                    <a:pt x="4465" y="4106"/>
                  </a:cubicBezTo>
                  <a:lnTo>
                    <a:pt x="4167" y="4106"/>
                  </a:lnTo>
                  <a:lnTo>
                    <a:pt x="4060" y="3820"/>
                  </a:lnTo>
                  <a:cubicBezTo>
                    <a:pt x="4060" y="3784"/>
                    <a:pt x="4039" y="3766"/>
                    <a:pt x="4018" y="3766"/>
                  </a:cubicBezTo>
                  <a:close/>
                  <a:moveTo>
                    <a:pt x="6376" y="3775"/>
                  </a:moveTo>
                  <a:cubicBezTo>
                    <a:pt x="6355" y="3775"/>
                    <a:pt x="6334" y="3790"/>
                    <a:pt x="6334" y="3820"/>
                  </a:cubicBezTo>
                  <a:lnTo>
                    <a:pt x="6239" y="4106"/>
                  </a:lnTo>
                  <a:lnTo>
                    <a:pt x="5941" y="4106"/>
                  </a:lnTo>
                  <a:cubicBezTo>
                    <a:pt x="5894" y="4106"/>
                    <a:pt x="5870" y="4165"/>
                    <a:pt x="5918" y="4177"/>
                  </a:cubicBezTo>
                  <a:lnTo>
                    <a:pt x="6156" y="4356"/>
                  </a:lnTo>
                  <a:lnTo>
                    <a:pt x="6072" y="4653"/>
                  </a:lnTo>
                  <a:cubicBezTo>
                    <a:pt x="6063" y="4681"/>
                    <a:pt x="6082" y="4709"/>
                    <a:pt x="6108" y="4709"/>
                  </a:cubicBezTo>
                  <a:cubicBezTo>
                    <a:pt x="6116" y="4709"/>
                    <a:pt x="6124" y="4706"/>
                    <a:pt x="6132" y="4701"/>
                  </a:cubicBezTo>
                  <a:lnTo>
                    <a:pt x="6382" y="4522"/>
                  </a:lnTo>
                  <a:lnTo>
                    <a:pt x="6632" y="4701"/>
                  </a:lnTo>
                  <a:cubicBezTo>
                    <a:pt x="6637" y="4706"/>
                    <a:pt x="6644" y="4709"/>
                    <a:pt x="6651" y="4709"/>
                  </a:cubicBezTo>
                  <a:cubicBezTo>
                    <a:pt x="6674" y="4709"/>
                    <a:pt x="6701" y="4681"/>
                    <a:pt x="6691" y="4653"/>
                  </a:cubicBezTo>
                  <a:lnTo>
                    <a:pt x="6596" y="4356"/>
                  </a:lnTo>
                  <a:lnTo>
                    <a:pt x="6846" y="4177"/>
                  </a:lnTo>
                  <a:cubicBezTo>
                    <a:pt x="6882" y="4153"/>
                    <a:pt x="6858" y="4106"/>
                    <a:pt x="6822" y="4106"/>
                  </a:cubicBezTo>
                  <a:lnTo>
                    <a:pt x="6513" y="4106"/>
                  </a:lnTo>
                  <a:lnTo>
                    <a:pt x="6418" y="3820"/>
                  </a:lnTo>
                  <a:cubicBezTo>
                    <a:pt x="6418" y="3790"/>
                    <a:pt x="6397" y="3775"/>
                    <a:pt x="6376" y="3775"/>
                  </a:cubicBezTo>
                  <a:close/>
                  <a:moveTo>
                    <a:pt x="8726" y="3766"/>
                  </a:moveTo>
                  <a:cubicBezTo>
                    <a:pt x="8704" y="3766"/>
                    <a:pt x="8680" y="3784"/>
                    <a:pt x="8680" y="3820"/>
                  </a:cubicBezTo>
                  <a:lnTo>
                    <a:pt x="8585" y="4106"/>
                  </a:lnTo>
                  <a:lnTo>
                    <a:pt x="8287" y="4106"/>
                  </a:lnTo>
                  <a:cubicBezTo>
                    <a:pt x="8239" y="4106"/>
                    <a:pt x="8227" y="4153"/>
                    <a:pt x="8263" y="4177"/>
                  </a:cubicBezTo>
                  <a:lnTo>
                    <a:pt x="8501" y="4356"/>
                  </a:lnTo>
                  <a:lnTo>
                    <a:pt x="8418" y="4653"/>
                  </a:lnTo>
                  <a:cubicBezTo>
                    <a:pt x="8409" y="4681"/>
                    <a:pt x="8428" y="4709"/>
                    <a:pt x="8454" y="4709"/>
                  </a:cubicBezTo>
                  <a:cubicBezTo>
                    <a:pt x="8461" y="4709"/>
                    <a:pt x="8469" y="4706"/>
                    <a:pt x="8477" y="4701"/>
                  </a:cubicBezTo>
                  <a:lnTo>
                    <a:pt x="8727" y="4522"/>
                  </a:lnTo>
                  <a:lnTo>
                    <a:pt x="8966" y="4701"/>
                  </a:lnTo>
                  <a:cubicBezTo>
                    <a:pt x="8974" y="4706"/>
                    <a:pt x="8982" y="4709"/>
                    <a:pt x="8991" y="4709"/>
                  </a:cubicBezTo>
                  <a:cubicBezTo>
                    <a:pt x="9020" y="4709"/>
                    <a:pt x="9046" y="4681"/>
                    <a:pt x="9037" y="4653"/>
                  </a:cubicBezTo>
                  <a:lnTo>
                    <a:pt x="8942" y="4356"/>
                  </a:lnTo>
                  <a:lnTo>
                    <a:pt x="9192" y="4177"/>
                  </a:lnTo>
                  <a:cubicBezTo>
                    <a:pt x="9216" y="4153"/>
                    <a:pt x="9204" y="4106"/>
                    <a:pt x="9168" y="4106"/>
                  </a:cubicBezTo>
                  <a:lnTo>
                    <a:pt x="8870" y="4106"/>
                  </a:lnTo>
                  <a:lnTo>
                    <a:pt x="8763" y="3820"/>
                  </a:lnTo>
                  <a:cubicBezTo>
                    <a:pt x="8769" y="3784"/>
                    <a:pt x="8748" y="3766"/>
                    <a:pt x="8726" y="3766"/>
                  </a:cubicBezTo>
                  <a:close/>
                  <a:moveTo>
                    <a:pt x="1668" y="3775"/>
                  </a:moveTo>
                  <a:cubicBezTo>
                    <a:pt x="1646" y="3775"/>
                    <a:pt x="1625" y="3790"/>
                    <a:pt x="1631" y="3820"/>
                  </a:cubicBezTo>
                  <a:lnTo>
                    <a:pt x="1536" y="4106"/>
                  </a:lnTo>
                  <a:lnTo>
                    <a:pt x="1238" y="4106"/>
                  </a:lnTo>
                  <a:cubicBezTo>
                    <a:pt x="1191" y="4106"/>
                    <a:pt x="1179" y="4153"/>
                    <a:pt x="1215" y="4177"/>
                  </a:cubicBezTo>
                  <a:lnTo>
                    <a:pt x="1453" y="4367"/>
                  </a:lnTo>
                  <a:lnTo>
                    <a:pt x="1357" y="4665"/>
                  </a:lnTo>
                  <a:cubicBezTo>
                    <a:pt x="1349" y="4691"/>
                    <a:pt x="1371" y="4710"/>
                    <a:pt x="1398" y="4710"/>
                  </a:cubicBezTo>
                  <a:cubicBezTo>
                    <a:pt x="1408" y="4710"/>
                    <a:pt x="1419" y="4708"/>
                    <a:pt x="1429" y="4701"/>
                  </a:cubicBezTo>
                  <a:lnTo>
                    <a:pt x="1679" y="4534"/>
                  </a:lnTo>
                  <a:lnTo>
                    <a:pt x="1917" y="4701"/>
                  </a:lnTo>
                  <a:cubicBezTo>
                    <a:pt x="1927" y="4708"/>
                    <a:pt x="1938" y="4710"/>
                    <a:pt x="1948" y="4710"/>
                  </a:cubicBezTo>
                  <a:cubicBezTo>
                    <a:pt x="1975" y="4710"/>
                    <a:pt x="1997" y="4691"/>
                    <a:pt x="1988" y="4665"/>
                  </a:cubicBezTo>
                  <a:lnTo>
                    <a:pt x="1893" y="4367"/>
                  </a:lnTo>
                  <a:lnTo>
                    <a:pt x="2143" y="4177"/>
                  </a:lnTo>
                  <a:cubicBezTo>
                    <a:pt x="2167" y="4153"/>
                    <a:pt x="2155" y="4106"/>
                    <a:pt x="2119" y="4106"/>
                  </a:cubicBezTo>
                  <a:lnTo>
                    <a:pt x="1810" y="4106"/>
                  </a:lnTo>
                  <a:lnTo>
                    <a:pt x="1715" y="3820"/>
                  </a:lnTo>
                  <a:cubicBezTo>
                    <a:pt x="1715" y="3790"/>
                    <a:pt x="1691" y="3775"/>
                    <a:pt x="1668" y="3775"/>
                  </a:cubicBezTo>
                  <a:close/>
                  <a:moveTo>
                    <a:pt x="500" y="4555"/>
                  </a:moveTo>
                  <a:cubicBezTo>
                    <a:pt x="485" y="4555"/>
                    <a:pt x="470" y="4564"/>
                    <a:pt x="464" y="4582"/>
                  </a:cubicBezTo>
                  <a:lnTo>
                    <a:pt x="369" y="4879"/>
                  </a:lnTo>
                  <a:lnTo>
                    <a:pt x="60" y="4879"/>
                  </a:lnTo>
                  <a:cubicBezTo>
                    <a:pt x="24" y="4879"/>
                    <a:pt x="0" y="4927"/>
                    <a:pt x="36" y="4951"/>
                  </a:cubicBezTo>
                  <a:lnTo>
                    <a:pt x="286" y="5129"/>
                  </a:lnTo>
                  <a:lnTo>
                    <a:pt x="191" y="5427"/>
                  </a:lnTo>
                  <a:cubicBezTo>
                    <a:pt x="181" y="5455"/>
                    <a:pt x="208" y="5482"/>
                    <a:pt x="231" y="5482"/>
                  </a:cubicBezTo>
                  <a:cubicBezTo>
                    <a:pt x="238" y="5482"/>
                    <a:pt x="245" y="5480"/>
                    <a:pt x="250" y="5475"/>
                  </a:cubicBezTo>
                  <a:lnTo>
                    <a:pt x="500" y="5296"/>
                  </a:lnTo>
                  <a:lnTo>
                    <a:pt x="750" y="5475"/>
                  </a:lnTo>
                  <a:cubicBezTo>
                    <a:pt x="758" y="5480"/>
                    <a:pt x="766" y="5482"/>
                    <a:pt x="774" y="5482"/>
                  </a:cubicBezTo>
                  <a:cubicBezTo>
                    <a:pt x="800" y="5482"/>
                    <a:pt x="819" y="5455"/>
                    <a:pt x="810" y="5427"/>
                  </a:cubicBezTo>
                  <a:lnTo>
                    <a:pt x="715" y="5129"/>
                  </a:lnTo>
                  <a:lnTo>
                    <a:pt x="965" y="4951"/>
                  </a:lnTo>
                  <a:cubicBezTo>
                    <a:pt x="1000" y="4927"/>
                    <a:pt x="976" y="4879"/>
                    <a:pt x="941" y="4879"/>
                  </a:cubicBezTo>
                  <a:lnTo>
                    <a:pt x="643" y="4879"/>
                  </a:lnTo>
                  <a:lnTo>
                    <a:pt x="536" y="4582"/>
                  </a:lnTo>
                  <a:cubicBezTo>
                    <a:pt x="530" y="4564"/>
                    <a:pt x="515" y="4555"/>
                    <a:pt x="500" y="4555"/>
                  </a:cubicBezTo>
                  <a:close/>
                  <a:moveTo>
                    <a:pt x="2846" y="4537"/>
                  </a:moveTo>
                  <a:cubicBezTo>
                    <a:pt x="2822" y="4537"/>
                    <a:pt x="2798" y="4552"/>
                    <a:pt x="2798" y="4582"/>
                  </a:cubicBezTo>
                  <a:lnTo>
                    <a:pt x="2703" y="4879"/>
                  </a:lnTo>
                  <a:lnTo>
                    <a:pt x="2405" y="4879"/>
                  </a:lnTo>
                  <a:cubicBezTo>
                    <a:pt x="2369" y="4879"/>
                    <a:pt x="2346" y="4927"/>
                    <a:pt x="2381" y="4951"/>
                  </a:cubicBezTo>
                  <a:lnTo>
                    <a:pt x="2631" y="5129"/>
                  </a:lnTo>
                  <a:lnTo>
                    <a:pt x="2536" y="5427"/>
                  </a:lnTo>
                  <a:cubicBezTo>
                    <a:pt x="2527" y="5455"/>
                    <a:pt x="2546" y="5482"/>
                    <a:pt x="2572" y="5482"/>
                  </a:cubicBezTo>
                  <a:cubicBezTo>
                    <a:pt x="2580" y="5482"/>
                    <a:pt x="2588" y="5480"/>
                    <a:pt x="2596" y="5475"/>
                  </a:cubicBezTo>
                  <a:lnTo>
                    <a:pt x="2846" y="5296"/>
                  </a:lnTo>
                  <a:lnTo>
                    <a:pt x="3096" y="5475"/>
                  </a:lnTo>
                  <a:cubicBezTo>
                    <a:pt x="3101" y="5480"/>
                    <a:pt x="3108" y="5482"/>
                    <a:pt x="3115" y="5482"/>
                  </a:cubicBezTo>
                  <a:cubicBezTo>
                    <a:pt x="3138" y="5482"/>
                    <a:pt x="3165" y="5455"/>
                    <a:pt x="3155" y="5427"/>
                  </a:cubicBezTo>
                  <a:lnTo>
                    <a:pt x="3060" y="5129"/>
                  </a:lnTo>
                  <a:lnTo>
                    <a:pt x="3310" y="4951"/>
                  </a:lnTo>
                  <a:cubicBezTo>
                    <a:pt x="3346" y="4927"/>
                    <a:pt x="3322" y="4879"/>
                    <a:pt x="3286" y="4879"/>
                  </a:cubicBezTo>
                  <a:lnTo>
                    <a:pt x="2989" y="4879"/>
                  </a:lnTo>
                  <a:lnTo>
                    <a:pt x="2893" y="4582"/>
                  </a:lnTo>
                  <a:cubicBezTo>
                    <a:pt x="2893" y="4552"/>
                    <a:pt x="2870" y="4537"/>
                    <a:pt x="2846" y="4537"/>
                  </a:cubicBezTo>
                  <a:close/>
                  <a:moveTo>
                    <a:pt x="5203" y="4555"/>
                  </a:moveTo>
                  <a:cubicBezTo>
                    <a:pt x="5188" y="4555"/>
                    <a:pt x="5173" y="4564"/>
                    <a:pt x="5167" y="4582"/>
                  </a:cubicBezTo>
                  <a:lnTo>
                    <a:pt x="5072" y="4879"/>
                  </a:lnTo>
                  <a:lnTo>
                    <a:pt x="4763" y="4879"/>
                  </a:lnTo>
                  <a:cubicBezTo>
                    <a:pt x="4758" y="4878"/>
                    <a:pt x="4754" y="4878"/>
                    <a:pt x="4751" y="4878"/>
                  </a:cubicBezTo>
                  <a:cubicBezTo>
                    <a:pt x="4713" y="4878"/>
                    <a:pt x="4706" y="4929"/>
                    <a:pt x="4739" y="4951"/>
                  </a:cubicBezTo>
                  <a:lnTo>
                    <a:pt x="4989" y="5129"/>
                  </a:lnTo>
                  <a:lnTo>
                    <a:pt x="4894" y="5427"/>
                  </a:lnTo>
                  <a:cubicBezTo>
                    <a:pt x="4884" y="5455"/>
                    <a:pt x="4904" y="5482"/>
                    <a:pt x="4930" y="5482"/>
                  </a:cubicBezTo>
                  <a:cubicBezTo>
                    <a:pt x="4937" y="5482"/>
                    <a:pt x="4945" y="5480"/>
                    <a:pt x="4953" y="5475"/>
                  </a:cubicBezTo>
                  <a:lnTo>
                    <a:pt x="5203" y="5296"/>
                  </a:lnTo>
                  <a:lnTo>
                    <a:pt x="5453" y="5475"/>
                  </a:lnTo>
                  <a:cubicBezTo>
                    <a:pt x="5461" y="5480"/>
                    <a:pt x="5469" y="5482"/>
                    <a:pt x="5477" y="5482"/>
                  </a:cubicBezTo>
                  <a:cubicBezTo>
                    <a:pt x="5503" y="5482"/>
                    <a:pt x="5522" y="5455"/>
                    <a:pt x="5513" y="5427"/>
                  </a:cubicBezTo>
                  <a:lnTo>
                    <a:pt x="5417" y="5129"/>
                  </a:lnTo>
                  <a:lnTo>
                    <a:pt x="5668" y="4951"/>
                  </a:lnTo>
                  <a:cubicBezTo>
                    <a:pt x="5700" y="4929"/>
                    <a:pt x="5693" y="4878"/>
                    <a:pt x="5656" y="4878"/>
                  </a:cubicBezTo>
                  <a:cubicBezTo>
                    <a:pt x="5652" y="4878"/>
                    <a:pt x="5648" y="4878"/>
                    <a:pt x="5644" y="4879"/>
                  </a:cubicBezTo>
                  <a:lnTo>
                    <a:pt x="5334" y="4879"/>
                  </a:lnTo>
                  <a:lnTo>
                    <a:pt x="5239" y="4582"/>
                  </a:lnTo>
                  <a:cubicBezTo>
                    <a:pt x="5233" y="4564"/>
                    <a:pt x="5218" y="4555"/>
                    <a:pt x="5203" y="4555"/>
                  </a:cubicBezTo>
                  <a:close/>
                  <a:moveTo>
                    <a:pt x="7549" y="4537"/>
                  </a:moveTo>
                  <a:cubicBezTo>
                    <a:pt x="7525" y="4537"/>
                    <a:pt x="7501" y="4552"/>
                    <a:pt x="7501" y="4582"/>
                  </a:cubicBezTo>
                  <a:lnTo>
                    <a:pt x="7406" y="4879"/>
                  </a:lnTo>
                  <a:lnTo>
                    <a:pt x="7108" y="4879"/>
                  </a:lnTo>
                  <a:cubicBezTo>
                    <a:pt x="7104" y="4878"/>
                    <a:pt x="7100" y="4878"/>
                    <a:pt x="7096" y="4878"/>
                  </a:cubicBezTo>
                  <a:cubicBezTo>
                    <a:pt x="7059" y="4878"/>
                    <a:pt x="7052" y="4929"/>
                    <a:pt x="7084" y="4951"/>
                  </a:cubicBezTo>
                  <a:lnTo>
                    <a:pt x="7334" y="5129"/>
                  </a:lnTo>
                  <a:lnTo>
                    <a:pt x="7239" y="5427"/>
                  </a:lnTo>
                  <a:cubicBezTo>
                    <a:pt x="7230" y="5455"/>
                    <a:pt x="7249" y="5482"/>
                    <a:pt x="7275" y="5482"/>
                  </a:cubicBezTo>
                  <a:cubicBezTo>
                    <a:pt x="7283" y="5482"/>
                    <a:pt x="7291" y="5480"/>
                    <a:pt x="7299" y="5475"/>
                  </a:cubicBezTo>
                  <a:lnTo>
                    <a:pt x="7549" y="5296"/>
                  </a:lnTo>
                  <a:lnTo>
                    <a:pt x="7799" y="5475"/>
                  </a:lnTo>
                  <a:cubicBezTo>
                    <a:pt x="7804" y="5480"/>
                    <a:pt x="7811" y="5482"/>
                    <a:pt x="7818" y="5482"/>
                  </a:cubicBezTo>
                  <a:cubicBezTo>
                    <a:pt x="7841" y="5482"/>
                    <a:pt x="7867" y="5455"/>
                    <a:pt x="7858" y="5427"/>
                  </a:cubicBezTo>
                  <a:lnTo>
                    <a:pt x="7763" y="5129"/>
                  </a:lnTo>
                  <a:lnTo>
                    <a:pt x="8013" y="4951"/>
                  </a:lnTo>
                  <a:cubicBezTo>
                    <a:pt x="8046" y="4929"/>
                    <a:pt x="8029" y="4878"/>
                    <a:pt x="7998" y="4878"/>
                  </a:cubicBezTo>
                  <a:cubicBezTo>
                    <a:pt x="7996" y="4878"/>
                    <a:pt x="7992" y="4878"/>
                    <a:pt x="7989" y="4879"/>
                  </a:cubicBezTo>
                  <a:lnTo>
                    <a:pt x="7692" y="4879"/>
                  </a:lnTo>
                  <a:lnTo>
                    <a:pt x="7596" y="4582"/>
                  </a:lnTo>
                  <a:cubicBezTo>
                    <a:pt x="7596" y="4552"/>
                    <a:pt x="7573" y="4537"/>
                    <a:pt x="7549" y="4537"/>
                  </a:cubicBezTo>
                  <a:close/>
                  <a:moveTo>
                    <a:pt x="9894" y="4537"/>
                  </a:moveTo>
                  <a:cubicBezTo>
                    <a:pt x="9870" y="4537"/>
                    <a:pt x="9847" y="4552"/>
                    <a:pt x="9847" y="4582"/>
                  </a:cubicBezTo>
                  <a:lnTo>
                    <a:pt x="9751" y="4879"/>
                  </a:lnTo>
                  <a:lnTo>
                    <a:pt x="9454" y="4879"/>
                  </a:lnTo>
                  <a:cubicBezTo>
                    <a:pt x="9418" y="4879"/>
                    <a:pt x="9406" y="4927"/>
                    <a:pt x="9430" y="4951"/>
                  </a:cubicBezTo>
                  <a:lnTo>
                    <a:pt x="9680" y="5129"/>
                  </a:lnTo>
                  <a:lnTo>
                    <a:pt x="9585" y="5427"/>
                  </a:lnTo>
                  <a:cubicBezTo>
                    <a:pt x="9575" y="5455"/>
                    <a:pt x="9602" y="5482"/>
                    <a:pt x="9625" y="5482"/>
                  </a:cubicBezTo>
                  <a:cubicBezTo>
                    <a:pt x="9632" y="5482"/>
                    <a:pt x="9639" y="5480"/>
                    <a:pt x="9644" y="5475"/>
                  </a:cubicBezTo>
                  <a:lnTo>
                    <a:pt x="9894" y="5296"/>
                  </a:lnTo>
                  <a:lnTo>
                    <a:pt x="10144" y="5475"/>
                  </a:lnTo>
                  <a:cubicBezTo>
                    <a:pt x="10152" y="5480"/>
                    <a:pt x="10160" y="5482"/>
                    <a:pt x="10168" y="5482"/>
                  </a:cubicBezTo>
                  <a:cubicBezTo>
                    <a:pt x="10194" y="5482"/>
                    <a:pt x="10213" y="5455"/>
                    <a:pt x="10204" y="5427"/>
                  </a:cubicBezTo>
                  <a:lnTo>
                    <a:pt x="10120" y="5129"/>
                  </a:lnTo>
                  <a:lnTo>
                    <a:pt x="10359" y="4951"/>
                  </a:lnTo>
                  <a:cubicBezTo>
                    <a:pt x="10394" y="4927"/>
                    <a:pt x="10382" y="4879"/>
                    <a:pt x="10335" y="4879"/>
                  </a:cubicBezTo>
                  <a:lnTo>
                    <a:pt x="10037" y="4879"/>
                  </a:lnTo>
                  <a:lnTo>
                    <a:pt x="9942" y="4582"/>
                  </a:lnTo>
                  <a:cubicBezTo>
                    <a:pt x="9942" y="4552"/>
                    <a:pt x="9918" y="4537"/>
                    <a:pt x="9894" y="4537"/>
                  </a:cubicBezTo>
                  <a:close/>
                  <a:moveTo>
                    <a:pt x="4018" y="5287"/>
                  </a:moveTo>
                  <a:cubicBezTo>
                    <a:pt x="3998" y="5287"/>
                    <a:pt x="3977" y="5302"/>
                    <a:pt x="3977" y="5332"/>
                  </a:cubicBezTo>
                  <a:lnTo>
                    <a:pt x="3882" y="5618"/>
                  </a:lnTo>
                  <a:lnTo>
                    <a:pt x="3584" y="5618"/>
                  </a:lnTo>
                  <a:cubicBezTo>
                    <a:pt x="3536" y="5618"/>
                    <a:pt x="3524" y="5665"/>
                    <a:pt x="3560" y="5689"/>
                  </a:cubicBezTo>
                  <a:lnTo>
                    <a:pt x="3798" y="5868"/>
                  </a:lnTo>
                  <a:lnTo>
                    <a:pt x="3715" y="6165"/>
                  </a:lnTo>
                  <a:cubicBezTo>
                    <a:pt x="3706" y="6200"/>
                    <a:pt x="3723" y="6222"/>
                    <a:pt x="3747" y="6222"/>
                  </a:cubicBezTo>
                  <a:cubicBezTo>
                    <a:pt x="3755" y="6222"/>
                    <a:pt x="3765" y="6219"/>
                    <a:pt x="3774" y="6213"/>
                  </a:cubicBezTo>
                  <a:lnTo>
                    <a:pt x="4024" y="6034"/>
                  </a:lnTo>
                  <a:lnTo>
                    <a:pt x="4263" y="6213"/>
                  </a:lnTo>
                  <a:cubicBezTo>
                    <a:pt x="4272" y="6219"/>
                    <a:pt x="4283" y="6222"/>
                    <a:pt x="4292" y="6222"/>
                  </a:cubicBezTo>
                  <a:cubicBezTo>
                    <a:pt x="4320" y="6222"/>
                    <a:pt x="4343" y="6200"/>
                    <a:pt x="4334" y="6165"/>
                  </a:cubicBezTo>
                  <a:lnTo>
                    <a:pt x="4239" y="5868"/>
                  </a:lnTo>
                  <a:lnTo>
                    <a:pt x="4489" y="5689"/>
                  </a:lnTo>
                  <a:cubicBezTo>
                    <a:pt x="4525" y="5665"/>
                    <a:pt x="4501" y="5618"/>
                    <a:pt x="4465" y="5618"/>
                  </a:cubicBezTo>
                  <a:lnTo>
                    <a:pt x="4167" y="5618"/>
                  </a:lnTo>
                  <a:lnTo>
                    <a:pt x="4060" y="5332"/>
                  </a:lnTo>
                  <a:cubicBezTo>
                    <a:pt x="4060" y="5302"/>
                    <a:pt x="4039" y="5287"/>
                    <a:pt x="4018" y="5287"/>
                  </a:cubicBezTo>
                  <a:close/>
                  <a:moveTo>
                    <a:pt x="6379" y="5292"/>
                  </a:moveTo>
                  <a:cubicBezTo>
                    <a:pt x="6357" y="5292"/>
                    <a:pt x="6334" y="5307"/>
                    <a:pt x="6334" y="5332"/>
                  </a:cubicBezTo>
                  <a:lnTo>
                    <a:pt x="6239" y="5618"/>
                  </a:lnTo>
                  <a:lnTo>
                    <a:pt x="5941" y="5618"/>
                  </a:lnTo>
                  <a:cubicBezTo>
                    <a:pt x="5894" y="5618"/>
                    <a:pt x="5882" y="5677"/>
                    <a:pt x="5918" y="5701"/>
                  </a:cubicBezTo>
                  <a:lnTo>
                    <a:pt x="6156" y="5868"/>
                  </a:lnTo>
                  <a:lnTo>
                    <a:pt x="6072" y="6165"/>
                  </a:lnTo>
                  <a:cubicBezTo>
                    <a:pt x="6064" y="6200"/>
                    <a:pt x="6080" y="6222"/>
                    <a:pt x="6104" y="6222"/>
                  </a:cubicBezTo>
                  <a:cubicBezTo>
                    <a:pt x="6113" y="6222"/>
                    <a:pt x="6122" y="6219"/>
                    <a:pt x="6132" y="6213"/>
                  </a:cubicBezTo>
                  <a:lnTo>
                    <a:pt x="6382" y="6034"/>
                  </a:lnTo>
                  <a:lnTo>
                    <a:pt x="6632" y="6213"/>
                  </a:lnTo>
                  <a:cubicBezTo>
                    <a:pt x="6638" y="6219"/>
                    <a:pt x="6646" y="6222"/>
                    <a:pt x="6655" y="6222"/>
                  </a:cubicBezTo>
                  <a:cubicBezTo>
                    <a:pt x="6677" y="6222"/>
                    <a:pt x="6700" y="6200"/>
                    <a:pt x="6691" y="6165"/>
                  </a:cubicBezTo>
                  <a:lnTo>
                    <a:pt x="6596" y="5868"/>
                  </a:lnTo>
                  <a:lnTo>
                    <a:pt x="6846" y="5689"/>
                  </a:lnTo>
                  <a:cubicBezTo>
                    <a:pt x="6870" y="5665"/>
                    <a:pt x="6858" y="5618"/>
                    <a:pt x="6822" y="5618"/>
                  </a:cubicBezTo>
                  <a:lnTo>
                    <a:pt x="6513" y="5618"/>
                  </a:lnTo>
                  <a:lnTo>
                    <a:pt x="6418" y="5332"/>
                  </a:lnTo>
                  <a:cubicBezTo>
                    <a:pt x="6418" y="5304"/>
                    <a:pt x="6399" y="5292"/>
                    <a:pt x="6379" y="5292"/>
                  </a:cubicBezTo>
                  <a:close/>
                  <a:moveTo>
                    <a:pt x="8726" y="5287"/>
                  </a:moveTo>
                  <a:cubicBezTo>
                    <a:pt x="8704" y="5287"/>
                    <a:pt x="8680" y="5302"/>
                    <a:pt x="8680" y="5332"/>
                  </a:cubicBezTo>
                  <a:lnTo>
                    <a:pt x="8585" y="5618"/>
                  </a:lnTo>
                  <a:lnTo>
                    <a:pt x="8287" y="5618"/>
                  </a:lnTo>
                  <a:cubicBezTo>
                    <a:pt x="8239" y="5618"/>
                    <a:pt x="8227" y="5665"/>
                    <a:pt x="8263" y="5689"/>
                  </a:cubicBezTo>
                  <a:lnTo>
                    <a:pt x="8501" y="5868"/>
                  </a:lnTo>
                  <a:lnTo>
                    <a:pt x="8418" y="6165"/>
                  </a:lnTo>
                  <a:cubicBezTo>
                    <a:pt x="8409" y="6200"/>
                    <a:pt x="8426" y="6222"/>
                    <a:pt x="8450" y="6222"/>
                  </a:cubicBezTo>
                  <a:cubicBezTo>
                    <a:pt x="8458" y="6222"/>
                    <a:pt x="8468" y="6219"/>
                    <a:pt x="8477" y="6213"/>
                  </a:cubicBezTo>
                  <a:lnTo>
                    <a:pt x="8727" y="6034"/>
                  </a:lnTo>
                  <a:lnTo>
                    <a:pt x="8966" y="6213"/>
                  </a:lnTo>
                  <a:cubicBezTo>
                    <a:pt x="8975" y="6219"/>
                    <a:pt x="8986" y="6222"/>
                    <a:pt x="8995" y="6222"/>
                  </a:cubicBezTo>
                  <a:cubicBezTo>
                    <a:pt x="9023" y="6222"/>
                    <a:pt x="9046" y="6200"/>
                    <a:pt x="9037" y="6165"/>
                  </a:cubicBezTo>
                  <a:lnTo>
                    <a:pt x="8942" y="5868"/>
                  </a:lnTo>
                  <a:lnTo>
                    <a:pt x="9192" y="5689"/>
                  </a:lnTo>
                  <a:cubicBezTo>
                    <a:pt x="9216" y="5665"/>
                    <a:pt x="9204" y="5618"/>
                    <a:pt x="9168" y="5618"/>
                  </a:cubicBezTo>
                  <a:lnTo>
                    <a:pt x="8870" y="5618"/>
                  </a:lnTo>
                  <a:lnTo>
                    <a:pt x="8763" y="5332"/>
                  </a:lnTo>
                  <a:cubicBezTo>
                    <a:pt x="8769" y="5302"/>
                    <a:pt x="8748" y="5287"/>
                    <a:pt x="8726" y="5287"/>
                  </a:cubicBezTo>
                  <a:close/>
                  <a:moveTo>
                    <a:pt x="1668" y="5287"/>
                  </a:moveTo>
                  <a:cubicBezTo>
                    <a:pt x="1646" y="5287"/>
                    <a:pt x="1625" y="5302"/>
                    <a:pt x="1631" y="5332"/>
                  </a:cubicBezTo>
                  <a:lnTo>
                    <a:pt x="1536" y="5618"/>
                  </a:lnTo>
                  <a:lnTo>
                    <a:pt x="1238" y="5618"/>
                  </a:lnTo>
                  <a:cubicBezTo>
                    <a:pt x="1191" y="5618"/>
                    <a:pt x="1179" y="5677"/>
                    <a:pt x="1215" y="5689"/>
                  </a:cubicBezTo>
                  <a:lnTo>
                    <a:pt x="1453" y="5880"/>
                  </a:lnTo>
                  <a:lnTo>
                    <a:pt x="1357" y="6177"/>
                  </a:lnTo>
                  <a:cubicBezTo>
                    <a:pt x="1348" y="6205"/>
                    <a:pt x="1375" y="6233"/>
                    <a:pt x="1404" y="6233"/>
                  </a:cubicBezTo>
                  <a:cubicBezTo>
                    <a:pt x="1412" y="6233"/>
                    <a:pt x="1421" y="6230"/>
                    <a:pt x="1429" y="6225"/>
                  </a:cubicBezTo>
                  <a:lnTo>
                    <a:pt x="1679" y="6046"/>
                  </a:lnTo>
                  <a:lnTo>
                    <a:pt x="1917" y="6225"/>
                  </a:lnTo>
                  <a:cubicBezTo>
                    <a:pt x="1925" y="6230"/>
                    <a:pt x="1934" y="6233"/>
                    <a:pt x="1942" y="6233"/>
                  </a:cubicBezTo>
                  <a:cubicBezTo>
                    <a:pt x="1971" y="6233"/>
                    <a:pt x="1998" y="6205"/>
                    <a:pt x="1988" y="6177"/>
                  </a:cubicBezTo>
                  <a:lnTo>
                    <a:pt x="1893" y="5880"/>
                  </a:lnTo>
                  <a:lnTo>
                    <a:pt x="2143" y="5689"/>
                  </a:lnTo>
                  <a:cubicBezTo>
                    <a:pt x="2179" y="5665"/>
                    <a:pt x="2155" y="5618"/>
                    <a:pt x="2119" y="5618"/>
                  </a:cubicBezTo>
                  <a:lnTo>
                    <a:pt x="1810" y="5618"/>
                  </a:lnTo>
                  <a:lnTo>
                    <a:pt x="1715" y="5332"/>
                  </a:lnTo>
                  <a:cubicBezTo>
                    <a:pt x="1715" y="5302"/>
                    <a:pt x="1691" y="5287"/>
                    <a:pt x="1668" y="5287"/>
                  </a:cubicBezTo>
                  <a:close/>
                  <a:moveTo>
                    <a:pt x="502" y="6072"/>
                  </a:moveTo>
                  <a:cubicBezTo>
                    <a:pt x="489" y="6072"/>
                    <a:pt x="474" y="6079"/>
                    <a:pt x="464" y="6094"/>
                  </a:cubicBezTo>
                  <a:lnTo>
                    <a:pt x="369" y="6392"/>
                  </a:lnTo>
                  <a:lnTo>
                    <a:pt x="60" y="6392"/>
                  </a:lnTo>
                  <a:cubicBezTo>
                    <a:pt x="24" y="6392"/>
                    <a:pt x="12" y="6439"/>
                    <a:pt x="36" y="6463"/>
                  </a:cubicBezTo>
                  <a:lnTo>
                    <a:pt x="286" y="6642"/>
                  </a:lnTo>
                  <a:lnTo>
                    <a:pt x="191" y="6939"/>
                  </a:lnTo>
                  <a:cubicBezTo>
                    <a:pt x="181" y="6967"/>
                    <a:pt x="208" y="6995"/>
                    <a:pt x="237" y="6995"/>
                  </a:cubicBezTo>
                  <a:cubicBezTo>
                    <a:pt x="245" y="6995"/>
                    <a:pt x="254" y="6992"/>
                    <a:pt x="262" y="6987"/>
                  </a:cubicBezTo>
                  <a:lnTo>
                    <a:pt x="500" y="6820"/>
                  </a:lnTo>
                  <a:lnTo>
                    <a:pt x="750" y="6999"/>
                  </a:lnTo>
                  <a:cubicBezTo>
                    <a:pt x="758" y="7004"/>
                    <a:pt x="766" y="7006"/>
                    <a:pt x="774" y="7006"/>
                  </a:cubicBezTo>
                  <a:cubicBezTo>
                    <a:pt x="800" y="7006"/>
                    <a:pt x="819" y="6979"/>
                    <a:pt x="810" y="6951"/>
                  </a:cubicBezTo>
                  <a:lnTo>
                    <a:pt x="715" y="6653"/>
                  </a:lnTo>
                  <a:lnTo>
                    <a:pt x="965" y="6475"/>
                  </a:lnTo>
                  <a:cubicBezTo>
                    <a:pt x="1000" y="6451"/>
                    <a:pt x="976" y="6403"/>
                    <a:pt x="941" y="6403"/>
                  </a:cubicBezTo>
                  <a:lnTo>
                    <a:pt x="643" y="6403"/>
                  </a:lnTo>
                  <a:lnTo>
                    <a:pt x="536" y="6106"/>
                  </a:lnTo>
                  <a:cubicBezTo>
                    <a:pt x="536" y="6085"/>
                    <a:pt x="520" y="6072"/>
                    <a:pt x="502" y="6072"/>
                  </a:cubicBezTo>
                  <a:close/>
                  <a:moveTo>
                    <a:pt x="2846" y="6052"/>
                  </a:moveTo>
                  <a:cubicBezTo>
                    <a:pt x="2822" y="6052"/>
                    <a:pt x="2798" y="6070"/>
                    <a:pt x="2798" y="6106"/>
                  </a:cubicBezTo>
                  <a:lnTo>
                    <a:pt x="2703" y="6403"/>
                  </a:lnTo>
                  <a:lnTo>
                    <a:pt x="2405" y="6403"/>
                  </a:lnTo>
                  <a:cubicBezTo>
                    <a:pt x="2369" y="6403"/>
                    <a:pt x="2346" y="6451"/>
                    <a:pt x="2381" y="6475"/>
                  </a:cubicBezTo>
                  <a:lnTo>
                    <a:pt x="2631" y="6653"/>
                  </a:lnTo>
                  <a:lnTo>
                    <a:pt x="2536" y="6951"/>
                  </a:lnTo>
                  <a:cubicBezTo>
                    <a:pt x="2527" y="6979"/>
                    <a:pt x="2546" y="7006"/>
                    <a:pt x="2572" y="7006"/>
                  </a:cubicBezTo>
                  <a:cubicBezTo>
                    <a:pt x="2580" y="7006"/>
                    <a:pt x="2588" y="7004"/>
                    <a:pt x="2596" y="6999"/>
                  </a:cubicBezTo>
                  <a:lnTo>
                    <a:pt x="2846" y="6820"/>
                  </a:lnTo>
                  <a:lnTo>
                    <a:pt x="3096" y="6999"/>
                  </a:lnTo>
                  <a:cubicBezTo>
                    <a:pt x="3101" y="7004"/>
                    <a:pt x="3108" y="7006"/>
                    <a:pt x="3115" y="7006"/>
                  </a:cubicBezTo>
                  <a:cubicBezTo>
                    <a:pt x="3138" y="7006"/>
                    <a:pt x="3165" y="6979"/>
                    <a:pt x="3155" y="6951"/>
                  </a:cubicBezTo>
                  <a:lnTo>
                    <a:pt x="3060" y="6653"/>
                  </a:lnTo>
                  <a:lnTo>
                    <a:pt x="3310" y="6475"/>
                  </a:lnTo>
                  <a:cubicBezTo>
                    <a:pt x="3346" y="6451"/>
                    <a:pt x="3322" y="6403"/>
                    <a:pt x="3286" y="6403"/>
                  </a:cubicBezTo>
                  <a:lnTo>
                    <a:pt x="2989" y="6403"/>
                  </a:lnTo>
                  <a:lnTo>
                    <a:pt x="2893" y="6106"/>
                  </a:lnTo>
                  <a:cubicBezTo>
                    <a:pt x="2893" y="6070"/>
                    <a:pt x="2870" y="6052"/>
                    <a:pt x="2846" y="6052"/>
                  </a:cubicBezTo>
                  <a:close/>
                  <a:moveTo>
                    <a:pt x="5203" y="6070"/>
                  </a:moveTo>
                  <a:cubicBezTo>
                    <a:pt x="5188" y="6070"/>
                    <a:pt x="5173" y="6082"/>
                    <a:pt x="5167" y="6106"/>
                  </a:cubicBezTo>
                  <a:lnTo>
                    <a:pt x="5072" y="6403"/>
                  </a:lnTo>
                  <a:lnTo>
                    <a:pt x="4763" y="6403"/>
                  </a:lnTo>
                  <a:cubicBezTo>
                    <a:pt x="4727" y="6403"/>
                    <a:pt x="4703" y="6451"/>
                    <a:pt x="4739" y="6475"/>
                  </a:cubicBezTo>
                  <a:lnTo>
                    <a:pt x="4989" y="6653"/>
                  </a:lnTo>
                  <a:lnTo>
                    <a:pt x="4894" y="6951"/>
                  </a:lnTo>
                  <a:cubicBezTo>
                    <a:pt x="4884" y="6979"/>
                    <a:pt x="4904" y="7006"/>
                    <a:pt x="4930" y="7006"/>
                  </a:cubicBezTo>
                  <a:cubicBezTo>
                    <a:pt x="4937" y="7006"/>
                    <a:pt x="4945" y="7004"/>
                    <a:pt x="4953" y="6999"/>
                  </a:cubicBezTo>
                  <a:lnTo>
                    <a:pt x="5203" y="6820"/>
                  </a:lnTo>
                  <a:lnTo>
                    <a:pt x="5453" y="6999"/>
                  </a:lnTo>
                  <a:cubicBezTo>
                    <a:pt x="5461" y="7004"/>
                    <a:pt x="5469" y="7006"/>
                    <a:pt x="5477" y="7006"/>
                  </a:cubicBezTo>
                  <a:cubicBezTo>
                    <a:pt x="5503" y="7006"/>
                    <a:pt x="5522" y="6979"/>
                    <a:pt x="5513" y="6951"/>
                  </a:cubicBezTo>
                  <a:lnTo>
                    <a:pt x="5417" y="6653"/>
                  </a:lnTo>
                  <a:lnTo>
                    <a:pt x="5668" y="6475"/>
                  </a:lnTo>
                  <a:cubicBezTo>
                    <a:pt x="5703" y="6451"/>
                    <a:pt x="5679" y="6403"/>
                    <a:pt x="5644" y="6403"/>
                  </a:cubicBezTo>
                  <a:lnTo>
                    <a:pt x="5334" y="6403"/>
                  </a:lnTo>
                  <a:lnTo>
                    <a:pt x="5239" y="6106"/>
                  </a:lnTo>
                  <a:cubicBezTo>
                    <a:pt x="5233" y="6082"/>
                    <a:pt x="5218" y="6070"/>
                    <a:pt x="5203" y="6070"/>
                  </a:cubicBezTo>
                  <a:close/>
                  <a:moveTo>
                    <a:pt x="7547" y="6055"/>
                  </a:moveTo>
                  <a:cubicBezTo>
                    <a:pt x="7526" y="6055"/>
                    <a:pt x="7506" y="6067"/>
                    <a:pt x="7501" y="6094"/>
                  </a:cubicBezTo>
                  <a:lnTo>
                    <a:pt x="7406" y="6392"/>
                  </a:lnTo>
                  <a:lnTo>
                    <a:pt x="7108" y="6392"/>
                  </a:lnTo>
                  <a:cubicBezTo>
                    <a:pt x="7072" y="6392"/>
                    <a:pt x="7049" y="6439"/>
                    <a:pt x="7084" y="6463"/>
                  </a:cubicBezTo>
                  <a:lnTo>
                    <a:pt x="7334" y="6642"/>
                  </a:lnTo>
                  <a:lnTo>
                    <a:pt x="7239" y="6939"/>
                  </a:lnTo>
                  <a:cubicBezTo>
                    <a:pt x="7230" y="6967"/>
                    <a:pt x="7249" y="6995"/>
                    <a:pt x="7275" y="6995"/>
                  </a:cubicBezTo>
                  <a:cubicBezTo>
                    <a:pt x="7283" y="6995"/>
                    <a:pt x="7291" y="6992"/>
                    <a:pt x="7299" y="6987"/>
                  </a:cubicBezTo>
                  <a:lnTo>
                    <a:pt x="7549" y="6808"/>
                  </a:lnTo>
                  <a:lnTo>
                    <a:pt x="7799" y="6999"/>
                  </a:lnTo>
                  <a:cubicBezTo>
                    <a:pt x="7804" y="7004"/>
                    <a:pt x="7811" y="7006"/>
                    <a:pt x="7818" y="7006"/>
                  </a:cubicBezTo>
                  <a:cubicBezTo>
                    <a:pt x="7841" y="7006"/>
                    <a:pt x="7867" y="6979"/>
                    <a:pt x="7858" y="6951"/>
                  </a:cubicBezTo>
                  <a:lnTo>
                    <a:pt x="7763" y="6653"/>
                  </a:lnTo>
                  <a:lnTo>
                    <a:pt x="8013" y="6475"/>
                  </a:lnTo>
                  <a:cubicBezTo>
                    <a:pt x="8037" y="6451"/>
                    <a:pt x="8025" y="6403"/>
                    <a:pt x="7989" y="6403"/>
                  </a:cubicBezTo>
                  <a:lnTo>
                    <a:pt x="7692" y="6403"/>
                  </a:lnTo>
                  <a:lnTo>
                    <a:pt x="7596" y="6106"/>
                  </a:lnTo>
                  <a:cubicBezTo>
                    <a:pt x="7596" y="6073"/>
                    <a:pt x="7571" y="6055"/>
                    <a:pt x="7547" y="6055"/>
                  </a:cubicBezTo>
                  <a:close/>
                  <a:moveTo>
                    <a:pt x="9894" y="6052"/>
                  </a:moveTo>
                  <a:cubicBezTo>
                    <a:pt x="9870" y="6052"/>
                    <a:pt x="9847" y="6070"/>
                    <a:pt x="9847" y="6106"/>
                  </a:cubicBezTo>
                  <a:lnTo>
                    <a:pt x="9751" y="6403"/>
                  </a:lnTo>
                  <a:lnTo>
                    <a:pt x="9454" y="6403"/>
                  </a:lnTo>
                  <a:cubicBezTo>
                    <a:pt x="9418" y="6403"/>
                    <a:pt x="9406" y="6451"/>
                    <a:pt x="9430" y="6475"/>
                  </a:cubicBezTo>
                  <a:lnTo>
                    <a:pt x="9680" y="6653"/>
                  </a:lnTo>
                  <a:lnTo>
                    <a:pt x="9585" y="6951"/>
                  </a:lnTo>
                  <a:cubicBezTo>
                    <a:pt x="9575" y="6979"/>
                    <a:pt x="9602" y="7006"/>
                    <a:pt x="9625" y="7006"/>
                  </a:cubicBezTo>
                  <a:cubicBezTo>
                    <a:pt x="9632" y="7006"/>
                    <a:pt x="9639" y="7004"/>
                    <a:pt x="9644" y="6999"/>
                  </a:cubicBezTo>
                  <a:lnTo>
                    <a:pt x="9894" y="6820"/>
                  </a:lnTo>
                  <a:lnTo>
                    <a:pt x="10144" y="6999"/>
                  </a:lnTo>
                  <a:cubicBezTo>
                    <a:pt x="10152" y="7004"/>
                    <a:pt x="10160" y="7006"/>
                    <a:pt x="10168" y="7006"/>
                  </a:cubicBezTo>
                  <a:cubicBezTo>
                    <a:pt x="10194" y="7006"/>
                    <a:pt x="10213" y="6979"/>
                    <a:pt x="10204" y="6951"/>
                  </a:cubicBezTo>
                  <a:lnTo>
                    <a:pt x="10120" y="6653"/>
                  </a:lnTo>
                  <a:lnTo>
                    <a:pt x="10359" y="6475"/>
                  </a:lnTo>
                  <a:cubicBezTo>
                    <a:pt x="10394" y="6451"/>
                    <a:pt x="10382" y="6403"/>
                    <a:pt x="10335" y="6403"/>
                  </a:cubicBezTo>
                  <a:lnTo>
                    <a:pt x="10037" y="6403"/>
                  </a:lnTo>
                  <a:lnTo>
                    <a:pt x="9942" y="6106"/>
                  </a:lnTo>
                  <a:cubicBezTo>
                    <a:pt x="9942" y="6070"/>
                    <a:pt x="9918" y="6052"/>
                    <a:pt x="9894" y="60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848" name="Google Shape;128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10938">
            <a:off x="3939175" y="2251202"/>
            <a:ext cx="544960" cy="381485"/>
          </a:xfrm>
          <a:prstGeom prst="rect">
            <a:avLst/>
          </a:prstGeom>
          <a:noFill/>
          <a:ln>
            <a:noFill/>
          </a:ln>
        </p:spPr>
      </p:pic>
      <p:sp>
        <p:nvSpPr>
          <p:cNvPr id="12849" name="Google Shape;12849;p38"/>
          <p:cNvSpPr txBox="1"/>
          <p:nvPr/>
        </p:nvSpPr>
        <p:spPr>
          <a:xfrm>
            <a:off x="2008950" y="735300"/>
            <a:ext cx="51261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2F81B4"/>
                </a:solidFill>
                <a:latin typeface="Rajdhani"/>
                <a:ea typeface="Rajdhani"/>
                <a:cs typeface="Rajdhani"/>
                <a:sym typeface="Rajdhani"/>
              </a:rPr>
              <a:t>Sintaxe Básica</a:t>
            </a:r>
            <a:endParaRPr b="1" sz="3500">
              <a:solidFill>
                <a:srgbClr val="2F81B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53" name="Shape 12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4" name="Google Shape;12854;p39"/>
          <p:cNvSpPr txBox="1"/>
          <p:nvPr/>
        </p:nvSpPr>
        <p:spPr>
          <a:xfrm>
            <a:off x="676350" y="1467225"/>
            <a:ext cx="55434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São utilizadas para armazenar e manipular valores durante a execução de um programa.</a:t>
            </a:r>
            <a:endParaRPr b="1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Lua é uma linguagem de tipagem dinâmica, então as variáveis podem armazenar valores de diferentes tipos ao longo do tempo.</a:t>
            </a:r>
            <a:endParaRPr b="1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O uso da palavra-chave local antes do nome da variável define seu escopo local. </a:t>
            </a:r>
            <a:endParaRPr b="1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2855" name="Google Shape;12855;p39"/>
          <p:cNvSpPr txBox="1"/>
          <p:nvPr/>
        </p:nvSpPr>
        <p:spPr>
          <a:xfrm>
            <a:off x="676350" y="972525"/>
            <a:ext cx="51261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2F81B4"/>
                </a:solidFill>
                <a:latin typeface="Cairo"/>
                <a:ea typeface="Cairo"/>
                <a:cs typeface="Cairo"/>
                <a:sym typeface="Cairo"/>
              </a:rPr>
              <a:t>Variáveis</a:t>
            </a:r>
            <a:endParaRPr sz="3500">
              <a:solidFill>
                <a:srgbClr val="2F81B4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pic>
        <p:nvPicPr>
          <p:cNvPr id="12856" name="Google Shape;128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715000"/>
            <a:ext cx="4150850" cy="250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57" name="Google Shape;12857;p39"/>
          <p:cNvGrpSpPr/>
          <p:nvPr/>
        </p:nvGrpSpPr>
        <p:grpSpPr>
          <a:xfrm>
            <a:off x="6148578" y="2080775"/>
            <a:ext cx="4195098" cy="4195098"/>
            <a:chOff x="5358225" y="1039350"/>
            <a:chExt cx="3064800" cy="3064800"/>
          </a:xfrm>
        </p:grpSpPr>
        <p:sp>
          <p:nvSpPr>
            <p:cNvPr id="12858" name="Google Shape;12858;p39"/>
            <p:cNvSpPr/>
            <p:nvPr/>
          </p:nvSpPr>
          <p:spPr>
            <a:xfrm>
              <a:off x="5498307" y="1276295"/>
              <a:ext cx="2794684" cy="2590912"/>
            </a:xfrm>
            <a:custGeom>
              <a:rect b="b" l="l" r="r" t="t"/>
              <a:pathLst>
                <a:path extrusionOk="0" h="50897" w="54900">
                  <a:moveTo>
                    <a:pt x="27452" y="1"/>
                  </a:moveTo>
                  <a:cubicBezTo>
                    <a:pt x="20977" y="1"/>
                    <a:pt x="14500" y="2457"/>
                    <a:pt x="9537" y="7379"/>
                  </a:cubicBezTo>
                  <a:cubicBezTo>
                    <a:pt x="2227" y="14618"/>
                    <a:pt x="0" y="25548"/>
                    <a:pt x="3894" y="35084"/>
                  </a:cubicBezTo>
                  <a:cubicBezTo>
                    <a:pt x="7787" y="44609"/>
                    <a:pt x="17038" y="50848"/>
                    <a:pt x="27325" y="50896"/>
                  </a:cubicBezTo>
                  <a:cubicBezTo>
                    <a:pt x="27365" y="50896"/>
                    <a:pt x="27404" y="50896"/>
                    <a:pt x="27444" y="50896"/>
                  </a:cubicBezTo>
                  <a:cubicBezTo>
                    <a:pt x="37695" y="50896"/>
                    <a:pt x="46950" y="44752"/>
                    <a:pt x="50911" y="35299"/>
                  </a:cubicBezTo>
                  <a:cubicBezTo>
                    <a:pt x="54900" y="25810"/>
                    <a:pt x="52781" y="14856"/>
                    <a:pt x="45542" y="7545"/>
                  </a:cubicBezTo>
                  <a:cubicBezTo>
                    <a:pt x="40563" y="2519"/>
                    <a:pt x="34009" y="1"/>
                    <a:pt x="274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859" name="Google Shape;12859;p39"/>
            <p:cNvGrpSpPr/>
            <p:nvPr/>
          </p:nvGrpSpPr>
          <p:grpSpPr>
            <a:xfrm>
              <a:off x="5753234" y="1365202"/>
              <a:ext cx="2275301" cy="2503304"/>
              <a:chOff x="7132000" y="1765725"/>
              <a:chExt cx="1117425" cy="1229400"/>
            </a:xfrm>
          </p:grpSpPr>
          <p:sp>
            <p:nvSpPr>
              <p:cNvPr id="12860" name="Google Shape;12860;p39"/>
              <p:cNvSpPr/>
              <p:nvPr/>
            </p:nvSpPr>
            <p:spPr>
              <a:xfrm>
                <a:off x="7194800" y="2392500"/>
                <a:ext cx="727200" cy="548600"/>
              </a:xfrm>
              <a:custGeom>
                <a:rect b="b" l="l" r="r" t="t"/>
                <a:pathLst>
                  <a:path extrusionOk="0" h="21944" w="29088">
                    <a:moveTo>
                      <a:pt x="17345" y="1"/>
                    </a:moveTo>
                    <a:cubicBezTo>
                      <a:pt x="16976" y="1"/>
                      <a:pt x="16607" y="119"/>
                      <a:pt x="16300" y="361"/>
                    </a:cubicBezTo>
                    <a:cubicBezTo>
                      <a:pt x="15610" y="897"/>
                      <a:pt x="15431" y="1861"/>
                      <a:pt x="15896" y="2599"/>
                    </a:cubicBezTo>
                    <a:cubicBezTo>
                      <a:pt x="15881" y="2599"/>
                      <a:pt x="15865" y="2599"/>
                      <a:pt x="15850" y="2599"/>
                    </a:cubicBezTo>
                    <a:cubicBezTo>
                      <a:pt x="14331" y="2599"/>
                      <a:pt x="12885" y="3193"/>
                      <a:pt x="11800" y="4266"/>
                    </a:cubicBezTo>
                    <a:cubicBezTo>
                      <a:pt x="11752" y="4314"/>
                      <a:pt x="11705" y="4361"/>
                      <a:pt x="11669" y="4409"/>
                    </a:cubicBezTo>
                    <a:cubicBezTo>
                      <a:pt x="10591" y="2491"/>
                      <a:pt x="8614" y="1441"/>
                      <a:pt x="6596" y="1441"/>
                    </a:cubicBezTo>
                    <a:cubicBezTo>
                      <a:pt x="5381" y="1441"/>
                      <a:pt x="4152" y="1822"/>
                      <a:pt x="3096" y="2623"/>
                    </a:cubicBezTo>
                    <a:cubicBezTo>
                      <a:pt x="287" y="4742"/>
                      <a:pt x="1" y="8862"/>
                      <a:pt x="2501" y="11350"/>
                    </a:cubicBezTo>
                    <a:cubicBezTo>
                      <a:pt x="2834" y="11684"/>
                      <a:pt x="3204" y="11981"/>
                      <a:pt x="3608" y="12219"/>
                    </a:cubicBezTo>
                    <a:cubicBezTo>
                      <a:pt x="2846" y="13100"/>
                      <a:pt x="3251" y="14470"/>
                      <a:pt x="4358" y="14803"/>
                    </a:cubicBezTo>
                    <a:cubicBezTo>
                      <a:pt x="4515" y="14850"/>
                      <a:pt x="4672" y="14872"/>
                      <a:pt x="4824" y="14872"/>
                    </a:cubicBezTo>
                    <a:cubicBezTo>
                      <a:pt x="5757" y="14872"/>
                      <a:pt x="6539" y="14047"/>
                      <a:pt x="6406" y="13065"/>
                    </a:cubicBezTo>
                    <a:lnTo>
                      <a:pt x="6406" y="13065"/>
                    </a:lnTo>
                    <a:cubicBezTo>
                      <a:pt x="6482" y="13068"/>
                      <a:pt x="6558" y="13069"/>
                      <a:pt x="6633" y="13069"/>
                    </a:cubicBezTo>
                    <a:cubicBezTo>
                      <a:pt x="7458" y="13069"/>
                      <a:pt x="8261" y="12891"/>
                      <a:pt x="9014" y="12553"/>
                    </a:cubicBezTo>
                    <a:cubicBezTo>
                      <a:pt x="9494" y="14271"/>
                      <a:pt x="11024" y="15266"/>
                      <a:pt x="12594" y="15266"/>
                    </a:cubicBezTo>
                    <a:cubicBezTo>
                      <a:pt x="13515" y="15266"/>
                      <a:pt x="14449" y="14923"/>
                      <a:pt x="15193" y="14184"/>
                    </a:cubicBezTo>
                    <a:lnTo>
                      <a:pt x="15348" y="14041"/>
                    </a:lnTo>
                    <a:cubicBezTo>
                      <a:pt x="15511" y="14055"/>
                      <a:pt x="15674" y="14062"/>
                      <a:pt x="15836" y="14062"/>
                    </a:cubicBezTo>
                    <a:cubicBezTo>
                      <a:pt x="17336" y="14062"/>
                      <a:pt x="18798" y="13472"/>
                      <a:pt x="19872" y="12398"/>
                    </a:cubicBezTo>
                    <a:cubicBezTo>
                      <a:pt x="20099" y="12172"/>
                      <a:pt x="20313" y="11910"/>
                      <a:pt x="20515" y="11648"/>
                    </a:cubicBezTo>
                    <a:lnTo>
                      <a:pt x="20515" y="11648"/>
                    </a:lnTo>
                    <a:cubicBezTo>
                      <a:pt x="20337" y="13255"/>
                      <a:pt x="21170" y="14803"/>
                      <a:pt x="22599" y="15553"/>
                    </a:cubicBezTo>
                    <a:cubicBezTo>
                      <a:pt x="21325" y="16279"/>
                      <a:pt x="20658" y="17744"/>
                      <a:pt x="20932" y="19184"/>
                    </a:cubicBezTo>
                    <a:cubicBezTo>
                      <a:pt x="21218" y="20625"/>
                      <a:pt x="22385" y="21721"/>
                      <a:pt x="23837" y="21911"/>
                    </a:cubicBezTo>
                    <a:cubicBezTo>
                      <a:pt x="23995" y="21933"/>
                      <a:pt x="24152" y="21944"/>
                      <a:pt x="24308" y="21944"/>
                    </a:cubicBezTo>
                    <a:cubicBezTo>
                      <a:pt x="25588" y="21944"/>
                      <a:pt x="26778" y="21220"/>
                      <a:pt x="27361" y="20042"/>
                    </a:cubicBezTo>
                    <a:cubicBezTo>
                      <a:pt x="28016" y="18732"/>
                      <a:pt x="27754" y="17149"/>
                      <a:pt x="26718" y="16113"/>
                    </a:cubicBezTo>
                    <a:cubicBezTo>
                      <a:pt x="26540" y="15934"/>
                      <a:pt x="26337" y="15767"/>
                      <a:pt x="26123" y="15636"/>
                    </a:cubicBezTo>
                    <a:cubicBezTo>
                      <a:pt x="28350" y="14589"/>
                      <a:pt x="29088" y="11803"/>
                      <a:pt x="27683" y="9790"/>
                    </a:cubicBezTo>
                    <a:cubicBezTo>
                      <a:pt x="26907" y="8679"/>
                      <a:pt x="25680" y="8105"/>
                      <a:pt x="24445" y="8105"/>
                    </a:cubicBezTo>
                    <a:cubicBezTo>
                      <a:pt x="23443" y="8105"/>
                      <a:pt x="22436" y="8482"/>
                      <a:pt x="21658" y="9255"/>
                    </a:cubicBezTo>
                    <a:cubicBezTo>
                      <a:pt x="21587" y="9326"/>
                      <a:pt x="21527" y="9409"/>
                      <a:pt x="21456" y="9481"/>
                    </a:cubicBezTo>
                    <a:cubicBezTo>
                      <a:pt x="21980" y="6897"/>
                      <a:pt x="20670" y="4278"/>
                      <a:pt x="18289" y="3159"/>
                    </a:cubicBezTo>
                    <a:cubicBezTo>
                      <a:pt x="18384" y="3087"/>
                      <a:pt x="18479" y="3016"/>
                      <a:pt x="18563" y="2932"/>
                    </a:cubicBezTo>
                    <a:cubicBezTo>
                      <a:pt x="19229" y="2266"/>
                      <a:pt x="19229" y="1194"/>
                      <a:pt x="18575" y="516"/>
                    </a:cubicBezTo>
                    <a:cubicBezTo>
                      <a:pt x="18241" y="176"/>
                      <a:pt x="17793" y="1"/>
                      <a:pt x="1734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1" name="Google Shape;12861;p39"/>
              <p:cNvSpPr/>
              <p:nvPr/>
            </p:nvSpPr>
            <p:spPr>
              <a:xfrm>
                <a:off x="7196700" y="1978625"/>
                <a:ext cx="385975" cy="438600"/>
              </a:xfrm>
              <a:custGeom>
                <a:rect b="b" l="l" r="r" t="t"/>
                <a:pathLst>
                  <a:path extrusionOk="0" h="17544" w="15439">
                    <a:moveTo>
                      <a:pt x="8354" y="8784"/>
                    </a:moveTo>
                    <a:cubicBezTo>
                      <a:pt x="8390" y="8843"/>
                      <a:pt x="8426" y="8903"/>
                      <a:pt x="8462" y="8962"/>
                    </a:cubicBezTo>
                    <a:cubicBezTo>
                      <a:pt x="8414" y="8903"/>
                      <a:pt x="8354" y="8843"/>
                      <a:pt x="8307" y="8784"/>
                    </a:cubicBezTo>
                    <a:close/>
                    <a:moveTo>
                      <a:pt x="8397" y="0"/>
                    </a:moveTo>
                    <a:cubicBezTo>
                      <a:pt x="7818" y="0"/>
                      <a:pt x="7227" y="116"/>
                      <a:pt x="6652" y="366"/>
                    </a:cubicBezTo>
                    <a:cubicBezTo>
                      <a:pt x="3937" y="1533"/>
                      <a:pt x="3139" y="5010"/>
                      <a:pt x="5068" y="7260"/>
                    </a:cubicBezTo>
                    <a:cubicBezTo>
                      <a:pt x="5056" y="7260"/>
                      <a:pt x="5044" y="7260"/>
                      <a:pt x="5032" y="7260"/>
                    </a:cubicBezTo>
                    <a:cubicBezTo>
                      <a:pt x="2086" y="7260"/>
                      <a:pt x="0" y="10141"/>
                      <a:pt x="937" y="12939"/>
                    </a:cubicBezTo>
                    <a:cubicBezTo>
                      <a:pt x="1560" y="14800"/>
                      <a:pt x="3275" y="15888"/>
                      <a:pt x="5047" y="15888"/>
                    </a:cubicBezTo>
                    <a:cubicBezTo>
                      <a:pt x="5950" y="15888"/>
                      <a:pt x="6868" y="15606"/>
                      <a:pt x="7664" y="14999"/>
                    </a:cubicBezTo>
                    <a:lnTo>
                      <a:pt x="7664" y="14999"/>
                    </a:lnTo>
                    <a:cubicBezTo>
                      <a:pt x="7645" y="16113"/>
                      <a:pt x="8358" y="17096"/>
                      <a:pt x="9414" y="17428"/>
                    </a:cubicBezTo>
                    <a:cubicBezTo>
                      <a:pt x="9662" y="17506"/>
                      <a:pt x="9916" y="17543"/>
                      <a:pt x="10166" y="17543"/>
                    </a:cubicBezTo>
                    <a:cubicBezTo>
                      <a:pt x="10985" y="17543"/>
                      <a:pt x="11774" y="17142"/>
                      <a:pt x="12248" y="16439"/>
                    </a:cubicBezTo>
                    <a:cubicBezTo>
                      <a:pt x="13431" y="14669"/>
                      <a:pt x="12045" y="12521"/>
                      <a:pt x="10192" y="12521"/>
                    </a:cubicBezTo>
                    <a:cubicBezTo>
                      <a:pt x="9864" y="12521"/>
                      <a:pt x="9521" y="12588"/>
                      <a:pt x="9176" y="12737"/>
                    </a:cubicBezTo>
                    <a:cubicBezTo>
                      <a:pt x="9486" y="11606"/>
                      <a:pt x="9331" y="10403"/>
                      <a:pt x="8747" y="9391"/>
                    </a:cubicBezTo>
                    <a:lnTo>
                      <a:pt x="8747" y="9391"/>
                    </a:lnTo>
                    <a:cubicBezTo>
                      <a:pt x="9446" y="10282"/>
                      <a:pt x="10479" y="10743"/>
                      <a:pt x="11520" y="10743"/>
                    </a:cubicBezTo>
                    <a:cubicBezTo>
                      <a:pt x="12343" y="10743"/>
                      <a:pt x="13171" y="10456"/>
                      <a:pt x="13843" y="9867"/>
                    </a:cubicBezTo>
                    <a:cubicBezTo>
                      <a:pt x="15355" y="8522"/>
                      <a:pt x="15439" y="6188"/>
                      <a:pt x="14022" y="4748"/>
                    </a:cubicBezTo>
                    <a:cubicBezTo>
                      <a:pt x="13665" y="4390"/>
                      <a:pt x="13236" y="4105"/>
                      <a:pt x="12760" y="3926"/>
                    </a:cubicBezTo>
                    <a:cubicBezTo>
                      <a:pt x="12516" y="1608"/>
                      <a:pt x="10548" y="0"/>
                      <a:pt x="839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2" name="Google Shape;12862;p39"/>
              <p:cNvSpPr/>
              <p:nvPr/>
            </p:nvSpPr>
            <p:spPr>
              <a:xfrm>
                <a:off x="7626700" y="1937100"/>
                <a:ext cx="132700" cy="99200"/>
              </a:xfrm>
              <a:custGeom>
                <a:rect b="b" l="l" r="r" t="t"/>
                <a:pathLst>
                  <a:path extrusionOk="0" h="3968" w="5308">
                    <a:moveTo>
                      <a:pt x="2649" y="0"/>
                    </a:moveTo>
                    <a:cubicBezTo>
                      <a:pt x="2145" y="0"/>
                      <a:pt x="1641" y="191"/>
                      <a:pt x="1251" y="575"/>
                    </a:cubicBezTo>
                    <a:cubicBezTo>
                      <a:pt x="1" y="1813"/>
                      <a:pt x="870" y="3956"/>
                      <a:pt x="2644" y="3968"/>
                    </a:cubicBezTo>
                    <a:cubicBezTo>
                      <a:pt x="2649" y="3968"/>
                      <a:pt x="2654" y="3968"/>
                      <a:pt x="2659" y="3968"/>
                    </a:cubicBezTo>
                    <a:cubicBezTo>
                      <a:pt x="4411" y="3968"/>
                      <a:pt x="5307" y="1845"/>
                      <a:pt x="4061" y="586"/>
                    </a:cubicBezTo>
                    <a:cubicBezTo>
                      <a:pt x="3671" y="197"/>
                      <a:pt x="3160" y="0"/>
                      <a:pt x="26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3" name="Google Shape;12863;p39"/>
              <p:cNvSpPr/>
              <p:nvPr/>
            </p:nvSpPr>
            <p:spPr>
              <a:xfrm>
                <a:off x="7439475" y="1811525"/>
                <a:ext cx="235100" cy="167050"/>
              </a:xfrm>
              <a:custGeom>
                <a:rect b="b" l="l" r="r" t="t"/>
                <a:pathLst>
                  <a:path extrusionOk="0" h="6682" w="9404">
                    <a:moveTo>
                      <a:pt x="3716" y="0"/>
                    </a:moveTo>
                    <a:cubicBezTo>
                      <a:pt x="3049" y="0"/>
                      <a:pt x="2379" y="200"/>
                      <a:pt x="1799" y="609"/>
                    </a:cubicBezTo>
                    <a:cubicBezTo>
                      <a:pt x="465" y="1549"/>
                      <a:pt x="1" y="3312"/>
                      <a:pt x="703" y="4776"/>
                    </a:cubicBezTo>
                    <a:cubicBezTo>
                      <a:pt x="1268" y="5963"/>
                      <a:pt x="2457" y="6681"/>
                      <a:pt x="3712" y="6681"/>
                    </a:cubicBezTo>
                    <a:cubicBezTo>
                      <a:pt x="4018" y="6681"/>
                      <a:pt x="4327" y="6639"/>
                      <a:pt x="4632" y="6550"/>
                    </a:cubicBezTo>
                    <a:cubicBezTo>
                      <a:pt x="6204" y="6098"/>
                      <a:pt x="7216" y="4585"/>
                      <a:pt x="7037" y="2966"/>
                    </a:cubicBezTo>
                    <a:lnTo>
                      <a:pt x="7037" y="2966"/>
                    </a:lnTo>
                    <a:cubicBezTo>
                      <a:pt x="7268" y="3084"/>
                      <a:pt x="7506" y="3138"/>
                      <a:pt x="7736" y="3138"/>
                    </a:cubicBezTo>
                    <a:cubicBezTo>
                      <a:pt x="8624" y="3138"/>
                      <a:pt x="9403" y="2342"/>
                      <a:pt x="9252" y="1359"/>
                    </a:cubicBezTo>
                    <a:cubicBezTo>
                      <a:pt x="9120" y="550"/>
                      <a:pt x="8429" y="57"/>
                      <a:pt x="7720" y="57"/>
                    </a:cubicBezTo>
                    <a:cubicBezTo>
                      <a:pt x="7344" y="57"/>
                      <a:pt x="6962" y="196"/>
                      <a:pt x="6656" y="502"/>
                    </a:cubicBezTo>
                    <a:cubicBezTo>
                      <a:pt x="6466" y="692"/>
                      <a:pt x="6323" y="918"/>
                      <a:pt x="6252" y="1168"/>
                    </a:cubicBezTo>
                    <a:cubicBezTo>
                      <a:pt x="6204" y="1109"/>
                      <a:pt x="6144" y="1049"/>
                      <a:pt x="6097" y="990"/>
                    </a:cubicBezTo>
                    <a:cubicBezTo>
                      <a:pt x="5444" y="337"/>
                      <a:pt x="4582" y="0"/>
                      <a:pt x="37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4" name="Google Shape;12864;p39"/>
              <p:cNvSpPr/>
              <p:nvPr/>
            </p:nvSpPr>
            <p:spPr>
              <a:xfrm>
                <a:off x="7274975" y="1880300"/>
                <a:ext cx="121375" cy="90750"/>
              </a:xfrm>
              <a:custGeom>
                <a:rect b="b" l="l" r="r" t="t"/>
                <a:pathLst>
                  <a:path extrusionOk="0" h="3630" w="4855">
                    <a:moveTo>
                      <a:pt x="2423" y="1"/>
                    </a:moveTo>
                    <a:cubicBezTo>
                      <a:pt x="813" y="1"/>
                      <a:pt x="0" y="1945"/>
                      <a:pt x="1140" y="3097"/>
                    </a:cubicBezTo>
                    <a:cubicBezTo>
                      <a:pt x="1494" y="3451"/>
                      <a:pt x="1963" y="3629"/>
                      <a:pt x="2433" y="3629"/>
                    </a:cubicBezTo>
                    <a:cubicBezTo>
                      <a:pt x="2895" y="3629"/>
                      <a:pt x="3357" y="3457"/>
                      <a:pt x="3711" y="3108"/>
                    </a:cubicBezTo>
                    <a:cubicBezTo>
                      <a:pt x="4854" y="1965"/>
                      <a:pt x="4057" y="13"/>
                      <a:pt x="2437" y="1"/>
                    </a:cubicBezTo>
                    <a:cubicBezTo>
                      <a:pt x="2432" y="1"/>
                      <a:pt x="2428" y="1"/>
                      <a:pt x="242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5" name="Google Shape;12865;p39"/>
              <p:cNvSpPr/>
              <p:nvPr/>
            </p:nvSpPr>
            <p:spPr>
              <a:xfrm>
                <a:off x="7132000" y="2536650"/>
                <a:ext cx="82475" cy="61550"/>
              </a:xfrm>
              <a:custGeom>
                <a:rect b="b" l="l" r="r" t="t"/>
                <a:pathLst>
                  <a:path extrusionOk="0" h="2462" w="3299">
                    <a:moveTo>
                      <a:pt x="1644" y="0"/>
                    </a:moveTo>
                    <a:cubicBezTo>
                      <a:pt x="560" y="0"/>
                      <a:pt x="1" y="1322"/>
                      <a:pt x="774" y="2096"/>
                    </a:cubicBezTo>
                    <a:cubicBezTo>
                      <a:pt x="1019" y="2340"/>
                      <a:pt x="1334" y="2462"/>
                      <a:pt x="1650" y="2462"/>
                    </a:cubicBezTo>
                    <a:cubicBezTo>
                      <a:pt x="1965" y="2462"/>
                      <a:pt x="2281" y="2340"/>
                      <a:pt x="2525" y="2096"/>
                    </a:cubicBezTo>
                    <a:cubicBezTo>
                      <a:pt x="3299" y="1322"/>
                      <a:pt x="2739" y="0"/>
                      <a:pt x="164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6" name="Google Shape;12866;p39"/>
              <p:cNvSpPr/>
              <p:nvPr/>
            </p:nvSpPr>
            <p:spPr>
              <a:xfrm>
                <a:off x="7817600" y="2378900"/>
                <a:ext cx="174950" cy="166800"/>
              </a:xfrm>
              <a:custGeom>
                <a:rect b="b" l="l" r="r" t="t"/>
                <a:pathLst>
                  <a:path extrusionOk="0" h="6672" w="6998">
                    <a:moveTo>
                      <a:pt x="3369" y="1"/>
                    </a:moveTo>
                    <a:cubicBezTo>
                      <a:pt x="1664" y="1"/>
                      <a:pt x="25" y="1323"/>
                      <a:pt x="9" y="3322"/>
                    </a:cubicBezTo>
                    <a:cubicBezTo>
                      <a:pt x="0" y="5334"/>
                      <a:pt x="1649" y="6672"/>
                      <a:pt x="3368" y="6672"/>
                    </a:cubicBezTo>
                    <a:cubicBezTo>
                      <a:pt x="4182" y="6672"/>
                      <a:pt x="5011" y="6372"/>
                      <a:pt x="5688" y="5703"/>
                    </a:cubicBezTo>
                    <a:cubicBezTo>
                      <a:pt x="6998" y="4405"/>
                      <a:pt x="6998" y="2298"/>
                      <a:pt x="5712" y="1000"/>
                    </a:cubicBezTo>
                    <a:cubicBezTo>
                      <a:pt x="5033" y="309"/>
                      <a:pt x="4193" y="1"/>
                      <a:pt x="33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7" name="Google Shape;12867;p39"/>
              <p:cNvSpPr/>
              <p:nvPr/>
            </p:nvSpPr>
            <p:spPr>
              <a:xfrm>
                <a:off x="7924375" y="2584975"/>
                <a:ext cx="149950" cy="112125"/>
              </a:xfrm>
              <a:custGeom>
                <a:rect b="b" l="l" r="r" t="t"/>
                <a:pathLst>
                  <a:path extrusionOk="0" h="4485" w="5998">
                    <a:moveTo>
                      <a:pt x="3006" y="0"/>
                    </a:moveTo>
                    <a:cubicBezTo>
                      <a:pt x="2434" y="0"/>
                      <a:pt x="1862" y="218"/>
                      <a:pt x="1429" y="651"/>
                    </a:cubicBezTo>
                    <a:cubicBezTo>
                      <a:pt x="0" y="2056"/>
                      <a:pt x="988" y="4473"/>
                      <a:pt x="2988" y="4485"/>
                    </a:cubicBezTo>
                    <a:cubicBezTo>
                      <a:pt x="2993" y="4485"/>
                      <a:pt x="2998" y="4485"/>
                      <a:pt x="3003" y="4485"/>
                    </a:cubicBezTo>
                    <a:cubicBezTo>
                      <a:pt x="4994" y="4485"/>
                      <a:pt x="5997" y="2088"/>
                      <a:pt x="4596" y="663"/>
                    </a:cubicBezTo>
                    <a:cubicBezTo>
                      <a:pt x="4160" y="221"/>
                      <a:pt x="3583" y="0"/>
                      <a:pt x="30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8" name="Google Shape;12868;p39"/>
              <p:cNvSpPr/>
              <p:nvPr/>
            </p:nvSpPr>
            <p:spPr>
              <a:xfrm>
                <a:off x="8023475" y="2499350"/>
                <a:ext cx="70875" cy="52800"/>
              </a:xfrm>
              <a:custGeom>
                <a:rect b="b" l="l" r="r" t="t"/>
                <a:pathLst>
                  <a:path extrusionOk="0" h="2112" w="2835">
                    <a:moveTo>
                      <a:pt x="1416" y="1"/>
                    </a:moveTo>
                    <a:cubicBezTo>
                      <a:pt x="1147" y="1"/>
                      <a:pt x="876" y="105"/>
                      <a:pt x="668" y="313"/>
                    </a:cubicBezTo>
                    <a:cubicBezTo>
                      <a:pt x="1" y="968"/>
                      <a:pt x="477" y="2111"/>
                      <a:pt x="1418" y="2111"/>
                    </a:cubicBezTo>
                    <a:cubicBezTo>
                      <a:pt x="2358" y="2111"/>
                      <a:pt x="2834" y="968"/>
                      <a:pt x="2156" y="313"/>
                    </a:cubicBezTo>
                    <a:cubicBezTo>
                      <a:pt x="1953" y="105"/>
                      <a:pt x="1686" y="1"/>
                      <a:pt x="141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69" name="Google Shape;12869;p39"/>
              <p:cNvSpPr/>
              <p:nvPr/>
            </p:nvSpPr>
            <p:spPr>
              <a:xfrm>
                <a:off x="7894000" y="2897475"/>
                <a:ext cx="49725" cy="37150"/>
              </a:xfrm>
              <a:custGeom>
                <a:rect b="b" l="l" r="r" t="t"/>
                <a:pathLst>
                  <a:path extrusionOk="0" h="1486" w="1989">
                    <a:moveTo>
                      <a:pt x="999" y="0"/>
                    </a:moveTo>
                    <a:cubicBezTo>
                      <a:pt x="807" y="0"/>
                      <a:pt x="614" y="75"/>
                      <a:pt x="465" y="224"/>
                    </a:cubicBezTo>
                    <a:cubicBezTo>
                      <a:pt x="1" y="688"/>
                      <a:pt x="334" y="1486"/>
                      <a:pt x="1001" y="1486"/>
                    </a:cubicBezTo>
                    <a:cubicBezTo>
                      <a:pt x="1656" y="1486"/>
                      <a:pt x="1989" y="688"/>
                      <a:pt x="1525" y="224"/>
                    </a:cubicBezTo>
                    <a:cubicBezTo>
                      <a:pt x="1382" y="75"/>
                      <a:pt x="1191" y="0"/>
                      <a:pt x="9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0" name="Google Shape;12870;p39"/>
              <p:cNvSpPr/>
              <p:nvPr/>
            </p:nvSpPr>
            <p:spPr>
              <a:xfrm>
                <a:off x="7579175" y="2793000"/>
                <a:ext cx="110950" cy="105800"/>
              </a:xfrm>
              <a:custGeom>
                <a:rect b="b" l="l" r="r" t="t"/>
                <a:pathLst>
                  <a:path extrusionOk="0" h="4232" w="4438">
                    <a:moveTo>
                      <a:pt x="2138" y="0"/>
                    </a:moveTo>
                    <a:cubicBezTo>
                      <a:pt x="1054" y="0"/>
                      <a:pt x="17" y="836"/>
                      <a:pt x="9" y="2105"/>
                    </a:cubicBezTo>
                    <a:cubicBezTo>
                      <a:pt x="1" y="3382"/>
                      <a:pt x="1046" y="4231"/>
                      <a:pt x="2136" y="4231"/>
                    </a:cubicBezTo>
                    <a:cubicBezTo>
                      <a:pt x="2651" y="4231"/>
                      <a:pt x="3176" y="4041"/>
                      <a:pt x="3604" y="3617"/>
                    </a:cubicBezTo>
                    <a:cubicBezTo>
                      <a:pt x="4438" y="2795"/>
                      <a:pt x="4438" y="1462"/>
                      <a:pt x="3628" y="628"/>
                    </a:cubicBezTo>
                    <a:cubicBezTo>
                      <a:pt x="3194" y="195"/>
                      <a:pt x="2661" y="0"/>
                      <a:pt x="21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1" name="Google Shape;12871;p39"/>
              <p:cNvSpPr/>
              <p:nvPr/>
            </p:nvSpPr>
            <p:spPr>
              <a:xfrm>
                <a:off x="8166650" y="2565100"/>
                <a:ext cx="82775" cy="62050"/>
              </a:xfrm>
              <a:custGeom>
                <a:rect b="b" l="l" r="r" t="t"/>
                <a:pathLst>
                  <a:path extrusionOk="0" h="2482" w="3311">
                    <a:moveTo>
                      <a:pt x="1651" y="1"/>
                    </a:moveTo>
                    <a:cubicBezTo>
                      <a:pt x="1336" y="1"/>
                      <a:pt x="1023" y="120"/>
                      <a:pt x="787" y="362"/>
                    </a:cubicBezTo>
                    <a:cubicBezTo>
                      <a:pt x="1" y="1136"/>
                      <a:pt x="536" y="2470"/>
                      <a:pt x="1644" y="2482"/>
                    </a:cubicBezTo>
                    <a:cubicBezTo>
                      <a:pt x="2751" y="2482"/>
                      <a:pt x="3311" y="1148"/>
                      <a:pt x="2537" y="362"/>
                    </a:cubicBezTo>
                    <a:cubicBezTo>
                      <a:pt x="2291" y="123"/>
                      <a:pt x="1970" y="1"/>
                      <a:pt x="165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2" name="Google Shape;12872;p39"/>
              <p:cNvSpPr/>
              <p:nvPr/>
            </p:nvSpPr>
            <p:spPr>
              <a:xfrm>
                <a:off x="7920800" y="1765725"/>
                <a:ext cx="155400" cy="91775"/>
              </a:xfrm>
              <a:custGeom>
                <a:rect b="b" l="l" r="r" t="t"/>
                <a:pathLst>
                  <a:path extrusionOk="0" h="3671" w="6216">
                    <a:moveTo>
                      <a:pt x="0" y="0"/>
                    </a:moveTo>
                    <a:lnTo>
                      <a:pt x="0" y="0"/>
                    </a:lnTo>
                    <a:cubicBezTo>
                      <a:pt x="238" y="810"/>
                      <a:pt x="679" y="1560"/>
                      <a:pt x="1274" y="2155"/>
                    </a:cubicBezTo>
                    <a:cubicBezTo>
                      <a:pt x="2244" y="3143"/>
                      <a:pt x="3560" y="3670"/>
                      <a:pt x="4904" y="3670"/>
                    </a:cubicBezTo>
                    <a:cubicBezTo>
                      <a:pt x="5342" y="3670"/>
                      <a:pt x="5782" y="3615"/>
                      <a:pt x="6215" y="3500"/>
                    </a:cubicBezTo>
                    <a:cubicBezTo>
                      <a:pt x="4322" y="2036"/>
                      <a:pt x="2227" y="857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3" name="Google Shape;12873;p39"/>
              <p:cNvSpPr/>
              <p:nvPr/>
            </p:nvSpPr>
            <p:spPr>
              <a:xfrm>
                <a:off x="7303450" y="2819975"/>
                <a:ext cx="420625" cy="175150"/>
              </a:xfrm>
              <a:custGeom>
                <a:rect b="b" l="l" r="r" t="t"/>
                <a:pathLst>
                  <a:path extrusionOk="0" h="7006" w="16825">
                    <a:moveTo>
                      <a:pt x="4567" y="0"/>
                    </a:moveTo>
                    <a:cubicBezTo>
                      <a:pt x="2965" y="0"/>
                      <a:pt x="1337" y="567"/>
                      <a:pt x="1" y="1800"/>
                    </a:cubicBezTo>
                    <a:cubicBezTo>
                      <a:pt x="4438" y="5183"/>
                      <a:pt x="9859" y="7006"/>
                      <a:pt x="15422" y="7006"/>
                    </a:cubicBezTo>
                    <a:cubicBezTo>
                      <a:pt x="15889" y="7006"/>
                      <a:pt x="16356" y="6993"/>
                      <a:pt x="16824" y="6967"/>
                    </a:cubicBezTo>
                    <a:cubicBezTo>
                      <a:pt x="16171" y="5499"/>
                      <a:pt x="14741" y="4654"/>
                      <a:pt x="13265" y="4654"/>
                    </a:cubicBezTo>
                    <a:cubicBezTo>
                      <a:pt x="12563" y="4654"/>
                      <a:pt x="11849" y="4845"/>
                      <a:pt x="11204" y="5253"/>
                    </a:cubicBezTo>
                    <a:cubicBezTo>
                      <a:pt x="10438" y="1962"/>
                      <a:pt x="7546" y="0"/>
                      <a:pt x="45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4" name="Google Shape;12874;p39"/>
              <p:cNvSpPr/>
              <p:nvPr/>
            </p:nvSpPr>
            <p:spPr>
              <a:xfrm>
                <a:off x="8128550" y="2151925"/>
                <a:ext cx="68500" cy="51075"/>
              </a:xfrm>
              <a:custGeom>
                <a:rect b="b" l="l" r="r" t="t"/>
                <a:pathLst>
                  <a:path extrusionOk="0" h="2043" w="2740">
                    <a:moveTo>
                      <a:pt x="1370" y="0"/>
                    </a:moveTo>
                    <a:cubicBezTo>
                      <a:pt x="1108" y="0"/>
                      <a:pt x="846" y="102"/>
                      <a:pt x="644" y="304"/>
                    </a:cubicBezTo>
                    <a:cubicBezTo>
                      <a:pt x="1" y="947"/>
                      <a:pt x="465" y="2042"/>
                      <a:pt x="1370" y="2042"/>
                    </a:cubicBezTo>
                    <a:cubicBezTo>
                      <a:pt x="2275" y="2042"/>
                      <a:pt x="2739" y="947"/>
                      <a:pt x="2096" y="304"/>
                    </a:cubicBezTo>
                    <a:cubicBezTo>
                      <a:pt x="1894" y="102"/>
                      <a:pt x="1632" y="0"/>
                      <a:pt x="137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5" name="Google Shape;12875;p39"/>
              <p:cNvSpPr/>
              <p:nvPr/>
            </p:nvSpPr>
            <p:spPr>
              <a:xfrm>
                <a:off x="8094925" y="2034575"/>
                <a:ext cx="136550" cy="102050"/>
              </a:xfrm>
              <a:custGeom>
                <a:rect b="b" l="l" r="r" t="t"/>
                <a:pathLst>
                  <a:path extrusionOk="0" h="4082" w="5462">
                    <a:moveTo>
                      <a:pt x="2732" y="0"/>
                    </a:moveTo>
                    <a:cubicBezTo>
                      <a:pt x="2213" y="0"/>
                      <a:pt x="1694" y="197"/>
                      <a:pt x="1298" y="593"/>
                    </a:cubicBezTo>
                    <a:cubicBezTo>
                      <a:pt x="0" y="1867"/>
                      <a:pt x="905" y="4069"/>
                      <a:pt x="2727" y="4081"/>
                    </a:cubicBezTo>
                    <a:cubicBezTo>
                      <a:pt x="2732" y="4081"/>
                      <a:pt x="2737" y="4081"/>
                      <a:pt x="2741" y="4081"/>
                    </a:cubicBezTo>
                    <a:cubicBezTo>
                      <a:pt x="4542" y="4081"/>
                      <a:pt x="5462" y="1887"/>
                      <a:pt x="4179" y="605"/>
                    </a:cubicBezTo>
                    <a:cubicBezTo>
                      <a:pt x="3784" y="203"/>
                      <a:pt x="3258" y="0"/>
                      <a:pt x="27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76" name="Google Shape;12876;p39"/>
              <p:cNvSpPr/>
              <p:nvPr/>
            </p:nvSpPr>
            <p:spPr>
              <a:xfrm>
                <a:off x="7157000" y="2206550"/>
                <a:ext cx="49750" cy="37225"/>
              </a:xfrm>
              <a:custGeom>
                <a:rect b="b" l="l" r="r" t="t"/>
                <a:pathLst>
                  <a:path extrusionOk="0" h="1489" w="1990">
                    <a:moveTo>
                      <a:pt x="990" y="0"/>
                    </a:moveTo>
                    <a:cubicBezTo>
                      <a:pt x="798" y="0"/>
                      <a:pt x="608" y="72"/>
                      <a:pt x="465" y="214"/>
                    </a:cubicBezTo>
                    <a:cubicBezTo>
                      <a:pt x="1" y="691"/>
                      <a:pt x="334" y="1488"/>
                      <a:pt x="989" y="1488"/>
                    </a:cubicBezTo>
                    <a:cubicBezTo>
                      <a:pt x="1656" y="1488"/>
                      <a:pt x="1989" y="691"/>
                      <a:pt x="1525" y="214"/>
                    </a:cubicBezTo>
                    <a:cubicBezTo>
                      <a:pt x="1376" y="72"/>
                      <a:pt x="1182" y="0"/>
                      <a:pt x="9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877" name="Google Shape;12877;p39"/>
            <p:cNvSpPr/>
            <p:nvPr/>
          </p:nvSpPr>
          <p:spPr>
            <a:xfrm>
              <a:off x="5358225" y="1039350"/>
              <a:ext cx="3064800" cy="3064800"/>
            </a:xfrm>
            <a:prstGeom prst="donut">
              <a:avLst>
                <a:gd fmla="val 776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1" name="Shape 1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82" name="Google Shape;12882;p40"/>
          <p:cNvGrpSpPr/>
          <p:nvPr/>
        </p:nvGrpSpPr>
        <p:grpSpPr>
          <a:xfrm>
            <a:off x="8" y="4321948"/>
            <a:ext cx="3332861" cy="821561"/>
            <a:chOff x="547595" y="4043711"/>
            <a:chExt cx="7853114" cy="1935817"/>
          </a:xfrm>
        </p:grpSpPr>
        <p:grpSp>
          <p:nvGrpSpPr>
            <p:cNvPr id="12883" name="Google Shape;12883;p40"/>
            <p:cNvGrpSpPr/>
            <p:nvPr/>
          </p:nvGrpSpPr>
          <p:grpSpPr>
            <a:xfrm>
              <a:off x="547595" y="4043711"/>
              <a:ext cx="7853114" cy="1935817"/>
              <a:chOff x="1927575" y="3812950"/>
              <a:chExt cx="5397700" cy="1330550"/>
            </a:xfrm>
          </p:grpSpPr>
          <p:sp>
            <p:nvSpPr>
              <p:cNvPr id="12884" name="Google Shape;12884;p40"/>
              <p:cNvSpPr/>
              <p:nvPr/>
            </p:nvSpPr>
            <p:spPr>
              <a:xfrm>
                <a:off x="1927575" y="3812950"/>
                <a:ext cx="5397700" cy="1330550"/>
              </a:xfrm>
              <a:custGeom>
                <a:rect b="b" l="l" r="r" t="t"/>
                <a:pathLst>
                  <a:path extrusionOk="0" h="53222" w="215908">
                    <a:moveTo>
                      <a:pt x="107945" y="1"/>
                    </a:moveTo>
                    <a:cubicBezTo>
                      <a:pt x="73342" y="1"/>
                      <a:pt x="38729" y="13116"/>
                      <a:pt x="12204" y="39387"/>
                    </a:cubicBezTo>
                    <a:cubicBezTo>
                      <a:pt x="7834" y="43721"/>
                      <a:pt x="3762" y="48340"/>
                      <a:pt x="0" y="53222"/>
                    </a:cubicBezTo>
                    <a:lnTo>
                      <a:pt x="215908" y="53222"/>
                    </a:lnTo>
                    <a:cubicBezTo>
                      <a:pt x="212419" y="48685"/>
                      <a:pt x="208657" y="44375"/>
                      <a:pt x="204633" y="40315"/>
                    </a:cubicBezTo>
                    <a:cubicBezTo>
                      <a:pt x="178022" y="13453"/>
                      <a:pt x="142988" y="1"/>
                      <a:pt x="10794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5" name="Google Shape;12885;p40"/>
              <p:cNvSpPr/>
              <p:nvPr/>
            </p:nvSpPr>
            <p:spPr>
              <a:xfrm>
                <a:off x="5862875" y="4044825"/>
                <a:ext cx="831075" cy="491575"/>
              </a:xfrm>
              <a:custGeom>
                <a:rect b="b" l="l" r="r" t="t"/>
                <a:pathLst>
                  <a:path extrusionOk="0" h="19663" w="33243">
                    <a:moveTo>
                      <a:pt x="1" y="1"/>
                    </a:moveTo>
                    <a:cubicBezTo>
                      <a:pt x="3472" y="11896"/>
                      <a:pt x="14346" y="19662"/>
                      <a:pt x="26182" y="19662"/>
                    </a:cubicBezTo>
                    <a:cubicBezTo>
                      <a:pt x="28514" y="19662"/>
                      <a:pt x="30885" y="19361"/>
                      <a:pt x="33243" y="18729"/>
                    </a:cubicBezTo>
                    <a:cubicBezTo>
                      <a:pt x="23111" y="10943"/>
                      <a:pt x="11919" y="4644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6" name="Google Shape;12886;p40"/>
              <p:cNvSpPr/>
              <p:nvPr/>
            </p:nvSpPr>
            <p:spPr>
              <a:xfrm>
                <a:off x="4393650" y="4961900"/>
                <a:ext cx="503650" cy="181600"/>
              </a:xfrm>
              <a:custGeom>
                <a:rect b="b" l="l" r="r" t="t"/>
                <a:pathLst>
                  <a:path extrusionOk="0" h="7264" w="20146">
                    <a:moveTo>
                      <a:pt x="10073" y="1"/>
                    </a:moveTo>
                    <a:cubicBezTo>
                      <a:pt x="5501" y="1"/>
                      <a:pt x="1441" y="2930"/>
                      <a:pt x="0" y="7264"/>
                    </a:cubicBezTo>
                    <a:lnTo>
                      <a:pt x="20146" y="7264"/>
                    </a:lnTo>
                    <a:cubicBezTo>
                      <a:pt x="18705" y="2930"/>
                      <a:pt x="14645" y="1"/>
                      <a:pt x="1007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7" name="Google Shape;12887;p40"/>
              <p:cNvSpPr/>
              <p:nvPr/>
            </p:nvSpPr>
            <p:spPr>
              <a:xfrm>
                <a:off x="2474950" y="4658600"/>
                <a:ext cx="523000" cy="484800"/>
              </a:xfrm>
              <a:custGeom>
                <a:rect b="b" l="l" r="r" t="t"/>
                <a:pathLst>
                  <a:path extrusionOk="0" h="19392" w="20920">
                    <a:moveTo>
                      <a:pt x="10455" y="0"/>
                    </a:moveTo>
                    <a:cubicBezTo>
                      <a:pt x="6549" y="0"/>
                      <a:pt x="3029" y="2340"/>
                      <a:pt x="1525" y="5942"/>
                    </a:cubicBezTo>
                    <a:cubicBezTo>
                      <a:pt x="1" y="9561"/>
                      <a:pt x="810" y="13728"/>
                      <a:pt x="3572" y="16526"/>
                    </a:cubicBezTo>
                    <a:cubicBezTo>
                      <a:pt x="5470" y="18436"/>
                      <a:pt x="7963" y="19391"/>
                      <a:pt x="10458" y="19391"/>
                    </a:cubicBezTo>
                    <a:cubicBezTo>
                      <a:pt x="12925" y="19391"/>
                      <a:pt x="15394" y="18457"/>
                      <a:pt x="17288" y="16586"/>
                    </a:cubicBezTo>
                    <a:cubicBezTo>
                      <a:pt x="20075" y="13824"/>
                      <a:pt x="20920" y="9656"/>
                      <a:pt x="19444" y="6025"/>
                    </a:cubicBezTo>
                    <a:cubicBezTo>
                      <a:pt x="17955" y="2394"/>
                      <a:pt x="14431" y="24"/>
                      <a:pt x="10514" y="1"/>
                    </a:cubicBezTo>
                    <a:cubicBezTo>
                      <a:pt x="10494" y="0"/>
                      <a:pt x="10474" y="0"/>
                      <a:pt x="104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88" name="Google Shape;12888;p40"/>
              <p:cNvSpPr/>
              <p:nvPr/>
            </p:nvSpPr>
            <p:spPr>
              <a:xfrm>
                <a:off x="3380654" y="4197921"/>
                <a:ext cx="1284425" cy="852600"/>
              </a:xfrm>
              <a:custGeom>
                <a:rect b="b" l="l" r="r" t="t"/>
                <a:pathLst>
                  <a:path extrusionOk="0" h="34104" w="51377">
                    <a:moveTo>
                      <a:pt x="21027" y="1"/>
                    </a:moveTo>
                    <a:cubicBezTo>
                      <a:pt x="15429" y="1"/>
                      <a:pt x="9870" y="2613"/>
                      <a:pt x="6359" y="7660"/>
                    </a:cubicBezTo>
                    <a:cubicBezTo>
                      <a:pt x="1" y="16816"/>
                      <a:pt x="3489" y="29496"/>
                      <a:pt x="13657" y="34104"/>
                    </a:cubicBezTo>
                    <a:lnTo>
                      <a:pt x="28385" y="34104"/>
                    </a:lnTo>
                    <a:cubicBezTo>
                      <a:pt x="35422" y="30901"/>
                      <a:pt x="39601" y="23531"/>
                      <a:pt x="38744" y="15852"/>
                    </a:cubicBezTo>
                    <a:lnTo>
                      <a:pt x="38744" y="15852"/>
                    </a:lnTo>
                    <a:cubicBezTo>
                      <a:pt x="39919" y="16450"/>
                      <a:pt x="41189" y="16741"/>
                      <a:pt x="42450" y="16741"/>
                    </a:cubicBezTo>
                    <a:cubicBezTo>
                      <a:pt x="44500" y="16741"/>
                      <a:pt x="46528" y="15973"/>
                      <a:pt x="48090" y="14506"/>
                    </a:cubicBezTo>
                    <a:cubicBezTo>
                      <a:pt x="50614" y="12125"/>
                      <a:pt x="51376" y="8434"/>
                      <a:pt x="49995" y="5255"/>
                    </a:cubicBezTo>
                    <a:cubicBezTo>
                      <a:pt x="48686" y="2242"/>
                      <a:pt x="45720" y="320"/>
                      <a:pt x="42474" y="320"/>
                    </a:cubicBezTo>
                    <a:cubicBezTo>
                      <a:pt x="42295" y="320"/>
                      <a:pt x="42115" y="326"/>
                      <a:pt x="41935" y="338"/>
                    </a:cubicBezTo>
                    <a:cubicBezTo>
                      <a:pt x="38470" y="552"/>
                      <a:pt x="35529" y="2921"/>
                      <a:pt x="34565" y="6255"/>
                    </a:cubicBezTo>
                    <a:cubicBezTo>
                      <a:pt x="34291" y="5922"/>
                      <a:pt x="34005" y="5600"/>
                      <a:pt x="33696" y="5291"/>
                    </a:cubicBezTo>
                    <a:cubicBezTo>
                      <a:pt x="30169" y="1732"/>
                      <a:pt x="25585" y="1"/>
                      <a:pt x="210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889" name="Google Shape;12889;p40"/>
            <p:cNvSpPr/>
            <p:nvPr/>
          </p:nvSpPr>
          <p:spPr>
            <a:xfrm>
              <a:off x="4590275" y="4095646"/>
              <a:ext cx="428442" cy="227565"/>
            </a:xfrm>
            <a:custGeom>
              <a:rect b="b" l="l" r="r" t="t"/>
              <a:pathLst>
                <a:path extrusionOk="0" h="19392" w="20920">
                  <a:moveTo>
                    <a:pt x="10455" y="0"/>
                  </a:moveTo>
                  <a:cubicBezTo>
                    <a:pt x="6549" y="0"/>
                    <a:pt x="3029" y="2340"/>
                    <a:pt x="1525" y="5942"/>
                  </a:cubicBezTo>
                  <a:cubicBezTo>
                    <a:pt x="1" y="9561"/>
                    <a:pt x="810" y="13728"/>
                    <a:pt x="3572" y="16526"/>
                  </a:cubicBezTo>
                  <a:cubicBezTo>
                    <a:pt x="5470" y="18436"/>
                    <a:pt x="7963" y="19391"/>
                    <a:pt x="10458" y="19391"/>
                  </a:cubicBezTo>
                  <a:cubicBezTo>
                    <a:pt x="12925" y="19391"/>
                    <a:pt x="15394" y="18457"/>
                    <a:pt x="17288" y="16586"/>
                  </a:cubicBezTo>
                  <a:cubicBezTo>
                    <a:pt x="20075" y="13824"/>
                    <a:pt x="20920" y="9656"/>
                    <a:pt x="19444" y="6025"/>
                  </a:cubicBezTo>
                  <a:cubicBezTo>
                    <a:pt x="17955" y="2394"/>
                    <a:pt x="14431" y="24"/>
                    <a:pt x="10514" y="1"/>
                  </a:cubicBezTo>
                  <a:cubicBezTo>
                    <a:pt x="10494" y="0"/>
                    <a:pt x="10474" y="0"/>
                    <a:pt x="104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90" name="Google Shape;12890;p40"/>
          <p:cNvGrpSpPr/>
          <p:nvPr/>
        </p:nvGrpSpPr>
        <p:grpSpPr>
          <a:xfrm>
            <a:off x="676353" y="2296235"/>
            <a:ext cx="2375710" cy="2372590"/>
            <a:chOff x="262728" y="1136689"/>
            <a:chExt cx="3207385" cy="3203173"/>
          </a:xfrm>
        </p:grpSpPr>
        <p:sp>
          <p:nvSpPr>
            <p:cNvPr id="12891" name="Google Shape;12891;p40"/>
            <p:cNvSpPr/>
            <p:nvPr/>
          </p:nvSpPr>
          <p:spPr>
            <a:xfrm>
              <a:off x="772000" y="2939325"/>
              <a:ext cx="346252" cy="1018600"/>
            </a:xfrm>
            <a:custGeom>
              <a:rect b="b" l="l" r="r" t="t"/>
              <a:pathLst>
                <a:path extrusionOk="0" h="40744" w="9085">
                  <a:moveTo>
                    <a:pt x="1334" y="0"/>
                  </a:moveTo>
                  <a:cubicBezTo>
                    <a:pt x="655" y="0"/>
                    <a:pt x="0" y="631"/>
                    <a:pt x="0" y="1322"/>
                  </a:cubicBezTo>
                  <a:lnTo>
                    <a:pt x="0" y="39529"/>
                  </a:lnTo>
                  <a:cubicBezTo>
                    <a:pt x="0" y="40220"/>
                    <a:pt x="655" y="40744"/>
                    <a:pt x="1334" y="40744"/>
                  </a:cubicBezTo>
                  <a:lnTo>
                    <a:pt x="7834" y="40744"/>
                  </a:lnTo>
                  <a:cubicBezTo>
                    <a:pt x="7842" y="40744"/>
                    <a:pt x="7849" y="40744"/>
                    <a:pt x="7856" y="40744"/>
                  </a:cubicBezTo>
                  <a:cubicBezTo>
                    <a:pt x="8525" y="40744"/>
                    <a:pt x="9085" y="40201"/>
                    <a:pt x="9085" y="39529"/>
                  </a:cubicBezTo>
                  <a:lnTo>
                    <a:pt x="9085" y="1322"/>
                  </a:lnTo>
                  <a:cubicBezTo>
                    <a:pt x="9085" y="631"/>
                    <a:pt x="8525" y="0"/>
                    <a:pt x="78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2" name="Google Shape;12892;p40"/>
            <p:cNvSpPr/>
            <p:nvPr/>
          </p:nvSpPr>
          <p:spPr>
            <a:xfrm>
              <a:off x="1189325" y="2939325"/>
              <a:ext cx="302401" cy="1013250"/>
            </a:xfrm>
            <a:custGeom>
              <a:rect b="b" l="l" r="r" t="t"/>
              <a:pathLst>
                <a:path extrusionOk="0" h="40530" w="7704">
                  <a:moveTo>
                    <a:pt x="1060" y="0"/>
                  </a:moveTo>
                  <a:cubicBezTo>
                    <a:pt x="464" y="0"/>
                    <a:pt x="0" y="524"/>
                    <a:pt x="0" y="1215"/>
                  </a:cubicBezTo>
                  <a:lnTo>
                    <a:pt x="0" y="39422"/>
                  </a:lnTo>
                  <a:cubicBezTo>
                    <a:pt x="0" y="40113"/>
                    <a:pt x="464" y="40529"/>
                    <a:pt x="1060" y="40529"/>
                  </a:cubicBezTo>
                  <a:lnTo>
                    <a:pt x="6703" y="40529"/>
                  </a:lnTo>
                  <a:cubicBezTo>
                    <a:pt x="7299" y="40529"/>
                    <a:pt x="7703" y="40113"/>
                    <a:pt x="7703" y="39422"/>
                  </a:cubicBezTo>
                  <a:lnTo>
                    <a:pt x="7703" y="1215"/>
                  </a:lnTo>
                  <a:cubicBezTo>
                    <a:pt x="7703" y="524"/>
                    <a:pt x="7299" y="0"/>
                    <a:pt x="670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3" name="Google Shape;12893;p40"/>
            <p:cNvSpPr/>
            <p:nvPr/>
          </p:nvSpPr>
          <p:spPr>
            <a:xfrm>
              <a:off x="1160311" y="2135266"/>
              <a:ext cx="840689" cy="548080"/>
            </a:xfrm>
            <a:custGeom>
              <a:rect b="b" l="l" r="r" t="t"/>
              <a:pathLst>
                <a:path extrusionOk="0" h="14788" w="22683">
                  <a:moveTo>
                    <a:pt x="5025" y="0"/>
                  </a:moveTo>
                  <a:cubicBezTo>
                    <a:pt x="3311" y="1822"/>
                    <a:pt x="1727" y="3763"/>
                    <a:pt x="1" y="5573"/>
                  </a:cubicBezTo>
                  <a:cubicBezTo>
                    <a:pt x="787" y="6596"/>
                    <a:pt x="1656" y="7549"/>
                    <a:pt x="2608" y="8430"/>
                  </a:cubicBezTo>
                  <a:cubicBezTo>
                    <a:pt x="7049" y="12526"/>
                    <a:pt x="12943" y="14788"/>
                    <a:pt x="19206" y="14788"/>
                  </a:cubicBezTo>
                  <a:cubicBezTo>
                    <a:pt x="20372" y="14788"/>
                    <a:pt x="21527" y="14705"/>
                    <a:pt x="22682" y="14550"/>
                  </a:cubicBezTo>
                  <a:cubicBezTo>
                    <a:pt x="22230" y="12276"/>
                    <a:pt x="21658" y="10025"/>
                    <a:pt x="20968" y="7799"/>
                  </a:cubicBezTo>
                  <a:cubicBezTo>
                    <a:pt x="20380" y="7859"/>
                    <a:pt x="19790" y="7889"/>
                    <a:pt x="19200" y="7889"/>
                  </a:cubicBezTo>
                  <a:cubicBezTo>
                    <a:pt x="15098" y="7889"/>
                    <a:pt x="10993" y="6443"/>
                    <a:pt x="7871" y="3560"/>
                  </a:cubicBezTo>
                  <a:cubicBezTo>
                    <a:pt x="6740" y="2525"/>
                    <a:pt x="5787" y="1322"/>
                    <a:pt x="50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4" name="Google Shape;12894;p40"/>
            <p:cNvSpPr/>
            <p:nvPr/>
          </p:nvSpPr>
          <p:spPr>
            <a:xfrm>
              <a:off x="981143" y="1970218"/>
              <a:ext cx="469137" cy="448827"/>
            </a:xfrm>
            <a:custGeom>
              <a:rect b="b" l="l" r="r" t="t"/>
              <a:pathLst>
                <a:path extrusionOk="0" h="12110" w="12658">
                  <a:moveTo>
                    <a:pt x="6323" y="0"/>
                  </a:moveTo>
                  <a:cubicBezTo>
                    <a:pt x="2835" y="0"/>
                    <a:pt x="1" y="2715"/>
                    <a:pt x="1" y="6061"/>
                  </a:cubicBezTo>
                  <a:cubicBezTo>
                    <a:pt x="1" y="9406"/>
                    <a:pt x="2835" y="12109"/>
                    <a:pt x="6323" y="12109"/>
                  </a:cubicBezTo>
                  <a:cubicBezTo>
                    <a:pt x="9824" y="12109"/>
                    <a:pt x="12657" y="9406"/>
                    <a:pt x="12657" y="6061"/>
                  </a:cubicBezTo>
                  <a:cubicBezTo>
                    <a:pt x="12657" y="2715"/>
                    <a:pt x="9824" y="0"/>
                    <a:pt x="6323" y="0"/>
                  </a:cubicBezTo>
                  <a:close/>
                </a:path>
              </a:pathLst>
            </a:custGeom>
            <a:solidFill>
              <a:srgbClr val="B39988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5" name="Google Shape;12895;p40"/>
            <p:cNvSpPr/>
            <p:nvPr/>
          </p:nvSpPr>
          <p:spPr>
            <a:xfrm>
              <a:off x="1131624" y="2106578"/>
              <a:ext cx="326595" cy="312474"/>
            </a:xfrm>
            <a:custGeom>
              <a:rect b="b" l="l" r="r" t="t"/>
              <a:pathLst>
                <a:path extrusionOk="0" h="8431" w="8812">
                  <a:moveTo>
                    <a:pt x="4406" y="0"/>
                  </a:moveTo>
                  <a:cubicBezTo>
                    <a:pt x="1977" y="0"/>
                    <a:pt x="1" y="1894"/>
                    <a:pt x="1" y="4215"/>
                  </a:cubicBezTo>
                  <a:cubicBezTo>
                    <a:pt x="1" y="6549"/>
                    <a:pt x="1977" y="8430"/>
                    <a:pt x="4406" y="8430"/>
                  </a:cubicBezTo>
                  <a:cubicBezTo>
                    <a:pt x="6835" y="8430"/>
                    <a:pt x="8812" y="6549"/>
                    <a:pt x="8812" y="4215"/>
                  </a:cubicBezTo>
                  <a:cubicBezTo>
                    <a:pt x="8812" y="1894"/>
                    <a:pt x="6835" y="0"/>
                    <a:pt x="4406" y="0"/>
                  </a:cubicBezTo>
                  <a:close/>
                </a:path>
              </a:pathLst>
            </a:custGeom>
            <a:solidFill>
              <a:srgbClr val="E5D0C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6" name="Google Shape;12896;p40"/>
            <p:cNvSpPr/>
            <p:nvPr/>
          </p:nvSpPr>
          <p:spPr>
            <a:xfrm>
              <a:off x="2116160" y="2432263"/>
              <a:ext cx="112114" cy="64044"/>
            </a:xfrm>
            <a:custGeom>
              <a:rect b="b" l="l" r="r" t="t"/>
              <a:pathLst>
                <a:path extrusionOk="0" h="1728" w="3025">
                  <a:moveTo>
                    <a:pt x="907" y="0"/>
                  </a:moveTo>
                  <a:cubicBezTo>
                    <a:pt x="417" y="0"/>
                    <a:pt x="12" y="377"/>
                    <a:pt x="1" y="869"/>
                  </a:cubicBezTo>
                  <a:cubicBezTo>
                    <a:pt x="12" y="1343"/>
                    <a:pt x="406" y="1728"/>
                    <a:pt x="886" y="1728"/>
                  </a:cubicBezTo>
                  <a:cubicBezTo>
                    <a:pt x="901" y="1728"/>
                    <a:pt x="915" y="1727"/>
                    <a:pt x="929" y="1727"/>
                  </a:cubicBezTo>
                  <a:lnTo>
                    <a:pt x="2096" y="1727"/>
                  </a:lnTo>
                  <a:cubicBezTo>
                    <a:pt x="2111" y="1727"/>
                    <a:pt x="2125" y="1728"/>
                    <a:pt x="2139" y="1728"/>
                  </a:cubicBezTo>
                  <a:cubicBezTo>
                    <a:pt x="2620" y="1728"/>
                    <a:pt x="3013" y="1343"/>
                    <a:pt x="3025" y="869"/>
                  </a:cubicBezTo>
                  <a:cubicBezTo>
                    <a:pt x="3013" y="377"/>
                    <a:pt x="2609" y="0"/>
                    <a:pt x="2119" y="0"/>
                  </a:cubicBezTo>
                  <a:cubicBezTo>
                    <a:pt x="2111" y="0"/>
                    <a:pt x="2104" y="0"/>
                    <a:pt x="2096" y="0"/>
                  </a:cubicBezTo>
                  <a:lnTo>
                    <a:pt x="929" y="0"/>
                  </a:lnTo>
                  <a:cubicBezTo>
                    <a:pt x="922" y="0"/>
                    <a:pt x="914" y="0"/>
                    <a:pt x="907" y="0"/>
                  </a:cubicBezTo>
                  <a:close/>
                </a:path>
              </a:pathLst>
            </a:custGeom>
            <a:solidFill>
              <a:srgbClr val="CC613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7" name="Google Shape;12897;p40"/>
            <p:cNvSpPr/>
            <p:nvPr/>
          </p:nvSpPr>
          <p:spPr>
            <a:xfrm>
              <a:off x="1836399" y="2308838"/>
              <a:ext cx="357468" cy="373738"/>
            </a:xfrm>
            <a:custGeom>
              <a:rect b="b" l="l" r="r" t="t"/>
              <a:pathLst>
                <a:path extrusionOk="0" h="10084" w="9645">
                  <a:moveTo>
                    <a:pt x="4583" y="1"/>
                  </a:moveTo>
                  <a:cubicBezTo>
                    <a:pt x="4290" y="1"/>
                    <a:pt x="4191" y="354"/>
                    <a:pt x="4191" y="354"/>
                  </a:cubicBezTo>
                  <a:cubicBezTo>
                    <a:pt x="4191" y="890"/>
                    <a:pt x="3798" y="1413"/>
                    <a:pt x="3513" y="1854"/>
                  </a:cubicBezTo>
                  <a:cubicBezTo>
                    <a:pt x="3036" y="2628"/>
                    <a:pt x="2405" y="3140"/>
                    <a:pt x="1691" y="3711"/>
                  </a:cubicBezTo>
                  <a:cubicBezTo>
                    <a:pt x="1024" y="4235"/>
                    <a:pt x="465" y="4854"/>
                    <a:pt x="238" y="5640"/>
                  </a:cubicBezTo>
                  <a:cubicBezTo>
                    <a:pt x="0" y="6414"/>
                    <a:pt x="36" y="7247"/>
                    <a:pt x="345" y="7986"/>
                  </a:cubicBezTo>
                  <a:cubicBezTo>
                    <a:pt x="607" y="8617"/>
                    <a:pt x="1119" y="9105"/>
                    <a:pt x="1679" y="9522"/>
                  </a:cubicBezTo>
                  <a:cubicBezTo>
                    <a:pt x="2286" y="9992"/>
                    <a:pt x="4634" y="10084"/>
                    <a:pt x="6421" y="10084"/>
                  </a:cubicBezTo>
                  <a:cubicBezTo>
                    <a:pt x="7575" y="10084"/>
                    <a:pt x="8495" y="10045"/>
                    <a:pt x="8561" y="10045"/>
                  </a:cubicBezTo>
                  <a:cubicBezTo>
                    <a:pt x="9144" y="10045"/>
                    <a:pt x="9644" y="9676"/>
                    <a:pt x="9644" y="9212"/>
                  </a:cubicBezTo>
                  <a:lnTo>
                    <a:pt x="9644" y="4366"/>
                  </a:lnTo>
                  <a:cubicBezTo>
                    <a:pt x="9644" y="3914"/>
                    <a:pt x="9144" y="3533"/>
                    <a:pt x="8561" y="3533"/>
                  </a:cubicBezTo>
                  <a:lnTo>
                    <a:pt x="4691" y="3437"/>
                  </a:lnTo>
                  <a:cubicBezTo>
                    <a:pt x="4763" y="3437"/>
                    <a:pt x="4965" y="2842"/>
                    <a:pt x="4989" y="2783"/>
                  </a:cubicBezTo>
                  <a:cubicBezTo>
                    <a:pt x="5310" y="2009"/>
                    <a:pt x="5834" y="961"/>
                    <a:pt x="5084" y="258"/>
                  </a:cubicBezTo>
                  <a:cubicBezTo>
                    <a:pt x="4875" y="67"/>
                    <a:pt x="4711" y="1"/>
                    <a:pt x="4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8" name="Google Shape;12898;p40"/>
            <p:cNvSpPr/>
            <p:nvPr/>
          </p:nvSpPr>
          <p:spPr>
            <a:xfrm>
              <a:off x="353646" y="1745164"/>
              <a:ext cx="622205" cy="1158388"/>
            </a:xfrm>
            <a:custGeom>
              <a:rect b="b" l="l" r="r" t="t"/>
              <a:pathLst>
                <a:path extrusionOk="0" h="31255" w="16788">
                  <a:moveTo>
                    <a:pt x="1346" y="0"/>
                  </a:moveTo>
                  <a:cubicBezTo>
                    <a:pt x="595" y="0"/>
                    <a:pt x="0" y="560"/>
                    <a:pt x="0" y="1262"/>
                  </a:cubicBezTo>
                  <a:lnTo>
                    <a:pt x="0" y="30004"/>
                  </a:lnTo>
                  <a:cubicBezTo>
                    <a:pt x="0" y="30695"/>
                    <a:pt x="607" y="31254"/>
                    <a:pt x="1346" y="31254"/>
                  </a:cubicBezTo>
                  <a:lnTo>
                    <a:pt x="15431" y="31254"/>
                  </a:lnTo>
                  <a:cubicBezTo>
                    <a:pt x="16181" y="31254"/>
                    <a:pt x="16788" y="30695"/>
                    <a:pt x="16788" y="30004"/>
                  </a:cubicBezTo>
                  <a:lnTo>
                    <a:pt x="16788" y="1262"/>
                  </a:lnTo>
                  <a:cubicBezTo>
                    <a:pt x="16788" y="560"/>
                    <a:pt x="16169" y="0"/>
                    <a:pt x="15431" y="0"/>
                  </a:cubicBezTo>
                  <a:close/>
                </a:path>
              </a:pathLst>
            </a:custGeom>
            <a:solidFill>
              <a:srgbClr val="E5D0C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9" name="Google Shape;12899;p40"/>
            <p:cNvSpPr/>
            <p:nvPr/>
          </p:nvSpPr>
          <p:spPr>
            <a:xfrm>
              <a:off x="353646" y="1745164"/>
              <a:ext cx="622205" cy="1158388"/>
            </a:xfrm>
            <a:custGeom>
              <a:rect b="b" l="l" r="r" t="t"/>
              <a:pathLst>
                <a:path extrusionOk="0" h="31255" w="16788">
                  <a:moveTo>
                    <a:pt x="16788" y="30004"/>
                  </a:moveTo>
                  <a:cubicBezTo>
                    <a:pt x="16788" y="30695"/>
                    <a:pt x="16181" y="31254"/>
                    <a:pt x="15431" y="31254"/>
                  </a:cubicBezTo>
                  <a:lnTo>
                    <a:pt x="1346" y="31254"/>
                  </a:lnTo>
                  <a:cubicBezTo>
                    <a:pt x="607" y="31254"/>
                    <a:pt x="0" y="30695"/>
                    <a:pt x="0" y="30004"/>
                  </a:cubicBezTo>
                  <a:lnTo>
                    <a:pt x="0" y="1262"/>
                  </a:lnTo>
                  <a:cubicBezTo>
                    <a:pt x="0" y="560"/>
                    <a:pt x="595" y="0"/>
                    <a:pt x="1346" y="0"/>
                  </a:cubicBezTo>
                  <a:lnTo>
                    <a:pt x="15431" y="0"/>
                  </a:lnTo>
                  <a:cubicBezTo>
                    <a:pt x="16169" y="0"/>
                    <a:pt x="16788" y="560"/>
                    <a:pt x="16788" y="126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0" name="Google Shape;12900;p40"/>
            <p:cNvSpPr/>
            <p:nvPr/>
          </p:nvSpPr>
          <p:spPr>
            <a:xfrm>
              <a:off x="453794" y="1840493"/>
              <a:ext cx="150956" cy="139466"/>
            </a:xfrm>
            <a:custGeom>
              <a:rect b="b" l="l" r="r" t="t"/>
              <a:pathLst>
                <a:path extrusionOk="0" h="3763" w="4073">
                  <a:moveTo>
                    <a:pt x="2037" y="0"/>
                  </a:moveTo>
                  <a:cubicBezTo>
                    <a:pt x="918" y="0"/>
                    <a:pt x="1" y="845"/>
                    <a:pt x="1" y="1881"/>
                  </a:cubicBezTo>
                  <a:cubicBezTo>
                    <a:pt x="1" y="2917"/>
                    <a:pt x="918" y="3762"/>
                    <a:pt x="2037" y="3762"/>
                  </a:cubicBezTo>
                  <a:cubicBezTo>
                    <a:pt x="3156" y="3762"/>
                    <a:pt x="4073" y="2917"/>
                    <a:pt x="4073" y="1881"/>
                  </a:cubicBezTo>
                  <a:cubicBezTo>
                    <a:pt x="4073" y="845"/>
                    <a:pt x="3168" y="0"/>
                    <a:pt x="20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1" name="Google Shape;12901;p40"/>
            <p:cNvSpPr/>
            <p:nvPr/>
          </p:nvSpPr>
          <p:spPr>
            <a:xfrm>
              <a:off x="467470" y="2088046"/>
              <a:ext cx="80129" cy="67268"/>
            </a:xfrm>
            <a:custGeom>
              <a:rect b="b" l="l" r="r" t="t"/>
              <a:pathLst>
                <a:path extrusionOk="0" h="1815" w="2162">
                  <a:moveTo>
                    <a:pt x="1238" y="0"/>
                  </a:moveTo>
                  <a:cubicBezTo>
                    <a:pt x="1230" y="0"/>
                    <a:pt x="1223" y="0"/>
                    <a:pt x="1215" y="0"/>
                  </a:cubicBezTo>
                  <a:cubicBezTo>
                    <a:pt x="394" y="0"/>
                    <a:pt x="1" y="1012"/>
                    <a:pt x="596" y="1572"/>
                  </a:cubicBezTo>
                  <a:cubicBezTo>
                    <a:pt x="779" y="1740"/>
                    <a:pt x="994" y="1815"/>
                    <a:pt x="1205" y="1815"/>
                  </a:cubicBezTo>
                  <a:cubicBezTo>
                    <a:pt x="1696" y="1815"/>
                    <a:pt x="2162" y="1409"/>
                    <a:pt x="2120" y="834"/>
                  </a:cubicBezTo>
                  <a:cubicBezTo>
                    <a:pt x="2097" y="365"/>
                    <a:pt x="1704" y="0"/>
                    <a:pt x="12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2" name="Google Shape;12902;p40"/>
            <p:cNvSpPr/>
            <p:nvPr/>
          </p:nvSpPr>
          <p:spPr>
            <a:xfrm>
              <a:off x="768469" y="1913288"/>
              <a:ext cx="725906" cy="1445660"/>
            </a:xfrm>
            <a:custGeom>
              <a:rect b="b" l="l" r="r" t="t"/>
              <a:pathLst>
                <a:path extrusionOk="0" h="39006" w="19586">
                  <a:moveTo>
                    <a:pt x="1250" y="1"/>
                  </a:moveTo>
                  <a:cubicBezTo>
                    <a:pt x="619" y="1"/>
                    <a:pt x="0" y="667"/>
                    <a:pt x="0" y="1406"/>
                  </a:cubicBezTo>
                  <a:lnTo>
                    <a:pt x="0" y="37839"/>
                  </a:lnTo>
                  <a:cubicBezTo>
                    <a:pt x="0" y="38577"/>
                    <a:pt x="619" y="39005"/>
                    <a:pt x="1250" y="39005"/>
                  </a:cubicBezTo>
                  <a:lnTo>
                    <a:pt x="18371" y="39005"/>
                  </a:lnTo>
                  <a:cubicBezTo>
                    <a:pt x="19002" y="39005"/>
                    <a:pt x="19586" y="38577"/>
                    <a:pt x="19586" y="37839"/>
                  </a:cubicBezTo>
                  <a:lnTo>
                    <a:pt x="19586" y="1406"/>
                  </a:lnTo>
                  <a:cubicBezTo>
                    <a:pt x="19586" y="667"/>
                    <a:pt x="19002" y="1"/>
                    <a:pt x="183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3" name="Google Shape;12903;p40"/>
            <p:cNvSpPr/>
            <p:nvPr/>
          </p:nvSpPr>
          <p:spPr>
            <a:xfrm>
              <a:off x="771990" y="1917698"/>
              <a:ext cx="719754" cy="1447439"/>
            </a:xfrm>
            <a:custGeom>
              <a:rect b="b" l="l" r="r" t="t"/>
              <a:pathLst>
                <a:path extrusionOk="0" h="39054" w="19420">
                  <a:moveTo>
                    <a:pt x="1155" y="39053"/>
                  </a:moveTo>
                  <a:lnTo>
                    <a:pt x="9478" y="39053"/>
                  </a:lnTo>
                  <a:cubicBezTo>
                    <a:pt x="11014" y="38053"/>
                    <a:pt x="12442" y="36898"/>
                    <a:pt x="13740" y="35600"/>
                  </a:cubicBezTo>
                  <a:cubicBezTo>
                    <a:pt x="16919" y="32409"/>
                    <a:pt x="18955" y="28433"/>
                    <a:pt x="19419" y="24123"/>
                  </a:cubicBezTo>
                  <a:lnTo>
                    <a:pt x="19419" y="1287"/>
                  </a:lnTo>
                  <a:cubicBezTo>
                    <a:pt x="19419" y="548"/>
                    <a:pt x="18907" y="1"/>
                    <a:pt x="18276" y="1"/>
                  </a:cubicBezTo>
                  <a:lnTo>
                    <a:pt x="1155" y="1"/>
                  </a:lnTo>
                  <a:cubicBezTo>
                    <a:pt x="524" y="1"/>
                    <a:pt x="0" y="548"/>
                    <a:pt x="0" y="1287"/>
                  </a:cubicBezTo>
                  <a:lnTo>
                    <a:pt x="0" y="37720"/>
                  </a:lnTo>
                  <a:cubicBezTo>
                    <a:pt x="0" y="38458"/>
                    <a:pt x="524" y="39053"/>
                    <a:pt x="1155" y="390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4" name="Google Shape;12904;p40"/>
            <p:cNvSpPr/>
            <p:nvPr/>
          </p:nvSpPr>
          <p:spPr>
            <a:xfrm>
              <a:off x="763613" y="1678077"/>
              <a:ext cx="728130" cy="827865"/>
            </a:xfrm>
            <a:custGeom>
              <a:rect b="b" l="l" r="r" t="t"/>
              <a:pathLst>
                <a:path extrusionOk="0" h="22337" w="19646">
                  <a:moveTo>
                    <a:pt x="9823" y="1"/>
                  </a:moveTo>
                  <a:cubicBezTo>
                    <a:pt x="4405" y="1"/>
                    <a:pt x="0" y="5001"/>
                    <a:pt x="0" y="11169"/>
                  </a:cubicBezTo>
                  <a:cubicBezTo>
                    <a:pt x="0" y="17336"/>
                    <a:pt x="4405" y="22337"/>
                    <a:pt x="9823" y="22337"/>
                  </a:cubicBezTo>
                  <a:cubicBezTo>
                    <a:pt x="15252" y="22337"/>
                    <a:pt x="19645" y="17336"/>
                    <a:pt x="19645" y="11169"/>
                  </a:cubicBezTo>
                  <a:cubicBezTo>
                    <a:pt x="19645" y="5001"/>
                    <a:pt x="15252" y="1"/>
                    <a:pt x="9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5" name="Google Shape;12905;p40"/>
            <p:cNvSpPr/>
            <p:nvPr/>
          </p:nvSpPr>
          <p:spPr>
            <a:xfrm>
              <a:off x="763613" y="1678077"/>
              <a:ext cx="728130" cy="461169"/>
            </a:xfrm>
            <a:custGeom>
              <a:rect b="b" l="l" r="r" t="t"/>
              <a:pathLst>
                <a:path extrusionOk="0" h="12443" w="19646">
                  <a:moveTo>
                    <a:pt x="9823" y="1"/>
                  </a:moveTo>
                  <a:cubicBezTo>
                    <a:pt x="4405" y="1"/>
                    <a:pt x="0" y="5001"/>
                    <a:pt x="0" y="11169"/>
                  </a:cubicBezTo>
                  <a:cubicBezTo>
                    <a:pt x="0" y="11597"/>
                    <a:pt x="24" y="12014"/>
                    <a:pt x="72" y="12443"/>
                  </a:cubicBezTo>
                  <a:lnTo>
                    <a:pt x="19586" y="12443"/>
                  </a:lnTo>
                  <a:cubicBezTo>
                    <a:pt x="19622" y="12026"/>
                    <a:pt x="19645" y="11597"/>
                    <a:pt x="19645" y="11169"/>
                  </a:cubicBezTo>
                  <a:cubicBezTo>
                    <a:pt x="19645" y="5001"/>
                    <a:pt x="15252" y="1"/>
                    <a:pt x="98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6" name="Google Shape;12906;p40"/>
            <p:cNvSpPr/>
            <p:nvPr/>
          </p:nvSpPr>
          <p:spPr>
            <a:xfrm>
              <a:off x="767277" y="2911978"/>
              <a:ext cx="469125" cy="550166"/>
            </a:xfrm>
            <a:custGeom>
              <a:rect b="b" l="l" r="r" t="t"/>
              <a:pathLst>
                <a:path extrusionOk="0" h="18479" w="10336">
                  <a:moveTo>
                    <a:pt x="1" y="0"/>
                  </a:moveTo>
                  <a:lnTo>
                    <a:pt x="168" y="17538"/>
                  </a:lnTo>
                  <a:lnTo>
                    <a:pt x="7788" y="18479"/>
                  </a:lnTo>
                  <a:cubicBezTo>
                    <a:pt x="7788" y="18479"/>
                    <a:pt x="10336" y="14717"/>
                    <a:pt x="8978" y="7359"/>
                  </a:cubicBezTo>
                  <a:cubicBezTo>
                    <a:pt x="7621" y="1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7" name="Google Shape;12907;p40"/>
            <p:cNvSpPr/>
            <p:nvPr/>
          </p:nvSpPr>
          <p:spPr>
            <a:xfrm rot="-170517">
              <a:off x="1029622" y="1156496"/>
              <a:ext cx="818112" cy="770452"/>
            </a:xfrm>
            <a:custGeom>
              <a:rect b="b" l="l" r="r" t="t"/>
              <a:pathLst>
                <a:path extrusionOk="0" h="20789" w="22075">
                  <a:moveTo>
                    <a:pt x="11073" y="0"/>
                  </a:moveTo>
                  <a:cubicBezTo>
                    <a:pt x="4989" y="0"/>
                    <a:pt x="60" y="4703"/>
                    <a:pt x="60" y="10490"/>
                  </a:cubicBezTo>
                  <a:lnTo>
                    <a:pt x="60" y="10776"/>
                  </a:lnTo>
                  <a:cubicBezTo>
                    <a:pt x="1" y="10799"/>
                    <a:pt x="643" y="11347"/>
                    <a:pt x="1679" y="12169"/>
                  </a:cubicBezTo>
                  <a:cubicBezTo>
                    <a:pt x="2394" y="12740"/>
                    <a:pt x="3310" y="13466"/>
                    <a:pt x="4311" y="14228"/>
                  </a:cubicBezTo>
                  <a:cubicBezTo>
                    <a:pt x="6513" y="15931"/>
                    <a:pt x="9109" y="17884"/>
                    <a:pt x="10930" y="19217"/>
                  </a:cubicBezTo>
                  <a:cubicBezTo>
                    <a:pt x="12202" y="20157"/>
                    <a:pt x="13103" y="20788"/>
                    <a:pt x="13188" y="20788"/>
                  </a:cubicBezTo>
                  <a:cubicBezTo>
                    <a:pt x="13194" y="20788"/>
                    <a:pt x="13196" y="20784"/>
                    <a:pt x="13193" y="20777"/>
                  </a:cubicBezTo>
                  <a:cubicBezTo>
                    <a:pt x="13467" y="20717"/>
                    <a:pt x="13728" y="20658"/>
                    <a:pt x="13990" y="20598"/>
                  </a:cubicBezTo>
                  <a:lnTo>
                    <a:pt x="14288" y="20515"/>
                  </a:lnTo>
                  <a:cubicBezTo>
                    <a:pt x="14907" y="20324"/>
                    <a:pt x="15514" y="20098"/>
                    <a:pt x="16098" y="19800"/>
                  </a:cubicBezTo>
                  <a:cubicBezTo>
                    <a:pt x="19646" y="18062"/>
                    <a:pt x="22075" y="14550"/>
                    <a:pt x="22075" y="10490"/>
                  </a:cubicBezTo>
                  <a:cubicBezTo>
                    <a:pt x="22075" y="9335"/>
                    <a:pt x="21884" y="8204"/>
                    <a:pt x="21503" y="7120"/>
                  </a:cubicBezTo>
                  <a:cubicBezTo>
                    <a:pt x="21182" y="6227"/>
                    <a:pt x="20753" y="5394"/>
                    <a:pt x="20205" y="4620"/>
                  </a:cubicBezTo>
                  <a:cubicBezTo>
                    <a:pt x="18229" y="1834"/>
                    <a:pt x="14871" y="0"/>
                    <a:pt x="1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8" name="Google Shape;12908;p40"/>
            <p:cNvSpPr/>
            <p:nvPr/>
          </p:nvSpPr>
          <p:spPr>
            <a:xfrm>
              <a:off x="954234" y="1569701"/>
              <a:ext cx="625763" cy="448901"/>
            </a:xfrm>
            <a:custGeom>
              <a:rect b="b" l="l" r="r" t="t"/>
              <a:pathLst>
                <a:path extrusionOk="0" h="12112" w="16884">
                  <a:moveTo>
                    <a:pt x="1911" y="1"/>
                  </a:moveTo>
                  <a:cubicBezTo>
                    <a:pt x="1653" y="1"/>
                    <a:pt x="1399" y="119"/>
                    <a:pt x="1239" y="341"/>
                  </a:cubicBezTo>
                  <a:lnTo>
                    <a:pt x="274" y="1591"/>
                  </a:lnTo>
                  <a:cubicBezTo>
                    <a:pt x="1" y="1901"/>
                    <a:pt x="60" y="2377"/>
                    <a:pt x="393" y="2615"/>
                  </a:cubicBezTo>
                  <a:lnTo>
                    <a:pt x="1679" y="3460"/>
                  </a:lnTo>
                  <a:lnTo>
                    <a:pt x="10466" y="9271"/>
                  </a:lnTo>
                  <a:lnTo>
                    <a:pt x="10669" y="9390"/>
                  </a:lnTo>
                  <a:lnTo>
                    <a:pt x="14300" y="11795"/>
                  </a:lnTo>
                  <a:lnTo>
                    <a:pt x="14502" y="11938"/>
                  </a:lnTo>
                  <a:lnTo>
                    <a:pt x="14562" y="11973"/>
                  </a:lnTo>
                  <a:lnTo>
                    <a:pt x="14598" y="11997"/>
                  </a:lnTo>
                  <a:cubicBezTo>
                    <a:pt x="14731" y="12075"/>
                    <a:pt x="14878" y="12112"/>
                    <a:pt x="15024" y="12112"/>
                  </a:cubicBezTo>
                  <a:cubicBezTo>
                    <a:pt x="15281" y="12112"/>
                    <a:pt x="15533" y="11996"/>
                    <a:pt x="15693" y="11783"/>
                  </a:cubicBezTo>
                  <a:lnTo>
                    <a:pt x="16657" y="10533"/>
                  </a:lnTo>
                  <a:cubicBezTo>
                    <a:pt x="16860" y="10295"/>
                    <a:pt x="16884" y="9961"/>
                    <a:pt x="16729" y="9699"/>
                  </a:cubicBezTo>
                  <a:cubicBezTo>
                    <a:pt x="16669" y="9616"/>
                    <a:pt x="16610" y="9544"/>
                    <a:pt x="16526" y="9497"/>
                  </a:cubicBezTo>
                  <a:lnTo>
                    <a:pt x="16324" y="9354"/>
                  </a:lnTo>
                  <a:lnTo>
                    <a:pt x="12669" y="6937"/>
                  </a:lnTo>
                  <a:lnTo>
                    <a:pt x="11752" y="6342"/>
                  </a:lnTo>
                  <a:lnTo>
                    <a:pt x="7097" y="3258"/>
                  </a:lnTo>
                  <a:lnTo>
                    <a:pt x="3703" y="1020"/>
                  </a:lnTo>
                  <a:lnTo>
                    <a:pt x="2334" y="115"/>
                  </a:lnTo>
                  <a:cubicBezTo>
                    <a:pt x="2202" y="38"/>
                    <a:pt x="2056" y="1"/>
                    <a:pt x="19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9" name="Google Shape;12909;p40"/>
            <p:cNvSpPr/>
            <p:nvPr/>
          </p:nvSpPr>
          <p:spPr>
            <a:xfrm>
              <a:off x="725208" y="2832080"/>
              <a:ext cx="811965" cy="26502"/>
            </a:xfrm>
            <a:custGeom>
              <a:rect b="b" l="l" r="r" t="t"/>
              <a:pathLst>
                <a:path extrusionOk="0" h="3227" w="21908">
                  <a:moveTo>
                    <a:pt x="1358" y="0"/>
                  </a:moveTo>
                  <a:cubicBezTo>
                    <a:pt x="607" y="0"/>
                    <a:pt x="0" y="560"/>
                    <a:pt x="0" y="1250"/>
                  </a:cubicBezTo>
                  <a:lnTo>
                    <a:pt x="0" y="1977"/>
                  </a:lnTo>
                  <a:cubicBezTo>
                    <a:pt x="0" y="2667"/>
                    <a:pt x="619" y="3227"/>
                    <a:pt x="1358" y="3227"/>
                  </a:cubicBezTo>
                  <a:lnTo>
                    <a:pt x="20562" y="3227"/>
                  </a:lnTo>
                  <a:cubicBezTo>
                    <a:pt x="21301" y="3227"/>
                    <a:pt x="21908" y="2667"/>
                    <a:pt x="21908" y="1977"/>
                  </a:cubicBezTo>
                  <a:lnTo>
                    <a:pt x="21908" y="1250"/>
                  </a:lnTo>
                  <a:cubicBezTo>
                    <a:pt x="21908" y="560"/>
                    <a:pt x="21301" y="0"/>
                    <a:pt x="2056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0" name="Google Shape;12910;p40"/>
            <p:cNvSpPr/>
            <p:nvPr/>
          </p:nvSpPr>
          <p:spPr>
            <a:xfrm>
              <a:off x="575179" y="2145866"/>
              <a:ext cx="416582" cy="840652"/>
            </a:xfrm>
            <a:custGeom>
              <a:rect b="b" l="l" r="r" t="t"/>
              <a:pathLst>
                <a:path extrusionOk="0" h="22682" w="11240">
                  <a:moveTo>
                    <a:pt x="3143" y="0"/>
                  </a:moveTo>
                  <a:cubicBezTo>
                    <a:pt x="2572" y="1119"/>
                    <a:pt x="2084" y="2286"/>
                    <a:pt x="1715" y="3489"/>
                  </a:cubicBezTo>
                  <a:cubicBezTo>
                    <a:pt x="0" y="9061"/>
                    <a:pt x="738" y="14931"/>
                    <a:pt x="3786" y="19991"/>
                  </a:cubicBezTo>
                  <a:cubicBezTo>
                    <a:pt x="4358" y="20931"/>
                    <a:pt x="5001" y="21836"/>
                    <a:pt x="5703" y="22682"/>
                  </a:cubicBezTo>
                  <a:cubicBezTo>
                    <a:pt x="7620" y="21205"/>
                    <a:pt x="9477" y="19657"/>
                    <a:pt x="11240" y="18014"/>
                  </a:cubicBezTo>
                  <a:cubicBezTo>
                    <a:pt x="8525" y="14466"/>
                    <a:pt x="7501" y="9859"/>
                    <a:pt x="8882" y="5358"/>
                  </a:cubicBezTo>
                  <a:cubicBezTo>
                    <a:pt x="9323" y="3929"/>
                    <a:pt x="9989" y="2572"/>
                    <a:pt x="10859" y="1346"/>
                  </a:cubicBezTo>
                  <a:cubicBezTo>
                    <a:pt x="8311" y="845"/>
                    <a:pt x="5703" y="500"/>
                    <a:pt x="31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1" name="Google Shape;12911;p40"/>
            <p:cNvSpPr/>
            <p:nvPr/>
          </p:nvSpPr>
          <p:spPr>
            <a:xfrm>
              <a:off x="582666" y="1899759"/>
              <a:ext cx="550304" cy="437449"/>
            </a:xfrm>
            <a:custGeom>
              <a:rect b="b" l="l" r="r" t="t"/>
              <a:pathLst>
                <a:path extrusionOk="0" h="11803" w="14848">
                  <a:moveTo>
                    <a:pt x="7615" y="1"/>
                  </a:moveTo>
                  <a:cubicBezTo>
                    <a:pt x="6512" y="1"/>
                    <a:pt x="5386" y="256"/>
                    <a:pt x="4346" y="794"/>
                  </a:cubicBezTo>
                  <a:cubicBezTo>
                    <a:pt x="1179" y="2413"/>
                    <a:pt x="1" y="6021"/>
                    <a:pt x="1703" y="8843"/>
                  </a:cubicBezTo>
                  <a:cubicBezTo>
                    <a:pt x="2837" y="10743"/>
                    <a:pt x="4983" y="11803"/>
                    <a:pt x="7228" y="11803"/>
                  </a:cubicBezTo>
                  <a:cubicBezTo>
                    <a:pt x="8331" y="11803"/>
                    <a:pt x="9459" y="11547"/>
                    <a:pt x="10502" y="11010"/>
                  </a:cubicBezTo>
                  <a:cubicBezTo>
                    <a:pt x="13657" y="9379"/>
                    <a:pt x="14848" y="5771"/>
                    <a:pt x="13145" y="2949"/>
                  </a:cubicBezTo>
                  <a:cubicBezTo>
                    <a:pt x="12004" y="1058"/>
                    <a:pt x="9857" y="1"/>
                    <a:pt x="76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2" name="Google Shape;12912;p40"/>
            <p:cNvSpPr/>
            <p:nvPr/>
          </p:nvSpPr>
          <p:spPr>
            <a:xfrm>
              <a:off x="653273" y="2063806"/>
              <a:ext cx="357023" cy="304320"/>
            </a:xfrm>
            <a:custGeom>
              <a:rect b="b" l="l" r="r" t="t"/>
              <a:pathLst>
                <a:path extrusionOk="0" h="8211" w="9633">
                  <a:moveTo>
                    <a:pt x="4979" y="0"/>
                  </a:moveTo>
                  <a:cubicBezTo>
                    <a:pt x="4728" y="0"/>
                    <a:pt x="4473" y="20"/>
                    <a:pt x="4215" y="59"/>
                  </a:cubicBezTo>
                  <a:cubicBezTo>
                    <a:pt x="1739" y="428"/>
                    <a:pt x="1" y="2536"/>
                    <a:pt x="334" y="4774"/>
                  </a:cubicBezTo>
                  <a:cubicBezTo>
                    <a:pt x="644" y="6786"/>
                    <a:pt x="2513" y="8211"/>
                    <a:pt x="4686" y="8211"/>
                  </a:cubicBezTo>
                  <a:cubicBezTo>
                    <a:pt x="4930" y="8211"/>
                    <a:pt x="5179" y="8193"/>
                    <a:pt x="5430" y="8155"/>
                  </a:cubicBezTo>
                  <a:cubicBezTo>
                    <a:pt x="7906" y="7774"/>
                    <a:pt x="9633" y="5667"/>
                    <a:pt x="9299" y="3429"/>
                  </a:cubicBezTo>
                  <a:cubicBezTo>
                    <a:pt x="9001" y="1423"/>
                    <a:pt x="7144" y="0"/>
                    <a:pt x="49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3" name="Google Shape;12913;p40"/>
            <p:cNvSpPr/>
            <p:nvPr/>
          </p:nvSpPr>
          <p:spPr>
            <a:xfrm>
              <a:off x="739781" y="2781187"/>
              <a:ext cx="353502" cy="352946"/>
            </a:xfrm>
            <a:custGeom>
              <a:rect b="b" l="l" r="r" t="t"/>
              <a:pathLst>
                <a:path extrusionOk="0" h="9523" w="9538">
                  <a:moveTo>
                    <a:pt x="4011" y="0"/>
                  </a:moveTo>
                  <a:cubicBezTo>
                    <a:pt x="3744" y="0"/>
                    <a:pt x="3474" y="27"/>
                    <a:pt x="3203" y="87"/>
                  </a:cubicBezTo>
                  <a:cubicBezTo>
                    <a:pt x="2369" y="278"/>
                    <a:pt x="1619" y="707"/>
                    <a:pt x="1036" y="1326"/>
                  </a:cubicBezTo>
                  <a:cubicBezTo>
                    <a:pt x="572" y="1838"/>
                    <a:pt x="369" y="2493"/>
                    <a:pt x="238" y="3147"/>
                  </a:cubicBezTo>
                  <a:cubicBezTo>
                    <a:pt x="0" y="4338"/>
                    <a:pt x="3001" y="8827"/>
                    <a:pt x="3096" y="8970"/>
                  </a:cubicBezTo>
                  <a:cubicBezTo>
                    <a:pt x="3297" y="9310"/>
                    <a:pt x="3676" y="9522"/>
                    <a:pt x="4039" y="9522"/>
                  </a:cubicBezTo>
                  <a:cubicBezTo>
                    <a:pt x="4170" y="9522"/>
                    <a:pt x="4300" y="9494"/>
                    <a:pt x="4417" y="9434"/>
                  </a:cubicBezTo>
                  <a:lnTo>
                    <a:pt x="8989" y="7076"/>
                  </a:lnTo>
                  <a:cubicBezTo>
                    <a:pt x="9430" y="6850"/>
                    <a:pt x="9537" y="6267"/>
                    <a:pt x="9263" y="5791"/>
                  </a:cubicBezTo>
                  <a:lnTo>
                    <a:pt x="9156" y="5600"/>
                  </a:lnTo>
                  <a:cubicBezTo>
                    <a:pt x="7965" y="3862"/>
                    <a:pt x="6787" y="2123"/>
                    <a:pt x="5715" y="314"/>
                  </a:cubicBezTo>
                  <a:cubicBezTo>
                    <a:pt x="5161" y="126"/>
                    <a:pt x="4591" y="0"/>
                    <a:pt x="40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4" name="Google Shape;12914;p40"/>
            <p:cNvSpPr/>
            <p:nvPr/>
          </p:nvSpPr>
          <p:spPr>
            <a:xfrm>
              <a:off x="942337" y="2785153"/>
              <a:ext cx="173897" cy="202102"/>
            </a:xfrm>
            <a:custGeom>
              <a:rect b="b" l="l" r="r" t="t"/>
              <a:pathLst>
                <a:path extrusionOk="0" h="5453" w="4692">
                  <a:moveTo>
                    <a:pt x="1023" y="0"/>
                  </a:moveTo>
                  <a:cubicBezTo>
                    <a:pt x="856" y="0"/>
                    <a:pt x="688" y="44"/>
                    <a:pt x="536" y="135"/>
                  </a:cubicBezTo>
                  <a:cubicBezTo>
                    <a:pt x="131" y="361"/>
                    <a:pt x="0" y="885"/>
                    <a:pt x="274" y="1266"/>
                  </a:cubicBezTo>
                  <a:lnTo>
                    <a:pt x="2929" y="5076"/>
                  </a:lnTo>
                  <a:cubicBezTo>
                    <a:pt x="3112" y="5321"/>
                    <a:pt x="3399" y="5453"/>
                    <a:pt x="3688" y="5453"/>
                  </a:cubicBezTo>
                  <a:cubicBezTo>
                    <a:pt x="3849" y="5453"/>
                    <a:pt x="4010" y="5412"/>
                    <a:pt x="4155" y="5326"/>
                  </a:cubicBezTo>
                  <a:cubicBezTo>
                    <a:pt x="4572" y="5088"/>
                    <a:pt x="4691" y="4564"/>
                    <a:pt x="4429" y="4183"/>
                  </a:cubicBezTo>
                  <a:lnTo>
                    <a:pt x="1774" y="373"/>
                  </a:lnTo>
                  <a:cubicBezTo>
                    <a:pt x="1593" y="132"/>
                    <a:pt x="1311" y="0"/>
                    <a:pt x="10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5" name="Google Shape;12915;p40"/>
            <p:cNvSpPr/>
            <p:nvPr/>
          </p:nvSpPr>
          <p:spPr>
            <a:xfrm>
              <a:off x="991299" y="2932076"/>
              <a:ext cx="181866" cy="204214"/>
            </a:xfrm>
            <a:custGeom>
              <a:rect b="b" l="l" r="r" t="t"/>
              <a:pathLst>
                <a:path extrusionOk="0" h="5510" w="4907">
                  <a:moveTo>
                    <a:pt x="1047" y="1"/>
                  </a:moveTo>
                  <a:cubicBezTo>
                    <a:pt x="868" y="1"/>
                    <a:pt x="687" y="49"/>
                    <a:pt x="525" y="148"/>
                  </a:cubicBezTo>
                  <a:cubicBezTo>
                    <a:pt x="108" y="398"/>
                    <a:pt x="1" y="946"/>
                    <a:pt x="275" y="1339"/>
                  </a:cubicBezTo>
                  <a:lnTo>
                    <a:pt x="3084" y="5137"/>
                  </a:lnTo>
                  <a:cubicBezTo>
                    <a:pt x="3277" y="5381"/>
                    <a:pt x="3566" y="5510"/>
                    <a:pt x="3860" y="5510"/>
                  </a:cubicBezTo>
                  <a:cubicBezTo>
                    <a:pt x="4039" y="5510"/>
                    <a:pt x="4220" y="5462"/>
                    <a:pt x="4382" y="5363"/>
                  </a:cubicBezTo>
                  <a:cubicBezTo>
                    <a:pt x="4799" y="5113"/>
                    <a:pt x="4906" y="4565"/>
                    <a:pt x="4632" y="4172"/>
                  </a:cubicBezTo>
                  <a:lnTo>
                    <a:pt x="1822" y="374"/>
                  </a:lnTo>
                  <a:cubicBezTo>
                    <a:pt x="1630" y="130"/>
                    <a:pt x="1341" y="1"/>
                    <a:pt x="10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6" name="Google Shape;12916;p40"/>
            <p:cNvSpPr/>
            <p:nvPr/>
          </p:nvSpPr>
          <p:spPr>
            <a:xfrm>
              <a:off x="262728" y="2227037"/>
              <a:ext cx="397606" cy="40213"/>
            </a:xfrm>
            <a:custGeom>
              <a:rect b="b" l="l" r="r" t="t"/>
              <a:pathLst>
                <a:path extrusionOk="0" h="1085" w="10728">
                  <a:moveTo>
                    <a:pt x="536" y="1"/>
                  </a:moveTo>
                  <a:cubicBezTo>
                    <a:pt x="239" y="1"/>
                    <a:pt x="0" y="251"/>
                    <a:pt x="0" y="537"/>
                  </a:cubicBezTo>
                  <a:cubicBezTo>
                    <a:pt x="0" y="834"/>
                    <a:pt x="239" y="1084"/>
                    <a:pt x="536" y="1084"/>
                  </a:cubicBezTo>
                  <a:lnTo>
                    <a:pt x="10192" y="1084"/>
                  </a:lnTo>
                  <a:cubicBezTo>
                    <a:pt x="10478" y="1084"/>
                    <a:pt x="10728" y="834"/>
                    <a:pt x="10728" y="537"/>
                  </a:cubicBezTo>
                  <a:cubicBezTo>
                    <a:pt x="10728" y="251"/>
                    <a:pt x="10478" y="1"/>
                    <a:pt x="10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7" name="Google Shape;12917;p40"/>
            <p:cNvSpPr/>
            <p:nvPr/>
          </p:nvSpPr>
          <p:spPr>
            <a:xfrm>
              <a:off x="298458" y="2139232"/>
              <a:ext cx="170376" cy="456758"/>
            </a:xfrm>
            <a:custGeom>
              <a:rect b="b" l="l" r="r" t="t"/>
              <a:pathLst>
                <a:path extrusionOk="0" h="12324" w="4597">
                  <a:moveTo>
                    <a:pt x="2299" y="1"/>
                  </a:moveTo>
                  <a:cubicBezTo>
                    <a:pt x="1037" y="1"/>
                    <a:pt x="13" y="1024"/>
                    <a:pt x="1" y="2287"/>
                  </a:cubicBezTo>
                  <a:lnTo>
                    <a:pt x="1" y="10026"/>
                  </a:lnTo>
                  <a:cubicBezTo>
                    <a:pt x="13" y="11288"/>
                    <a:pt x="1037" y="12312"/>
                    <a:pt x="2299" y="12324"/>
                  </a:cubicBezTo>
                  <a:cubicBezTo>
                    <a:pt x="3561" y="12312"/>
                    <a:pt x="4585" y="11300"/>
                    <a:pt x="4597" y="10038"/>
                  </a:cubicBezTo>
                  <a:lnTo>
                    <a:pt x="4597" y="2298"/>
                  </a:lnTo>
                  <a:cubicBezTo>
                    <a:pt x="4597" y="1024"/>
                    <a:pt x="3561" y="1"/>
                    <a:pt x="22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8" name="Google Shape;12918;p40"/>
            <p:cNvSpPr/>
            <p:nvPr/>
          </p:nvSpPr>
          <p:spPr>
            <a:xfrm rot="-170517">
              <a:off x="1314825" y="1301629"/>
              <a:ext cx="536600" cy="620468"/>
            </a:xfrm>
            <a:custGeom>
              <a:rect b="b" l="l" r="r" t="t"/>
              <a:pathLst>
                <a:path extrusionOk="0" h="16742" w="14479">
                  <a:moveTo>
                    <a:pt x="9681" y="0"/>
                  </a:moveTo>
                  <a:cubicBezTo>
                    <a:pt x="6239" y="0"/>
                    <a:pt x="2999" y="2084"/>
                    <a:pt x="1680" y="5466"/>
                  </a:cubicBezTo>
                  <a:cubicBezTo>
                    <a:pt x="1" y="9812"/>
                    <a:pt x="2084" y="14705"/>
                    <a:pt x="6394" y="16491"/>
                  </a:cubicBezTo>
                  <a:cubicBezTo>
                    <a:pt x="6621" y="16586"/>
                    <a:pt x="6859" y="16670"/>
                    <a:pt x="7097" y="16741"/>
                  </a:cubicBezTo>
                  <a:cubicBezTo>
                    <a:pt x="7049" y="16658"/>
                    <a:pt x="6978" y="16598"/>
                    <a:pt x="6894" y="16539"/>
                  </a:cubicBezTo>
                  <a:lnTo>
                    <a:pt x="6692" y="16408"/>
                  </a:lnTo>
                  <a:cubicBezTo>
                    <a:pt x="7311" y="16217"/>
                    <a:pt x="7918" y="15991"/>
                    <a:pt x="8502" y="15693"/>
                  </a:cubicBezTo>
                  <a:cubicBezTo>
                    <a:pt x="12050" y="13955"/>
                    <a:pt x="14479" y="10443"/>
                    <a:pt x="14479" y="6383"/>
                  </a:cubicBezTo>
                  <a:cubicBezTo>
                    <a:pt x="14479" y="5228"/>
                    <a:pt x="14276" y="4097"/>
                    <a:pt x="13895" y="3013"/>
                  </a:cubicBezTo>
                  <a:cubicBezTo>
                    <a:pt x="13574" y="2120"/>
                    <a:pt x="13145" y="1287"/>
                    <a:pt x="12598" y="513"/>
                  </a:cubicBezTo>
                  <a:cubicBezTo>
                    <a:pt x="11635" y="165"/>
                    <a:pt x="10650" y="0"/>
                    <a:pt x="96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9" name="Google Shape;12919;p40"/>
            <p:cNvSpPr/>
            <p:nvPr/>
          </p:nvSpPr>
          <p:spPr>
            <a:xfrm rot="-170517">
              <a:off x="1356695" y="1356296"/>
              <a:ext cx="495129" cy="525927"/>
            </a:xfrm>
            <a:custGeom>
              <a:rect b="b" l="l" r="r" t="t"/>
              <a:pathLst>
                <a:path extrusionOk="0" h="14191" w="13360">
                  <a:moveTo>
                    <a:pt x="8410" y="0"/>
                  </a:moveTo>
                  <a:cubicBezTo>
                    <a:pt x="5677" y="0"/>
                    <a:pt x="3014" y="1571"/>
                    <a:pt x="1834" y="4344"/>
                  </a:cubicBezTo>
                  <a:cubicBezTo>
                    <a:pt x="1" y="8654"/>
                    <a:pt x="2751" y="13536"/>
                    <a:pt x="7383" y="14190"/>
                  </a:cubicBezTo>
                  <a:cubicBezTo>
                    <a:pt x="10931" y="12452"/>
                    <a:pt x="13360" y="8940"/>
                    <a:pt x="13360" y="4880"/>
                  </a:cubicBezTo>
                  <a:cubicBezTo>
                    <a:pt x="13360" y="3725"/>
                    <a:pt x="13157" y="2594"/>
                    <a:pt x="12776" y="1510"/>
                  </a:cubicBezTo>
                  <a:cubicBezTo>
                    <a:pt x="11460" y="483"/>
                    <a:pt x="9924" y="0"/>
                    <a:pt x="84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0" name="Google Shape;12920;p40"/>
            <p:cNvSpPr/>
            <p:nvPr/>
          </p:nvSpPr>
          <p:spPr>
            <a:xfrm rot="-170517">
              <a:off x="1628451" y="1369332"/>
              <a:ext cx="223735" cy="506581"/>
            </a:xfrm>
            <a:custGeom>
              <a:rect b="b" l="l" r="r" t="t"/>
              <a:pathLst>
                <a:path extrusionOk="0" h="13669" w="6037">
                  <a:moveTo>
                    <a:pt x="3775" y="0"/>
                  </a:moveTo>
                  <a:lnTo>
                    <a:pt x="3775" y="0"/>
                  </a:lnTo>
                  <a:cubicBezTo>
                    <a:pt x="5191" y="4715"/>
                    <a:pt x="3370" y="9906"/>
                    <a:pt x="0" y="13656"/>
                  </a:cubicBezTo>
                  <a:lnTo>
                    <a:pt x="60" y="13668"/>
                  </a:lnTo>
                  <a:cubicBezTo>
                    <a:pt x="3608" y="11918"/>
                    <a:pt x="6037" y="8406"/>
                    <a:pt x="6037" y="4346"/>
                  </a:cubicBezTo>
                  <a:cubicBezTo>
                    <a:pt x="6037" y="3191"/>
                    <a:pt x="5834" y="2060"/>
                    <a:pt x="5453" y="976"/>
                  </a:cubicBezTo>
                  <a:cubicBezTo>
                    <a:pt x="4941" y="572"/>
                    <a:pt x="4370" y="250"/>
                    <a:pt x="37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1" name="Google Shape;12921;p40"/>
            <p:cNvSpPr/>
            <p:nvPr/>
          </p:nvSpPr>
          <p:spPr>
            <a:xfrm rot="-170517">
              <a:off x="1469190" y="1560213"/>
              <a:ext cx="228627" cy="63559"/>
            </a:xfrm>
            <a:custGeom>
              <a:rect b="b" l="l" r="r" t="t"/>
              <a:pathLst>
                <a:path extrusionOk="0" h="1715" w="6169">
                  <a:moveTo>
                    <a:pt x="858" y="0"/>
                  </a:moveTo>
                  <a:cubicBezTo>
                    <a:pt x="394" y="0"/>
                    <a:pt x="1" y="381"/>
                    <a:pt x="1" y="857"/>
                  </a:cubicBezTo>
                  <a:cubicBezTo>
                    <a:pt x="1" y="1322"/>
                    <a:pt x="394" y="1715"/>
                    <a:pt x="858" y="1715"/>
                  </a:cubicBezTo>
                  <a:lnTo>
                    <a:pt x="5311" y="1715"/>
                  </a:lnTo>
                  <a:cubicBezTo>
                    <a:pt x="5787" y="1715"/>
                    <a:pt x="6168" y="1322"/>
                    <a:pt x="6168" y="857"/>
                  </a:cubicBezTo>
                  <a:cubicBezTo>
                    <a:pt x="6168" y="381"/>
                    <a:pt x="5787" y="0"/>
                    <a:pt x="53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2" name="Google Shape;12922;p40"/>
            <p:cNvSpPr/>
            <p:nvPr/>
          </p:nvSpPr>
          <p:spPr>
            <a:xfrm rot="-170517">
              <a:off x="1595984" y="1476425"/>
              <a:ext cx="109922" cy="37987"/>
            </a:xfrm>
            <a:custGeom>
              <a:rect b="b" l="l" r="r" t="t"/>
              <a:pathLst>
                <a:path extrusionOk="0" h="1025" w="2966">
                  <a:moveTo>
                    <a:pt x="513" y="0"/>
                  </a:moveTo>
                  <a:cubicBezTo>
                    <a:pt x="227" y="0"/>
                    <a:pt x="1" y="226"/>
                    <a:pt x="1" y="512"/>
                  </a:cubicBezTo>
                  <a:cubicBezTo>
                    <a:pt x="1" y="786"/>
                    <a:pt x="227" y="1024"/>
                    <a:pt x="513" y="1024"/>
                  </a:cubicBezTo>
                  <a:lnTo>
                    <a:pt x="2453" y="1024"/>
                  </a:lnTo>
                  <a:cubicBezTo>
                    <a:pt x="2739" y="1024"/>
                    <a:pt x="2965" y="786"/>
                    <a:pt x="2965" y="512"/>
                  </a:cubicBezTo>
                  <a:cubicBezTo>
                    <a:pt x="2965" y="226"/>
                    <a:pt x="2739" y="0"/>
                    <a:pt x="24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3" name="Google Shape;12923;p40"/>
            <p:cNvSpPr/>
            <p:nvPr/>
          </p:nvSpPr>
          <p:spPr>
            <a:xfrm>
              <a:off x="2076475" y="1577900"/>
              <a:ext cx="26500" cy="2630645"/>
            </a:xfrm>
            <a:custGeom>
              <a:rect b="b" l="l" r="r" t="t"/>
              <a:pathLst>
                <a:path extrusionOk="0" h="69950" w="715">
                  <a:moveTo>
                    <a:pt x="357" y="1"/>
                  </a:moveTo>
                  <a:cubicBezTo>
                    <a:pt x="179" y="1"/>
                    <a:pt x="0" y="501"/>
                    <a:pt x="0" y="1108"/>
                  </a:cubicBezTo>
                  <a:lnTo>
                    <a:pt x="0" y="69950"/>
                  </a:lnTo>
                  <a:lnTo>
                    <a:pt x="715" y="69950"/>
                  </a:lnTo>
                  <a:lnTo>
                    <a:pt x="715" y="1108"/>
                  </a:lnTo>
                  <a:cubicBezTo>
                    <a:pt x="715" y="501"/>
                    <a:pt x="536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4" name="Google Shape;12924;p40"/>
            <p:cNvSpPr/>
            <p:nvPr/>
          </p:nvSpPr>
          <p:spPr>
            <a:xfrm>
              <a:off x="629441" y="2138787"/>
              <a:ext cx="232159" cy="232160"/>
            </a:xfrm>
            <a:custGeom>
              <a:rect b="b" l="l" r="r" t="t"/>
              <a:pathLst>
                <a:path extrusionOk="0" h="6264" w="6264">
                  <a:moveTo>
                    <a:pt x="3132" y="1"/>
                  </a:moveTo>
                  <a:cubicBezTo>
                    <a:pt x="1394" y="1"/>
                    <a:pt x="1" y="1406"/>
                    <a:pt x="1" y="3132"/>
                  </a:cubicBezTo>
                  <a:cubicBezTo>
                    <a:pt x="1" y="4858"/>
                    <a:pt x="1394" y="6263"/>
                    <a:pt x="3132" y="6263"/>
                  </a:cubicBezTo>
                  <a:cubicBezTo>
                    <a:pt x="4858" y="6263"/>
                    <a:pt x="6263" y="4858"/>
                    <a:pt x="6263" y="3132"/>
                  </a:cubicBezTo>
                  <a:cubicBezTo>
                    <a:pt x="6263" y="1406"/>
                    <a:pt x="4858" y="1"/>
                    <a:pt x="313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5" name="Google Shape;12925;p40"/>
            <p:cNvSpPr/>
            <p:nvPr/>
          </p:nvSpPr>
          <p:spPr>
            <a:xfrm>
              <a:off x="634296" y="2152575"/>
              <a:ext cx="217149" cy="198099"/>
            </a:xfrm>
            <a:custGeom>
              <a:rect b="b" l="l" r="r" t="t"/>
              <a:pathLst>
                <a:path extrusionOk="0" h="5345" w="5859">
                  <a:moveTo>
                    <a:pt x="634" y="0"/>
                  </a:moveTo>
                  <a:cubicBezTo>
                    <a:pt x="480" y="0"/>
                    <a:pt x="328" y="63"/>
                    <a:pt x="215" y="188"/>
                  </a:cubicBezTo>
                  <a:cubicBezTo>
                    <a:pt x="1" y="414"/>
                    <a:pt x="12" y="784"/>
                    <a:pt x="251" y="998"/>
                  </a:cubicBezTo>
                  <a:lnTo>
                    <a:pt x="4846" y="5201"/>
                  </a:lnTo>
                  <a:cubicBezTo>
                    <a:pt x="4953" y="5296"/>
                    <a:pt x="5092" y="5344"/>
                    <a:pt x="5231" y="5344"/>
                  </a:cubicBezTo>
                  <a:cubicBezTo>
                    <a:pt x="5387" y="5344"/>
                    <a:pt x="5543" y="5284"/>
                    <a:pt x="5656" y="5165"/>
                  </a:cubicBezTo>
                  <a:cubicBezTo>
                    <a:pt x="5858" y="4927"/>
                    <a:pt x="5847" y="4558"/>
                    <a:pt x="5620" y="4355"/>
                  </a:cubicBezTo>
                  <a:lnTo>
                    <a:pt x="1024" y="153"/>
                  </a:lnTo>
                  <a:cubicBezTo>
                    <a:pt x="912" y="51"/>
                    <a:pt x="772" y="0"/>
                    <a:pt x="6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6" name="Google Shape;12926;p40"/>
            <p:cNvSpPr/>
            <p:nvPr/>
          </p:nvSpPr>
          <p:spPr>
            <a:xfrm>
              <a:off x="804199" y="2215140"/>
              <a:ext cx="26055" cy="26500"/>
            </a:xfrm>
            <a:custGeom>
              <a:rect b="b" l="l" r="r" t="t"/>
              <a:pathLst>
                <a:path extrusionOk="0" h="715" w="703">
                  <a:moveTo>
                    <a:pt x="358" y="0"/>
                  </a:moveTo>
                  <a:cubicBezTo>
                    <a:pt x="155" y="0"/>
                    <a:pt x="0" y="167"/>
                    <a:pt x="0" y="358"/>
                  </a:cubicBezTo>
                  <a:cubicBezTo>
                    <a:pt x="0" y="560"/>
                    <a:pt x="155" y="715"/>
                    <a:pt x="358" y="715"/>
                  </a:cubicBezTo>
                  <a:cubicBezTo>
                    <a:pt x="548" y="715"/>
                    <a:pt x="703" y="560"/>
                    <a:pt x="703" y="358"/>
                  </a:cubicBezTo>
                  <a:cubicBezTo>
                    <a:pt x="703" y="167"/>
                    <a:pt x="548" y="0"/>
                    <a:pt x="3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7" name="Google Shape;12927;p40"/>
            <p:cNvSpPr/>
            <p:nvPr/>
          </p:nvSpPr>
          <p:spPr>
            <a:xfrm>
              <a:off x="775511" y="2171886"/>
              <a:ext cx="13268" cy="13268"/>
            </a:xfrm>
            <a:custGeom>
              <a:rect b="b" l="l" r="r" t="t"/>
              <a:pathLst>
                <a:path extrusionOk="0" h="358" w="358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74"/>
                    <a:pt x="84" y="358"/>
                    <a:pt x="179" y="358"/>
                  </a:cubicBezTo>
                  <a:cubicBezTo>
                    <a:pt x="286" y="358"/>
                    <a:pt x="358" y="274"/>
                    <a:pt x="358" y="179"/>
                  </a:cubicBezTo>
                  <a:cubicBezTo>
                    <a:pt x="358" y="72"/>
                    <a:pt x="286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8" name="Google Shape;12928;p40"/>
            <p:cNvSpPr/>
            <p:nvPr/>
          </p:nvSpPr>
          <p:spPr>
            <a:xfrm>
              <a:off x="662094" y="2252649"/>
              <a:ext cx="13268" cy="13713"/>
            </a:xfrm>
            <a:custGeom>
              <a:rect b="b" l="l" r="r" t="t"/>
              <a:pathLst>
                <a:path extrusionOk="0" h="370" w="358">
                  <a:moveTo>
                    <a:pt x="179" y="0"/>
                  </a:moveTo>
                  <a:cubicBezTo>
                    <a:pt x="84" y="0"/>
                    <a:pt x="1" y="84"/>
                    <a:pt x="1" y="179"/>
                  </a:cubicBezTo>
                  <a:cubicBezTo>
                    <a:pt x="1" y="286"/>
                    <a:pt x="84" y="370"/>
                    <a:pt x="179" y="370"/>
                  </a:cubicBezTo>
                  <a:cubicBezTo>
                    <a:pt x="274" y="370"/>
                    <a:pt x="358" y="286"/>
                    <a:pt x="358" y="179"/>
                  </a:cubicBezTo>
                  <a:cubicBezTo>
                    <a:pt x="358" y="84"/>
                    <a:pt x="274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9" name="Google Shape;12929;p40"/>
            <p:cNvSpPr/>
            <p:nvPr/>
          </p:nvSpPr>
          <p:spPr>
            <a:xfrm>
              <a:off x="683740" y="2473293"/>
              <a:ext cx="67528" cy="67565"/>
            </a:xfrm>
            <a:custGeom>
              <a:rect b="b" l="l" r="r" t="t"/>
              <a:pathLst>
                <a:path extrusionOk="0" h="1823" w="1822">
                  <a:moveTo>
                    <a:pt x="905" y="1"/>
                  </a:moveTo>
                  <a:cubicBezTo>
                    <a:pt x="405" y="1"/>
                    <a:pt x="0" y="405"/>
                    <a:pt x="0" y="905"/>
                  </a:cubicBezTo>
                  <a:cubicBezTo>
                    <a:pt x="0" y="1417"/>
                    <a:pt x="405" y="1822"/>
                    <a:pt x="905" y="1822"/>
                  </a:cubicBezTo>
                  <a:cubicBezTo>
                    <a:pt x="1417" y="1822"/>
                    <a:pt x="1822" y="1417"/>
                    <a:pt x="1822" y="905"/>
                  </a:cubicBezTo>
                  <a:cubicBezTo>
                    <a:pt x="1822" y="405"/>
                    <a:pt x="1417" y="1"/>
                    <a:pt x="90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0" name="Google Shape;12930;p40"/>
            <p:cNvSpPr/>
            <p:nvPr/>
          </p:nvSpPr>
          <p:spPr>
            <a:xfrm>
              <a:off x="713280" y="2617177"/>
              <a:ext cx="67565" cy="67528"/>
            </a:xfrm>
            <a:custGeom>
              <a:rect b="b" l="l" r="r" t="t"/>
              <a:pathLst>
                <a:path extrusionOk="0" h="1822" w="1823">
                  <a:moveTo>
                    <a:pt x="918" y="0"/>
                  </a:moveTo>
                  <a:cubicBezTo>
                    <a:pt x="406" y="0"/>
                    <a:pt x="1" y="405"/>
                    <a:pt x="1" y="917"/>
                  </a:cubicBezTo>
                  <a:cubicBezTo>
                    <a:pt x="1" y="1417"/>
                    <a:pt x="406" y="1822"/>
                    <a:pt x="918" y="1822"/>
                  </a:cubicBezTo>
                  <a:cubicBezTo>
                    <a:pt x="1418" y="1822"/>
                    <a:pt x="1822" y="1417"/>
                    <a:pt x="1822" y="917"/>
                  </a:cubicBezTo>
                  <a:cubicBezTo>
                    <a:pt x="1822" y="405"/>
                    <a:pt x="1418" y="0"/>
                    <a:pt x="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1" name="Google Shape;12931;p40"/>
            <p:cNvSpPr/>
            <p:nvPr/>
          </p:nvSpPr>
          <p:spPr>
            <a:xfrm rot="-170517">
              <a:off x="1171337" y="1310387"/>
              <a:ext cx="138607" cy="118594"/>
            </a:xfrm>
            <a:custGeom>
              <a:rect b="b" l="l" r="r" t="t"/>
              <a:pathLst>
                <a:path extrusionOk="0" h="3200" w="3740">
                  <a:moveTo>
                    <a:pt x="2132" y="1"/>
                  </a:moveTo>
                  <a:cubicBezTo>
                    <a:pt x="703" y="1"/>
                    <a:pt x="1" y="1727"/>
                    <a:pt x="1013" y="2727"/>
                  </a:cubicBezTo>
                  <a:cubicBezTo>
                    <a:pt x="1335" y="3054"/>
                    <a:pt x="1733" y="3199"/>
                    <a:pt x="2124" y="3199"/>
                  </a:cubicBezTo>
                  <a:cubicBezTo>
                    <a:pt x="2947" y="3199"/>
                    <a:pt x="3739" y="2556"/>
                    <a:pt x="3739" y="1596"/>
                  </a:cubicBezTo>
                  <a:cubicBezTo>
                    <a:pt x="3727" y="715"/>
                    <a:pt x="3013" y="1"/>
                    <a:pt x="21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2" name="Google Shape;12932;p40"/>
            <p:cNvSpPr/>
            <p:nvPr/>
          </p:nvSpPr>
          <p:spPr>
            <a:xfrm>
              <a:off x="1001009" y="1808247"/>
              <a:ext cx="68010" cy="68010"/>
            </a:xfrm>
            <a:custGeom>
              <a:rect b="b" l="l" r="r" t="t"/>
              <a:pathLst>
                <a:path extrusionOk="0" h="1835" w="1835">
                  <a:moveTo>
                    <a:pt x="917" y="1"/>
                  </a:moveTo>
                  <a:cubicBezTo>
                    <a:pt x="405" y="1"/>
                    <a:pt x="1" y="418"/>
                    <a:pt x="1" y="918"/>
                  </a:cubicBezTo>
                  <a:cubicBezTo>
                    <a:pt x="1" y="1430"/>
                    <a:pt x="405" y="1834"/>
                    <a:pt x="917" y="1834"/>
                  </a:cubicBezTo>
                  <a:cubicBezTo>
                    <a:pt x="1417" y="1834"/>
                    <a:pt x="1834" y="1430"/>
                    <a:pt x="1834" y="918"/>
                  </a:cubicBezTo>
                  <a:cubicBezTo>
                    <a:pt x="1834" y="418"/>
                    <a:pt x="1417" y="1"/>
                    <a:pt x="9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3" name="Google Shape;12933;p40"/>
            <p:cNvSpPr/>
            <p:nvPr/>
          </p:nvSpPr>
          <p:spPr>
            <a:xfrm>
              <a:off x="1151045" y="1960952"/>
              <a:ext cx="74607" cy="63599"/>
            </a:xfrm>
            <a:custGeom>
              <a:rect b="b" l="l" r="r" t="t"/>
              <a:pathLst>
                <a:path extrusionOk="0" h="1716" w="2013">
                  <a:moveTo>
                    <a:pt x="1156" y="0"/>
                  </a:moveTo>
                  <a:cubicBezTo>
                    <a:pt x="382" y="0"/>
                    <a:pt x="1" y="917"/>
                    <a:pt x="548" y="1465"/>
                  </a:cubicBezTo>
                  <a:cubicBezTo>
                    <a:pt x="721" y="1638"/>
                    <a:pt x="935" y="1715"/>
                    <a:pt x="1145" y="1715"/>
                  </a:cubicBezTo>
                  <a:cubicBezTo>
                    <a:pt x="1587" y="1715"/>
                    <a:pt x="2013" y="1374"/>
                    <a:pt x="2013" y="858"/>
                  </a:cubicBezTo>
                  <a:cubicBezTo>
                    <a:pt x="2013" y="381"/>
                    <a:pt x="1620" y="0"/>
                    <a:pt x="115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4" name="Google Shape;12934;p40"/>
            <p:cNvSpPr/>
            <p:nvPr/>
          </p:nvSpPr>
          <p:spPr>
            <a:xfrm>
              <a:off x="838631" y="2909281"/>
              <a:ext cx="52962" cy="52999"/>
            </a:xfrm>
            <a:custGeom>
              <a:rect b="b" l="l" r="r" t="t"/>
              <a:pathLst>
                <a:path extrusionOk="0" h="1430" w="1429">
                  <a:moveTo>
                    <a:pt x="715" y="1"/>
                  </a:moveTo>
                  <a:cubicBezTo>
                    <a:pt x="322" y="1"/>
                    <a:pt x="0" y="322"/>
                    <a:pt x="0" y="715"/>
                  </a:cubicBezTo>
                  <a:cubicBezTo>
                    <a:pt x="0" y="1108"/>
                    <a:pt x="322" y="1430"/>
                    <a:pt x="715" y="1430"/>
                  </a:cubicBezTo>
                  <a:cubicBezTo>
                    <a:pt x="1107" y="1430"/>
                    <a:pt x="1429" y="1108"/>
                    <a:pt x="1429" y="715"/>
                  </a:cubicBezTo>
                  <a:cubicBezTo>
                    <a:pt x="1429" y="322"/>
                    <a:pt x="1107" y="1"/>
                    <a:pt x="7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5" name="Google Shape;12935;p40"/>
            <p:cNvSpPr/>
            <p:nvPr/>
          </p:nvSpPr>
          <p:spPr>
            <a:xfrm>
              <a:off x="926881" y="2918140"/>
              <a:ext cx="83872" cy="83872"/>
            </a:xfrm>
            <a:custGeom>
              <a:rect b="b" l="l" r="r" t="t"/>
              <a:pathLst>
                <a:path extrusionOk="0" h="2263" w="2263">
                  <a:moveTo>
                    <a:pt x="1131" y="0"/>
                  </a:moveTo>
                  <a:cubicBezTo>
                    <a:pt x="500" y="0"/>
                    <a:pt x="0" y="512"/>
                    <a:pt x="0" y="1131"/>
                  </a:cubicBezTo>
                  <a:cubicBezTo>
                    <a:pt x="0" y="1750"/>
                    <a:pt x="500" y="2262"/>
                    <a:pt x="1131" y="2262"/>
                  </a:cubicBezTo>
                  <a:cubicBezTo>
                    <a:pt x="1751" y="2262"/>
                    <a:pt x="2263" y="1750"/>
                    <a:pt x="2263" y="1131"/>
                  </a:cubicBezTo>
                  <a:cubicBezTo>
                    <a:pt x="2263" y="512"/>
                    <a:pt x="1751" y="0"/>
                    <a:pt x="113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936" name="Google Shape;12936;p40"/>
            <p:cNvGrpSpPr/>
            <p:nvPr/>
          </p:nvGrpSpPr>
          <p:grpSpPr>
            <a:xfrm>
              <a:off x="2094672" y="1595742"/>
              <a:ext cx="1375440" cy="900505"/>
              <a:chOff x="4045391" y="1910950"/>
              <a:chExt cx="558237" cy="365509"/>
            </a:xfrm>
          </p:grpSpPr>
          <p:sp>
            <p:nvSpPr>
              <p:cNvPr id="12937" name="Google Shape;12937;p40"/>
              <p:cNvSpPr/>
              <p:nvPr/>
            </p:nvSpPr>
            <p:spPr>
              <a:xfrm>
                <a:off x="4045655" y="1910950"/>
                <a:ext cx="557708" cy="365498"/>
              </a:xfrm>
              <a:custGeom>
                <a:rect b="b" l="l" r="r" t="t"/>
                <a:pathLst>
                  <a:path extrusionOk="0" h="16574" w="25290">
                    <a:moveTo>
                      <a:pt x="429" y="0"/>
                    </a:moveTo>
                    <a:cubicBezTo>
                      <a:pt x="191" y="0"/>
                      <a:pt x="0" y="191"/>
                      <a:pt x="0" y="429"/>
                    </a:cubicBezTo>
                    <a:lnTo>
                      <a:pt x="0" y="16133"/>
                    </a:lnTo>
                    <a:cubicBezTo>
                      <a:pt x="0" y="16371"/>
                      <a:pt x="191" y="16574"/>
                      <a:pt x="429" y="16574"/>
                    </a:cubicBezTo>
                    <a:lnTo>
                      <a:pt x="24861" y="16574"/>
                    </a:lnTo>
                    <a:cubicBezTo>
                      <a:pt x="25099" y="16574"/>
                      <a:pt x="25289" y="16371"/>
                      <a:pt x="25289" y="16133"/>
                    </a:cubicBezTo>
                    <a:lnTo>
                      <a:pt x="25289" y="429"/>
                    </a:lnTo>
                    <a:cubicBezTo>
                      <a:pt x="25289" y="191"/>
                      <a:pt x="25099" y="0"/>
                      <a:pt x="2486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8" name="Google Shape;12938;p40"/>
              <p:cNvSpPr/>
              <p:nvPr/>
            </p:nvSpPr>
            <p:spPr>
              <a:xfrm>
                <a:off x="4045391" y="1910950"/>
                <a:ext cx="557972" cy="28382"/>
              </a:xfrm>
              <a:custGeom>
                <a:rect b="b" l="l" r="r" t="t"/>
                <a:pathLst>
                  <a:path extrusionOk="0" h="1287" w="25302">
                    <a:moveTo>
                      <a:pt x="441" y="0"/>
                    </a:moveTo>
                    <a:cubicBezTo>
                      <a:pt x="203" y="0"/>
                      <a:pt x="1" y="203"/>
                      <a:pt x="1" y="441"/>
                    </a:cubicBezTo>
                    <a:lnTo>
                      <a:pt x="1" y="1286"/>
                    </a:lnTo>
                    <a:lnTo>
                      <a:pt x="25301" y="1286"/>
                    </a:lnTo>
                    <a:lnTo>
                      <a:pt x="25301" y="441"/>
                    </a:lnTo>
                    <a:cubicBezTo>
                      <a:pt x="25301" y="203"/>
                      <a:pt x="25099" y="0"/>
                      <a:pt x="248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39" name="Google Shape;12939;p40"/>
              <p:cNvSpPr/>
              <p:nvPr/>
            </p:nvSpPr>
            <p:spPr>
              <a:xfrm>
                <a:off x="4045391" y="2023333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1" y="0"/>
                    </a:moveTo>
                    <a:lnTo>
                      <a:pt x="1" y="1274"/>
                    </a:lnTo>
                    <a:lnTo>
                      <a:pt x="25301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0" name="Google Shape;12940;p40"/>
              <p:cNvSpPr/>
              <p:nvPr/>
            </p:nvSpPr>
            <p:spPr>
              <a:xfrm>
                <a:off x="4045391" y="1967142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1" y="0"/>
                    </a:moveTo>
                    <a:lnTo>
                      <a:pt x="1" y="1274"/>
                    </a:lnTo>
                    <a:lnTo>
                      <a:pt x="25301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1" name="Google Shape;12941;p40"/>
              <p:cNvSpPr/>
              <p:nvPr/>
            </p:nvSpPr>
            <p:spPr>
              <a:xfrm>
                <a:off x="4045655" y="2079525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0" y="0"/>
                    </a:moveTo>
                    <a:lnTo>
                      <a:pt x="0" y="846"/>
                    </a:lnTo>
                    <a:cubicBezTo>
                      <a:pt x="0" y="1084"/>
                      <a:pt x="191" y="1274"/>
                      <a:pt x="441" y="1274"/>
                    </a:cubicBezTo>
                    <a:lnTo>
                      <a:pt x="25289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2" name="Google Shape;12942;p40"/>
              <p:cNvSpPr/>
              <p:nvPr/>
            </p:nvSpPr>
            <p:spPr>
              <a:xfrm>
                <a:off x="4045391" y="2191908"/>
                <a:ext cx="557972" cy="28360"/>
              </a:xfrm>
              <a:custGeom>
                <a:rect b="b" l="l" r="r" t="t"/>
                <a:pathLst>
                  <a:path extrusionOk="0" h="1286" w="25302">
                    <a:moveTo>
                      <a:pt x="1" y="0"/>
                    </a:moveTo>
                    <a:lnTo>
                      <a:pt x="1" y="1286"/>
                    </a:lnTo>
                    <a:lnTo>
                      <a:pt x="25301" y="1286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3" name="Google Shape;12943;p40"/>
              <p:cNvSpPr/>
              <p:nvPr/>
            </p:nvSpPr>
            <p:spPr>
              <a:xfrm>
                <a:off x="4045655" y="2248342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0" y="1"/>
                    </a:moveTo>
                    <a:lnTo>
                      <a:pt x="0" y="834"/>
                    </a:lnTo>
                    <a:cubicBezTo>
                      <a:pt x="0" y="1072"/>
                      <a:pt x="191" y="1275"/>
                      <a:pt x="429" y="1275"/>
                    </a:cubicBezTo>
                    <a:lnTo>
                      <a:pt x="24861" y="1275"/>
                    </a:lnTo>
                    <a:cubicBezTo>
                      <a:pt x="25099" y="1275"/>
                      <a:pt x="25301" y="1072"/>
                      <a:pt x="25301" y="834"/>
                    </a:cubicBezTo>
                    <a:lnTo>
                      <a:pt x="2530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4" name="Google Shape;12944;p40"/>
              <p:cNvSpPr/>
              <p:nvPr/>
            </p:nvSpPr>
            <p:spPr>
              <a:xfrm>
                <a:off x="4045391" y="2135716"/>
                <a:ext cx="557972" cy="28117"/>
              </a:xfrm>
              <a:custGeom>
                <a:rect b="b" l="l" r="r" t="t"/>
                <a:pathLst>
                  <a:path extrusionOk="0" h="1275" w="25302">
                    <a:moveTo>
                      <a:pt x="1" y="0"/>
                    </a:moveTo>
                    <a:lnTo>
                      <a:pt x="1" y="1274"/>
                    </a:lnTo>
                    <a:lnTo>
                      <a:pt x="25301" y="1274"/>
                    </a:lnTo>
                    <a:lnTo>
                      <a:pt x="25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5" name="Google Shape;12945;p40"/>
              <p:cNvSpPr/>
              <p:nvPr/>
            </p:nvSpPr>
            <p:spPr>
              <a:xfrm>
                <a:off x="4045655" y="1910950"/>
                <a:ext cx="259690" cy="196686"/>
              </a:xfrm>
              <a:custGeom>
                <a:rect b="b" l="l" r="r" t="t"/>
                <a:pathLst>
                  <a:path extrusionOk="0" h="8919" w="11776">
                    <a:moveTo>
                      <a:pt x="429" y="0"/>
                    </a:moveTo>
                    <a:cubicBezTo>
                      <a:pt x="191" y="0"/>
                      <a:pt x="0" y="191"/>
                      <a:pt x="0" y="429"/>
                    </a:cubicBezTo>
                    <a:lnTo>
                      <a:pt x="0" y="8490"/>
                    </a:lnTo>
                    <a:cubicBezTo>
                      <a:pt x="0" y="8728"/>
                      <a:pt x="191" y="8918"/>
                      <a:pt x="429" y="8918"/>
                    </a:cubicBezTo>
                    <a:lnTo>
                      <a:pt x="11335" y="8918"/>
                    </a:lnTo>
                    <a:cubicBezTo>
                      <a:pt x="11573" y="8918"/>
                      <a:pt x="11776" y="8728"/>
                      <a:pt x="11776" y="8490"/>
                    </a:cubicBezTo>
                    <a:lnTo>
                      <a:pt x="11776" y="429"/>
                    </a:lnTo>
                    <a:cubicBezTo>
                      <a:pt x="11776" y="191"/>
                      <a:pt x="11573" y="0"/>
                      <a:pt x="113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946" name="Google Shape;12946;p40"/>
              <p:cNvSpPr/>
              <p:nvPr/>
            </p:nvSpPr>
            <p:spPr>
              <a:xfrm>
                <a:off x="4060630" y="1932011"/>
                <a:ext cx="229236" cy="154522"/>
              </a:xfrm>
              <a:custGeom>
                <a:rect b="b" l="l" r="r" t="t"/>
                <a:pathLst>
                  <a:path extrusionOk="0" h="7007" w="10395">
                    <a:moveTo>
                      <a:pt x="2846" y="1"/>
                    </a:moveTo>
                    <a:cubicBezTo>
                      <a:pt x="2822" y="1"/>
                      <a:pt x="2798" y="16"/>
                      <a:pt x="2798" y="46"/>
                    </a:cubicBezTo>
                    <a:lnTo>
                      <a:pt x="2703" y="331"/>
                    </a:lnTo>
                    <a:lnTo>
                      <a:pt x="2405" y="331"/>
                    </a:lnTo>
                    <a:cubicBezTo>
                      <a:pt x="2369" y="331"/>
                      <a:pt x="2346" y="379"/>
                      <a:pt x="2381" y="403"/>
                    </a:cubicBezTo>
                    <a:lnTo>
                      <a:pt x="2631" y="581"/>
                    </a:lnTo>
                    <a:lnTo>
                      <a:pt x="2536" y="879"/>
                    </a:lnTo>
                    <a:cubicBezTo>
                      <a:pt x="2527" y="914"/>
                      <a:pt x="2544" y="936"/>
                      <a:pt x="2568" y="936"/>
                    </a:cubicBezTo>
                    <a:cubicBezTo>
                      <a:pt x="2577" y="936"/>
                      <a:pt x="2586" y="933"/>
                      <a:pt x="2596" y="927"/>
                    </a:cubicBezTo>
                    <a:lnTo>
                      <a:pt x="2846" y="748"/>
                    </a:lnTo>
                    <a:lnTo>
                      <a:pt x="3096" y="927"/>
                    </a:lnTo>
                    <a:cubicBezTo>
                      <a:pt x="3102" y="933"/>
                      <a:pt x="3110" y="936"/>
                      <a:pt x="3118" y="936"/>
                    </a:cubicBezTo>
                    <a:cubicBezTo>
                      <a:pt x="3141" y="936"/>
                      <a:pt x="3164" y="914"/>
                      <a:pt x="3155" y="879"/>
                    </a:cubicBezTo>
                    <a:lnTo>
                      <a:pt x="3060" y="581"/>
                    </a:lnTo>
                    <a:lnTo>
                      <a:pt x="3310" y="403"/>
                    </a:lnTo>
                    <a:cubicBezTo>
                      <a:pt x="3346" y="379"/>
                      <a:pt x="3322" y="331"/>
                      <a:pt x="3286" y="331"/>
                    </a:cubicBezTo>
                    <a:lnTo>
                      <a:pt x="2989" y="331"/>
                    </a:lnTo>
                    <a:lnTo>
                      <a:pt x="2893" y="46"/>
                    </a:lnTo>
                    <a:cubicBezTo>
                      <a:pt x="2893" y="16"/>
                      <a:pt x="2870" y="1"/>
                      <a:pt x="2846" y="1"/>
                    </a:cubicBezTo>
                    <a:close/>
                    <a:moveTo>
                      <a:pt x="5203" y="19"/>
                    </a:moveTo>
                    <a:cubicBezTo>
                      <a:pt x="5188" y="19"/>
                      <a:pt x="5173" y="28"/>
                      <a:pt x="5167" y="46"/>
                    </a:cubicBezTo>
                    <a:lnTo>
                      <a:pt x="5072" y="331"/>
                    </a:lnTo>
                    <a:lnTo>
                      <a:pt x="4763" y="331"/>
                    </a:lnTo>
                    <a:cubicBezTo>
                      <a:pt x="4715" y="331"/>
                      <a:pt x="4703" y="391"/>
                      <a:pt x="4739" y="403"/>
                    </a:cubicBezTo>
                    <a:lnTo>
                      <a:pt x="4989" y="581"/>
                    </a:lnTo>
                    <a:lnTo>
                      <a:pt x="4894" y="879"/>
                    </a:lnTo>
                    <a:cubicBezTo>
                      <a:pt x="4885" y="914"/>
                      <a:pt x="4902" y="936"/>
                      <a:pt x="4925" y="936"/>
                    </a:cubicBezTo>
                    <a:cubicBezTo>
                      <a:pt x="4934" y="936"/>
                      <a:pt x="4944" y="933"/>
                      <a:pt x="4953" y="927"/>
                    </a:cubicBezTo>
                    <a:lnTo>
                      <a:pt x="5203" y="748"/>
                    </a:lnTo>
                    <a:lnTo>
                      <a:pt x="5453" y="927"/>
                    </a:lnTo>
                    <a:cubicBezTo>
                      <a:pt x="5463" y="933"/>
                      <a:pt x="5472" y="936"/>
                      <a:pt x="5481" y="936"/>
                    </a:cubicBezTo>
                    <a:cubicBezTo>
                      <a:pt x="5505" y="936"/>
                      <a:pt x="5521" y="914"/>
                      <a:pt x="5513" y="879"/>
                    </a:cubicBezTo>
                    <a:lnTo>
                      <a:pt x="5417" y="581"/>
                    </a:lnTo>
                    <a:lnTo>
                      <a:pt x="5668" y="403"/>
                    </a:lnTo>
                    <a:cubicBezTo>
                      <a:pt x="5703" y="391"/>
                      <a:pt x="5691" y="331"/>
                      <a:pt x="5644" y="331"/>
                    </a:cubicBezTo>
                    <a:lnTo>
                      <a:pt x="5334" y="331"/>
                    </a:lnTo>
                    <a:lnTo>
                      <a:pt x="5239" y="46"/>
                    </a:lnTo>
                    <a:cubicBezTo>
                      <a:pt x="5233" y="28"/>
                      <a:pt x="5218" y="19"/>
                      <a:pt x="5203" y="19"/>
                    </a:cubicBezTo>
                    <a:close/>
                    <a:moveTo>
                      <a:pt x="7549" y="1"/>
                    </a:moveTo>
                    <a:cubicBezTo>
                      <a:pt x="7525" y="1"/>
                      <a:pt x="7501" y="16"/>
                      <a:pt x="7501" y="46"/>
                    </a:cubicBezTo>
                    <a:lnTo>
                      <a:pt x="7406" y="331"/>
                    </a:lnTo>
                    <a:lnTo>
                      <a:pt x="7108" y="331"/>
                    </a:lnTo>
                    <a:cubicBezTo>
                      <a:pt x="7061" y="331"/>
                      <a:pt x="7049" y="391"/>
                      <a:pt x="7084" y="403"/>
                    </a:cubicBezTo>
                    <a:lnTo>
                      <a:pt x="7334" y="581"/>
                    </a:lnTo>
                    <a:lnTo>
                      <a:pt x="7239" y="879"/>
                    </a:lnTo>
                    <a:cubicBezTo>
                      <a:pt x="7230" y="914"/>
                      <a:pt x="7247" y="936"/>
                      <a:pt x="7271" y="936"/>
                    </a:cubicBezTo>
                    <a:cubicBezTo>
                      <a:pt x="7280" y="936"/>
                      <a:pt x="7289" y="933"/>
                      <a:pt x="7299" y="927"/>
                    </a:cubicBezTo>
                    <a:lnTo>
                      <a:pt x="7549" y="748"/>
                    </a:lnTo>
                    <a:lnTo>
                      <a:pt x="7799" y="927"/>
                    </a:lnTo>
                    <a:cubicBezTo>
                      <a:pt x="7805" y="933"/>
                      <a:pt x="7813" y="936"/>
                      <a:pt x="7821" y="936"/>
                    </a:cubicBezTo>
                    <a:cubicBezTo>
                      <a:pt x="7844" y="936"/>
                      <a:pt x="7867" y="914"/>
                      <a:pt x="7858" y="879"/>
                    </a:cubicBezTo>
                    <a:lnTo>
                      <a:pt x="7763" y="581"/>
                    </a:lnTo>
                    <a:lnTo>
                      <a:pt x="8013" y="403"/>
                    </a:lnTo>
                    <a:cubicBezTo>
                      <a:pt x="8049" y="391"/>
                      <a:pt x="8025" y="331"/>
                      <a:pt x="7989" y="331"/>
                    </a:cubicBezTo>
                    <a:lnTo>
                      <a:pt x="7692" y="331"/>
                    </a:lnTo>
                    <a:lnTo>
                      <a:pt x="7596" y="46"/>
                    </a:lnTo>
                    <a:cubicBezTo>
                      <a:pt x="7596" y="16"/>
                      <a:pt x="7573" y="1"/>
                      <a:pt x="7549" y="1"/>
                    </a:cubicBezTo>
                    <a:close/>
                    <a:moveTo>
                      <a:pt x="9894" y="1"/>
                    </a:moveTo>
                    <a:cubicBezTo>
                      <a:pt x="9870" y="1"/>
                      <a:pt x="9847" y="16"/>
                      <a:pt x="9847" y="46"/>
                    </a:cubicBezTo>
                    <a:lnTo>
                      <a:pt x="9751" y="331"/>
                    </a:lnTo>
                    <a:lnTo>
                      <a:pt x="9454" y="331"/>
                    </a:lnTo>
                    <a:cubicBezTo>
                      <a:pt x="9418" y="331"/>
                      <a:pt x="9406" y="379"/>
                      <a:pt x="9430" y="403"/>
                    </a:cubicBezTo>
                    <a:lnTo>
                      <a:pt x="9680" y="581"/>
                    </a:lnTo>
                    <a:lnTo>
                      <a:pt x="9585" y="879"/>
                    </a:lnTo>
                    <a:cubicBezTo>
                      <a:pt x="9576" y="914"/>
                      <a:pt x="9599" y="936"/>
                      <a:pt x="9622" y="936"/>
                    </a:cubicBezTo>
                    <a:cubicBezTo>
                      <a:pt x="9630" y="936"/>
                      <a:pt x="9638" y="933"/>
                      <a:pt x="9644" y="927"/>
                    </a:cubicBezTo>
                    <a:lnTo>
                      <a:pt x="9894" y="748"/>
                    </a:lnTo>
                    <a:lnTo>
                      <a:pt x="10144" y="927"/>
                    </a:lnTo>
                    <a:cubicBezTo>
                      <a:pt x="10154" y="933"/>
                      <a:pt x="10163" y="936"/>
                      <a:pt x="10172" y="936"/>
                    </a:cubicBezTo>
                    <a:cubicBezTo>
                      <a:pt x="10196" y="936"/>
                      <a:pt x="10213" y="914"/>
                      <a:pt x="10204" y="879"/>
                    </a:cubicBezTo>
                    <a:lnTo>
                      <a:pt x="10120" y="581"/>
                    </a:lnTo>
                    <a:lnTo>
                      <a:pt x="10359" y="403"/>
                    </a:lnTo>
                    <a:cubicBezTo>
                      <a:pt x="10394" y="379"/>
                      <a:pt x="10382" y="331"/>
                      <a:pt x="10335" y="331"/>
                    </a:cubicBezTo>
                    <a:lnTo>
                      <a:pt x="10037" y="331"/>
                    </a:lnTo>
                    <a:lnTo>
                      <a:pt x="9942" y="46"/>
                    </a:lnTo>
                    <a:cubicBezTo>
                      <a:pt x="9942" y="16"/>
                      <a:pt x="9918" y="1"/>
                      <a:pt x="9894" y="1"/>
                    </a:cubicBezTo>
                    <a:close/>
                    <a:moveTo>
                      <a:pt x="500" y="19"/>
                    </a:moveTo>
                    <a:cubicBezTo>
                      <a:pt x="485" y="19"/>
                      <a:pt x="470" y="28"/>
                      <a:pt x="464" y="46"/>
                    </a:cubicBezTo>
                    <a:lnTo>
                      <a:pt x="369" y="331"/>
                    </a:lnTo>
                    <a:lnTo>
                      <a:pt x="60" y="331"/>
                    </a:lnTo>
                    <a:cubicBezTo>
                      <a:pt x="24" y="331"/>
                      <a:pt x="0" y="379"/>
                      <a:pt x="36" y="403"/>
                    </a:cubicBezTo>
                    <a:lnTo>
                      <a:pt x="286" y="593"/>
                    </a:lnTo>
                    <a:lnTo>
                      <a:pt x="191" y="891"/>
                    </a:lnTo>
                    <a:cubicBezTo>
                      <a:pt x="182" y="917"/>
                      <a:pt x="204" y="936"/>
                      <a:pt x="226" y="936"/>
                    </a:cubicBezTo>
                    <a:cubicBezTo>
                      <a:pt x="235" y="936"/>
                      <a:pt x="244" y="933"/>
                      <a:pt x="250" y="927"/>
                    </a:cubicBezTo>
                    <a:lnTo>
                      <a:pt x="500" y="748"/>
                    </a:lnTo>
                    <a:lnTo>
                      <a:pt x="750" y="927"/>
                    </a:lnTo>
                    <a:cubicBezTo>
                      <a:pt x="760" y="933"/>
                      <a:pt x="770" y="936"/>
                      <a:pt x="779" y="936"/>
                    </a:cubicBezTo>
                    <a:cubicBezTo>
                      <a:pt x="802" y="936"/>
                      <a:pt x="818" y="917"/>
                      <a:pt x="810" y="891"/>
                    </a:cubicBezTo>
                    <a:lnTo>
                      <a:pt x="715" y="593"/>
                    </a:lnTo>
                    <a:lnTo>
                      <a:pt x="965" y="403"/>
                    </a:lnTo>
                    <a:cubicBezTo>
                      <a:pt x="1000" y="379"/>
                      <a:pt x="976" y="331"/>
                      <a:pt x="941" y="331"/>
                    </a:cubicBezTo>
                    <a:lnTo>
                      <a:pt x="643" y="331"/>
                    </a:lnTo>
                    <a:lnTo>
                      <a:pt x="536" y="46"/>
                    </a:lnTo>
                    <a:cubicBezTo>
                      <a:pt x="530" y="28"/>
                      <a:pt x="515" y="19"/>
                      <a:pt x="500" y="19"/>
                    </a:cubicBezTo>
                    <a:close/>
                    <a:moveTo>
                      <a:pt x="4018" y="739"/>
                    </a:moveTo>
                    <a:cubicBezTo>
                      <a:pt x="3998" y="739"/>
                      <a:pt x="3977" y="754"/>
                      <a:pt x="3977" y="784"/>
                    </a:cubicBezTo>
                    <a:lnTo>
                      <a:pt x="3882" y="1069"/>
                    </a:lnTo>
                    <a:lnTo>
                      <a:pt x="3584" y="1069"/>
                    </a:lnTo>
                    <a:cubicBezTo>
                      <a:pt x="3536" y="1069"/>
                      <a:pt x="3524" y="1129"/>
                      <a:pt x="3560" y="1153"/>
                    </a:cubicBezTo>
                    <a:lnTo>
                      <a:pt x="3798" y="1331"/>
                    </a:lnTo>
                    <a:lnTo>
                      <a:pt x="3715" y="1629"/>
                    </a:lnTo>
                    <a:cubicBezTo>
                      <a:pt x="3705" y="1658"/>
                      <a:pt x="3728" y="1680"/>
                      <a:pt x="3756" y="1680"/>
                    </a:cubicBezTo>
                    <a:cubicBezTo>
                      <a:pt x="3762" y="1680"/>
                      <a:pt x="3768" y="1679"/>
                      <a:pt x="3774" y="1677"/>
                    </a:cubicBezTo>
                    <a:lnTo>
                      <a:pt x="4024" y="1498"/>
                    </a:lnTo>
                    <a:lnTo>
                      <a:pt x="4263" y="1677"/>
                    </a:lnTo>
                    <a:cubicBezTo>
                      <a:pt x="4269" y="1679"/>
                      <a:pt x="4276" y="1680"/>
                      <a:pt x="4282" y="1680"/>
                    </a:cubicBezTo>
                    <a:cubicBezTo>
                      <a:pt x="4313" y="1680"/>
                      <a:pt x="4344" y="1658"/>
                      <a:pt x="4334" y="1629"/>
                    </a:cubicBezTo>
                    <a:lnTo>
                      <a:pt x="4239" y="1331"/>
                    </a:lnTo>
                    <a:lnTo>
                      <a:pt x="4489" y="1153"/>
                    </a:lnTo>
                    <a:cubicBezTo>
                      <a:pt x="4525" y="1129"/>
                      <a:pt x="4501" y="1069"/>
                      <a:pt x="4465" y="1069"/>
                    </a:cubicBezTo>
                    <a:lnTo>
                      <a:pt x="4167" y="1069"/>
                    </a:lnTo>
                    <a:lnTo>
                      <a:pt x="4060" y="784"/>
                    </a:lnTo>
                    <a:cubicBezTo>
                      <a:pt x="4060" y="754"/>
                      <a:pt x="4039" y="739"/>
                      <a:pt x="4018" y="739"/>
                    </a:cubicBezTo>
                    <a:close/>
                    <a:moveTo>
                      <a:pt x="6376" y="748"/>
                    </a:moveTo>
                    <a:cubicBezTo>
                      <a:pt x="6355" y="748"/>
                      <a:pt x="6334" y="760"/>
                      <a:pt x="6334" y="784"/>
                    </a:cubicBezTo>
                    <a:lnTo>
                      <a:pt x="6239" y="1081"/>
                    </a:lnTo>
                    <a:lnTo>
                      <a:pt x="5941" y="1081"/>
                    </a:lnTo>
                    <a:cubicBezTo>
                      <a:pt x="5894" y="1081"/>
                      <a:pt x="5882" y="1129"/>
                      <a:pt x="5918" y="1153"/>
                    </a:cubicBezTo>
                    <a:lnTo>
                      <a:pt x="6156" y="1331"/>
                    </a:lnTo>
                    <a:lnTo>
                      <a:pt x="6072" y="1629"/>
                    </a:lnTo>
                    <a:cubicBezTo>
                      <a:pt x="6063" y="1658"/>
                      <a:pt x="6085" y="1680"/>
                      <a:pt x="6113" y="1680"/>
                    </a:cubicBezTo>
                    <a:cubicBezTo>
                      <a:pt x="6119" y="1680"/>
                      <a:pt x="6126" y="1679"/>
                      <a:pt x="6132" y="1677"/>
                    </a:cubicBezTo>
                    <a:lnTo>
                      <a:pt x="6382" y="1498"/>
                    </a:lnTo>
                    <a:lnTo>
                      <a:pt x="6632" y="1677"/>
                    </a:lnTo>
                    <a:cubicBezTo>
                      <a:pt x="6636" y="1679"/>
                      <a:pt x="6641" y="1680"/>
                      <a:pt x="6646" y="1680"/>
                    </a:cubicBezTo>
                    <a:cubicBezTo>
                      <a:pt x="6671" y="1680"/>
                      <a:pt x="6701" y="1658"/>
                      <a:pt x="6691" y="1629"/>
                    </a:cubicBezTo>
                    <a:lnTo>
                      <a:pt x="6596" y="1331"/>
                    </a:lnTo>
                    <a:lnTo>
                      <a:pt x="6846" y="1153"/>
                    </a:lnTo>
                    <a:cubicBezTo>
                      <a:pt x="6870" y="1129"/>
                      <a:pt x="6858" y="1069"/>
                      <a:pt x="6822" y="1069"/>
                    </a:cubicBezTo>
                    <a:lnTo>
                      <a:pt x="6513" y="1069"/>
                    </a:lnTo>
                    <a:lnTo>
                      <a:pt x="6418" y="784"/>
                    </a:lnTo>
                    <a:cubicBezTo>
                      <a:pt x="6418" y="760"/>
                      <a:pt x="6397" y="748"/>
                      <a:pt x="6376" y="748"/>
                    </a:cubicBezTo>
                    <a:close/>
                    <a:moveTo>
                      <a:pt x="8726" y="739"/>
                    </a:moveTo>
                    <a:cubicBezTo>
                      <a:pt x="8704" y="739"/>
                      <a:pt x="8680" y="754"/>
                      <a:pt x="8680" y="784"/>
                    </a:cubicBezTo>
                    <a:lnTo>
                      <a:pt x="8585" y="1069"/>
                    </a:lnTo>
                    <a:lnTo>
                      <a:pt x="8287" y="1069"/>
                    </a:lnTo>
                    <a:cubicBezTo>
                      <a:pt x="8239" y="1069"/>
                      <a:pt x="8227" y="1129"/>
                      <a:pt x="8263" y="1153"/>
                    </a:cubicBezTo>
                    <a:lnTo>
                      <a:pt x="8501" y="1331"/>
                    </a:lnTo>
                    <a:lnTo>
                      <a:pt x="8418" y="1629"/>
                    </a:lnTo>
                    <a:cubicBezTo>
                      <a:pt x="8408" y="1658"/>
                      <a:pt x="8431" y="1680"/>
                      <a:pt x="8459" y="1680"/>
                    </a:cubicBezTo>
                    <a:cubicBezTo>
                      <a:pt x="8465" y="1680"/>
                      <a:pt x="8471" y="1679"/>
                      <a:pt x="8477" y="1677"/>
                    </a:cubicBezTo>
                    <a:lnTo>
                      <a:pt x="8727" y="1498"/>
                    </a:lnTo>
                    <a:lnTo>
                      <a:pt x="8966" y="1677"/>
                    </a:lnTo>
                    <a:cubicBezTo>
                      <a:pt x="8972" y="1679"/>
                      <a:pt x="8979" y="1680"/>
                      <a:pt x="8985" y="1680"/>
                    </a:cubicBezTo>
                    <a:cubicBezTo>
                      <a:pt x="9016" y="1680"/>
                      <a:pt x="9047" y="1658"/>
                      <a:pt x="9037" y="1629"/>
                    </a:cubicBezTo>
                    <a:lnTo>
                      <a:pt x="8942" y="1331"/>
                    </a:lnTo>
                    <a:lnTo>
                      <a:pt x="9192" y="1153"/>
                    </a:lnTo>
                    <a:cubicBezTo>
                      <a:pt x="9216" y="1129"/>
                      <a:pt x="9204" y="1069"/>
                      <a:pt x="9168" y="1069"/>
                    </a:cubicBezTo>
                    <a:lnTo>
                      <a:pt x="8870" y="1069"/>
                    </a:lnTo>
                    <a:lnTo>
                      <a:pt x="8763" y="784"/>
                    </a:lnTo>
                    <a:cubicBezTo>
                      <a:pt x="8769" y="754"/>
                      <a:pt x="8748" y="739"/>
                      <a:pt x="8726" y="739"/>
                    </a:cubicBezTo>
                    <a:close/>
                    <a:moveTo>
                      <a:pt x="1672" y="743"/>
                    </a:moveTo>
                    <a:cubicBezTo>
                      <a:pt x="1649" y="743"/>
                      <a:pt x="1625" y="759"/>
                      <a:pt x="1631" y="784"/>
                    </a:cubicBezTo>
                    <a:lnTo>
                      <a:pt x="1536" y="1081"/>
                    </a:lnTo>
                    <a:lnTo>
                      <a:pt x="1238" y="1081"/>
                    </a:lnTo>
                    <a:cubicBezTo>
                      <a:pt x="1191" y="1081"/>
                      <a:pt x="1179" y="1129"/>
                      <a:pt x="1215" y="1153"/>
                    </a:cubicBezTo>
                    <a:lnTo>
                      <a:pt x="1453" y="1331"/>
                    </a:lnTo>
                    <a:lnTo>
                      <a:pt x="1357" y="1629"/>
                    </a:lnTo>
                    <a:cubicBezTo>
                      <a:pt x="1348" y="1657"/>
                      <a:pt x="1375" y="1684"/>
                      <a:pt x="1404" y="1684"/>
                    </a:cubicBezTo>
                    <a:cubicBezTo>
                      <a:pt x="1412" y="1684"/>
                      <a:pt x="1421" y="1682"/>
                      <a:pt x="1429" y="1677"/>
                    </a:cubicBezTo>
                    <a:lnTo>
                      <a:pt x="1679" y="1498"/>
                    </a:lnTo>
                    <a:lnTo>
                      <a:pt x="1917" y="1677"/>
                    </a:lnTo>
                    <a:cubicBezTo>
                      <a:pt x="1925" y="1682"/>
                      <a:pt x="1934" y="1684"/>
                      <a:pt x="1942" y="1684"/>
                    </a:cubicBezTo>
                    <a:cubicBezTo>
                      <a:pt x="1971" y="1684"/>
                      <a:pt x="1998" y="1657"/>
                      <a:pt x="1988" y="1629"/>
                    </a:cubicBezTo>
                    <a:lnTo>
                      <a:pt x="1893" y="1331"/>
                    </a:lnTo>
                    <a:lnTo>
                      <a:pt x="2143" y="1153"/>
                    </a:lnTo>
                    <a:cubicBezTo>
                      <a:pt x="2179" y="1129"/>
                      <a:pt x="2155" y="1069"/>
                      <a:pt x="2119" y="1069"/>
                    </a:cubicBezTo>
                    <a:lnTo>
                      <a:pt x="1810" y="1069"/>
                    </a:lnTo>
                    <a:lnTo>
                      <a:pt x="1715" y="784"/>
                    </a:lnTo>
                    <a:cubicBezTo>
                      <a:pt x="1715" y="756"/>
                      <a:pt x="1693" y="743"/>
                      <a:pt x="1672" y="743"/>
                    </a:cubicBezTo>
                    <a:close/>
                    <a:moveTo>
                      <a:pt x="502" y="1524"/>
                    </a:moveTo>
                    <a:cubicBezTo>
                      <a:pt x="489" y="1524"/>
                      <a:pt x="474" y="1531"/>
                      <a:pt x="464" y="1546"/>
                    </a:cubicBezTo>
                    <a:lnTo>
                      <a:pt x="369" y="1843"/>
                    </a:lnTo>
                    <a:lnTo>
                      <a:pt x="60" y="1843"/>
                    </a:lnTo>
                    <a:cubicBezTo>
                      <a:pt x="24" y="1843"/>
                      <a:pt x="12" y="1891"/>
                      <a:pt x="36" y="1915"/>
                    </a:cubicBezTo>
                    <a:lnTo>
                      <a:pt x="286" y="2105"/>
                    </a:lnTo>
                    <a:lnTo>
                      <a:pt x="191" y="2403"/>
                    </a:lnTo>
                    <a:cubicBezTo>
                      <a:pt x="182" y="2429"/>
                      <a:pt x="204" y="2448"/>
                      <a:pt x="231" y="2448"/>
                    </a:cubicBezTo>
                    <a:cubicBezTo>
                      <a:pt x="241" y="2448"/>
                      <a:pt x="252" y="2445"/>
                      <a:pt x="262" y="2439"/>
                    </a:cubicBezTo>
                    <a:lnTo>
                      <a:pt x="500" y="2260"/>
                    </a:lnTo>
                    <a:lnTo>
                      <a:pt x="750" y="2451"/>
                    </a:lnTo>
                    <a:cubicBezTo>
                      <a:pt x="760" y="2457"/>
                      <a:pt x="770" y="2460"/>
                      <a:pt x="779" y="2460"/>
                    </a:cubicBezTo>
                    <a:cubicBezTo>
                      <a:pt x="802" y="2460"/>
                      <a:pt x="818" y="2441"/>
                      <a:pt x="810" y="2415"/>
                    </a:cubicBezTo>
                    <a:lnTo>
                      <a:pt x="726" y="2117"/>
                    </a:lnTo>
                    <a:lnTo>
                      <a:pt x="965" y="1927"/>
                    </a:lnTo>
                    <a:cubicBezTo>
                      <a:pt x="1000" y="1903"/>
                      <a:pt x="976" y="1855"/>
                      <a:pt x="941" y="1855"/>
                    </a:cubicBezTo>
                    <a:lnTo>
                      <a:pt x="643" y="1855"/>
                    </a:lnTo>
                    <a:lnTo>
                      <a:pt x="536" y="1558"/>
                    </a:lnTo>
                    <a:cubicBezTo>
                      <a:pt x="536" y="1537"/>
                      <a:pt x="520" y="1524"/>
                      <a:pt x="502" y="1524"/>
                    </a:cubicBezTo>
                    <a:close/>
                    <a:moveTo>
                      <a:pt x="2854" y="1507"/>
                    </a:moveTo>
                    <a:cubicBezTo>
                      <a:pt x="2835" y="1507"/>
                      <a:pt x="2815" y="1519"/>
                      <a:pt x="2810" y="1546"/>
                    </a:cubicBezTo>
                    <a:lnTo>
                      <a:pt x="2715" y="1843"/>
                    </a:lnTo>
                    <a:lnTo>
                      <a:pt x="2417" y="1843"/>
                    </a:lnTo>
                    <a:cubicBezTo>
                      <a:pt x="2369" y="1843"/>
                      <a:pt x="2358" y="1891"/>
                      <a:pt x="2393" y="1915"/>
                    </a:cubicBezTo>
                    <a:lnTo>
                      <a:pt x="2631" y="2093"/>
                    </a:lnTo>
                    <a:lnTo>
                      <a:pt x="2536" y="2391"/>
                    </a:lnTo>
                    <a:cubicBezTo>
                      <a:pt x="2527" y="2419"/>
                      <a:pt x="2553" y="2446"/>
                      <a:pt x="2582" y="2446"/>
                    </a:cubicBezTo>
                    <a:cubicBezTo>
                      <a:pt x="2591" y="2446"/>
                      <a:pt x="2600" y="2444"/>
                      <a:pt x="2608" y="2439"/>
                    </a:cubicBezTo>
                    <a:lnTo>
                      <a:pt x="2858" y="2260"/>
                    </a:lnTo>
                    <a:lnTo>
                      <a:pt x="3096" y="2451"/>
                    </a:lnTo>
                    <a:cubicBezTo>
                      <a:pt x="3106" y="2457"/>
                      <a:pt x="3117" y="2460"/>
                      <a:pt x="3127" y="2460"/>
                    </a:cubicBezTo>
                    <a:cubicBezTo>
                      <a:pt x="3153" y="2460"/>
                      <a:pt x="3176" y="2441"/>
                      <a:pt x="3167" y="2415"/>
                    </a:cubicBezTo>
                    <a:lnTo>
                      <a:pt x="3072" y="2117"/>
                    </a:lnTo>
                    <a:lnTo>
                      <a:pt x="3310" y="1927"/>
                    </a:lnTo>
                    <a:cubicBezTo>
                      <a:pt x="3346" y="1903"/>
                      <a:pt x="3322" y="1855"/>
                      <a:pt x="3286" y="1855"/>
                    </a:cubicBezTo>
                    <a:lnTo>
                      <a:pt x="2989" y="1855"/>
                    </a:lnTo>
                    <a:lnTo>
                      <a:pt x="2893" y="1558"/>
                    </a:lnTo>
                    <a:cubicBezTo>
                      <a:pt x="2900" y="1525"/>
                      <a:pt x="2878" y="1507"/>
                      <a:pt x="2854" y="1507"/>
                    </a:cubicBezTo>
                    <a:close/>
                    <a:moveTo>
                      <a:pt x="5202" y="1515"/>
                    </a:moveTo>
                    <a:cubicBezTo>
                      <a:pt x="5187" y="1515"/>
                      <a:pt x="5173" y="1525"/>
                      <a:pt x="5167" y="1546"/>
                    </a:cubicBezTo>
                    <a:lnTo>
                      <a:pt x="5072" y="1843"/>
                    </a:lnTo>
                    <a:lnTo>
                      <a:pt x="4763" y="1843"/>
                    </a:lnTo>
                    <a:cubicBezTo>
                      <a:pt x="4727" y="1843"/>
                      <a:pt x="4703" y="1891"/>
                      <a:pt x="4739" y="1915"/>
                    </a:cubicBezTo>
                    <a:lnTo>
                      <a:pt x="4989" y="2093"/>
                    </a:lnTo>
                    <a:lnTo>
                      <a:pt x="4894" y="2391"/>
                    </a:lnTo>
                    <a:cubicBezTo>
                      <a:pt x="4884" y="2419"/>
                      <a:pt x="4904" y="2446"/>
                      <a:pt x="4930" y="2446"/>
                    </a:cubicBezTo>
                    <a:cubicBezTo>
                      <a:pt x="4937" y="2446"/>
                      <a:pt x="4945" y="2444"/>
                      <a:pt x="4953" y="2439"/>
                    </a:cubicBezTo>
                    <a:lnTo>
                      <a:pt x="5203" y="2260"/>
                    </a:lnTo>
                    <a:lnTo>
                      <a:pt x="5453" y="2451"/>
                    </a:lnTo>
                    <a:cubicBezTo>
                      <a:pt x="5463" y="2457"/>
                      <a:pt x="5473" y="2460"/>
                      <a:pt x="5482" y="2460"/>
                    </a:cubicBezTo>
                    <a:cubicBezTo>
                      <a:pt x="5505" y="2460"/>
                      <a:pt x="5521" y="2441"/>
                      <a:pt x="5513" y="2415"/>
                    </a:cubicBezTo>
                    <a:lnTo>
                      <a:pt x="5417" y="2117"/>
                    </a:lnTo>
                    <a:lnTo>
                      <a:pt x="5668" y="1927"/>
                    </a:lnTo>
                    <a:cubicBezTo>
                      <a:pt x="5703" y="1903"/>
                      <a:pt x="5679" y="1855"/>
                      <a:pt x="5644" y="1855"/>
                    </a:cubicBezTo>
                    <a:lnTo>
                      <a:pt x="5334" y="1855"/>
                    </a:lnTo>
                    <a:lnTo>
                      <a:pt x="5239" y="1558"/>
                    </a:lnTo>
                    <a:cubicBezTo>
                      <a:pt x="5239" y="1531"/>
                      <a:pt x="5220" y="1515"/>
                      <a:pt x="5202" y="1515"/>
                    </a:cubicBezTo>
                    <a:close/>
                    <a:moveTo>
                      <a:pt x="7550" y="1507"/>
                    </a:moveTo>
                    <a:cubicBezTo>
                      <a:pt x="7529" y="1507"/>
                      <a:pt x="7506" y="1519"/>
                      <a:pt x="7501" y="1546"/>
                    </a:cubicBezTo>
                    <a:lnTo>
                      <a:pt x="7406" y="1843"/>
                    </a:lnTo>
                    <a:lnTo>
                      <a:pt x="7108" y="1843"/>
                    </a:lnTo>
                    <a:cubicBezTo>
                      <a:pt x="7072" y="1843"/>
                      <a:pt x="7049" y="1891"/>
                      <a:pt x="7084" y="1915"/>
                    </a:cubicBezTo>
                    <a:lnTo>
                      <a:pt x="7334" y="2093"/>
                    </a:lnTo>
                    <a:lnTo>
                      <a:pt x="7239" y="2391"/>
                    </a:lnTo>
                    <a:cubicBezTo>
                      <a:pt x="7230" y="2419"/>
                      <a:pt x="7249" y="2446"/>
                      <a:pt x="7275" y="2446"/>
                    </a:cubicBezTo>
                    <a:cubicBezTo>
                      <a:pt x="7283" y="2446"/>
                      <a:pt x="7291" y="2444"/>
                      <a:pt x="7299" y="2439"/>
                    </a:cubicBezTo>
                    <a:lnTo>
                      <a:pt x="7549" y="2260"/>
                    </a:lnTo>
                    <a:lnTo>
                      <a:pt x="7799" y="2451"/>
                    </a:lnTo>
                    <a:cubicBezTo>
                      <a:pt x="7809" y="2457"/>
                      <a:pt x="7820" y="2460"/>
                      <a:pt x="7830" y="2460"/>
                    </a:cubicBezTo>
                    <a:cubicBezTo>
                      <a:pt x="7856" y="2460"/>
                      <a:pt x="7879" y="2441"/>
                      <a:pt x="7870" y="2415"/>
                    </a:cubicBezTo>
                    <a:lnTo>
                      <a:pt x="7775" y="2117"/>
                    </a:lnTo>
                    <a:lnTo>
                      <a:pt x="8013" y="1927"/>
                    </a:lnTo>
                    <a:cubicBezTo>
                      <a:pt x="8037" y="1903"/>
                      <a:pt x="8025" y="1855"/>
                      <a:pt x="7989" y="1855"/>
                    </a:cubicBezTo>
                    <a:lnTo>
                      <a:pt x="7692" y="1855"/>
                    </a:lnTo>
                    <a:lnTo>
                      <a:pt x="7596" y="1558"/>
                    </a:lnTo>
                    <a:cubicBezTo>
                      <a:pt x="7603" y="1525"/>
                      <a:pt x="7577" y="1507"/>
                      <a:pt x="7550" y="1507"/>
                    </a:cubicBezTo>
                    <a:close/>
                    <a:moveTo>
                      <a:pt x="9903" y="1507"/>
                    </a:moveTo>
                    <a:cubicBezTo>
                      <a:pt x="9884" y="1507"/>
                      <a:pt x="9864" y="1519"/>
                      <a:pt x="9859" y="1546"/>
                    </a:cubicBezTo>
                    <a:lnTo>
                      <a:pt x="9763" y="1843"/>
                    </a:lnTo>
                    <a:lnTo>
                      <a:pt x="9466" y="1843"/>
                    </a:lnTo>
                    <a:cubicBezTo>
                      <a:pt x="9430" y="1843"/>
                      <a:pt x="9406" y="1891"/>
                      <a:pt x="9442" y="1915"/>
                    </a:cubicBezTo>
                    <a:lnTo>
                      <a:pt x="9692" y="2093"/>
                    </a:lnTo>
                    <a:lnTo>
                      <a:pt x="9597" y="2391"/>
                    </a:lnTo>
                    <a:cubicBezTo>
                      <a:pt x="9587" y="2419"/>
                      <a:pt x="9607" y="2446"/>
                      <a:pt x="9632" y="2446"/>
                    </a:cubicBezTo>
                    <a:cubicBezTo>
                      <a:pt x="9640" y="2446"/>
                      <a:pt x="9648" y="2444"/>
                      <a:pt x="9656" y="2439"/>
                    </a:cubicBezTo>
                    <a:lnTo>
                      <a:pt x="9906" y="2260"/>
                    </a:lnTo>
                    <a:lnTo>
                      <a:pt x="10156" y="2451"/>
                    </a:lnTo>
                    <a:cubicBezTo>
                      <a:pt x="10163" y="2457"/>
                      <a:pt x="10171" y="2460"/>
                      <a:pt x="10180" y="2460"/>
                    </a:cubicBezTo>
                    <a:cubicBezTo>
                      <a:pt x="10202" y="2460"/>
                      <a:pt x="10224" y="2441"/>
                      <a:pt x="10216" y="2415"/>
                    </a:cubicBezTo>
                    <a:lnTo>
                      <a:pt x="10120" y="2117"/>
                    </a:lnTo>
                    <a:lnTo>
                      <a:pt x="10359" y="1927"/>
                    </a:lnTo>
                    <a:cubicBezTo>
                      <a:pt x="10394" y="1903"/>
                      <a:pt x="10382" y="1855"/>
                      <a:pt x="10335" y="1855"/>
                    </a:cubicBezTo>
                    <a:lnTo>
                      <a:pt x="10037" y="1855"/>
                    </a:lnTo>
                    <a:lnTo>
                      <a:pt x="9942" y="1558"/>
                    </a:lnTo>
                    <a:cubicBezTo>
                      <a:pt x="9948" y="1525"/>
                      <a:pt x="9926" y="1507"/>
                      <a:pt x="9903" y="1507"/>
                    </a:cubicBezTo>
                    <a:close/>
                    <a:moveTo>
                      <a:pt x="1672" y="2249"/>
                    </a:moveTo>
                    <a:cubicBezTo>
                      <a:pt x="1654" y="2249"/>
                      <a:pt x="1636" y="2259"/>
                      <a:pt x="1631" y="2284"/>
                    </a:cubicBezTo>
                    <a:lnTo>
                      <a:pt x="1536" y="2582"/>
                    </a:lnTo>
                    <a:lnTo>
                      <a:pt x="1238" y="2582"/>
                    </a:lnTo>
                    <a:cubicBezTo>
                      <a:pt x="1203" y="2582"/>
                      <a:pt x="1179" y="2629"/>
                      <a:pt x="1215" y="2653"/>
                    </a:cubicBezTo>
                    <a:lnTo>
                      <a:pt x="1453" y="2843"/>
                    </a:lnTo>
                    <a:lnTo>
                      <a:pt x="1369" y="3141"/>
                    </a:lnTo>
                    <a:cubicBezTo>
                      <a:pt x="1361" y="3167"/>
                      <a:pt x="1377" y="3186"/>
                      <a:pt x="1400" y="3186"/>
                    </a:cubicBezTo>
                    <a:cubicBezTo>
                      <a:pt x="1409" y="3186"/>
                      <a:pt x="1419" y="3184"/>
                      <a:pt x="1429" y="3177"/>
                    </a:cubicBezTo>
                    <a:lnTo>
                      <a:pt x="1679" y="3010"/>
                    </a:lnTo>
                    <a:lnTo>
                      <a:pt x="1917" y="3201"/>
                    </a:lnTo>
                    <a:cubicBezTo>
                      <a:pt x="1925" y="3206"/>
                      <a:pt x="1934" y="3208"/>
                      <a:pt x="1942" y="3208"/>
                    </a:cubicBezTo>
                    <a:cubicBezTo>
                      <a:pt x="1971" y="3208"/>
                      <a:pt x="1998" y="3181"/>
                      <a:pt x="1988" y="3153"/>
                    </a:cubicBezTo>
                    <a:lnTo>
                      <a:pt x="1893" y="2855"/>
                    </a:lnTo>
                    <a:lnTo>
                      <a:pt x="2143" y="2677"/>
                    </a:lnTo>
                    <a:cubicBezTo>
                      <a:pt x="2167" y="2653"/>
                      <a:pt x="2155" y="2605"/>
                      <a:pt x="2119" y="2593"/>
                    </a:cubicBezTo>
                    <a:lnTo>
                      <a:pt x="1810" y="2593"/>
                    </a:lnTo>
                    <a:lnTo>
                      <a:pt x="1715" y="2296"/>
                    </a:lnTo>
                    <a:cubicBezTo>
                      <a:pt x="1722" y="2268"/>
                      <a:pt x="1696" y="2249"/>
                      <a:pt x="1672" y="2249"/>
                    </a:cubicBezTo>
                    <a:close/>
                    <a:moveTo>
                      <a:pt x="4017" y="2249"/>
                    </a:moveTo>
                    <a:cubicBezTo>
                      <a:pt x="3999" y="2249"/>
                      <a:pt x="3982" y="2259"/>
                      <a:pt x="3977" y="2284"/>
                    </a:cubicBezTo>
                    <a:lnTo>
                      <a:pt x="3882" y="2582"/>
                    </a:lnTo>
                    <a:lnTo>
                      <a:pt x="3584" y="2582"/>
                    </a:lnTo>
                    <a:cubicBezTo>
                      <a:pt x="3548" y="2582"/>
                      <a:pt x="3536" y="2629"/>
                      <a:pt x="3560" y="2653"/>
                    </a:cubicBezTo>
                    <a:lnTo>
                      <a:pt x="3810" y="2843"/>
                    </a:lnTo>
                    <a:lnTo>
                      <a:pt x="3715" y="3141"/>
                    </a:lnTo>
                    <a:cubicBezTo>
                      <a:pt x="3706" y="3167"/>
                      <a:pt x="3729" y="3186"/>
                      <a:pt x="3751" y="3186"/>
                    </a:cubicBezTo>
                    <a:cubicBezTo>
                      <a:pt x="3759" y="3186"/>
                      <a:pt x="3768" y="3184"/>
                      <a:pt x="3774" y="3177"/>
                    </a:cubicBezTo>
                    <a:lnTo>
                      <a:pt x="4024" y="3010"/>
                    </a:lnTo>
                    <a:lnTo>
                      <a:pt x="4274" y="3201"/>
                    </a:lnTo>
                    <a:cubicBezTo>
                      <a:pt x="4283" y="3206"/>
                      <a:pt x="4291" y="3208"/>
                      <a:pt x="4298" y="3208"/>
                    </a:cubicBezTo>
                    <a:cubicBezTo>
                      <a:pt x="4324" y="3208"/>
                      <a:pt x="4343" y="3181"/>
                      <a:pt x="4334" y="3153"/>
                    </a:cubicBezTo>
                    <a:lnTo>
                      <a:pt x="4251" y="2855"/>
                    </a:lnTo>
                    <a:lnTo>
                      <a:pt x="4489" y="2677"/>
                    </a:lnTo>
                    <a:cubicBezTo>
                      <a:pt x="4513" y="2653"/>
                      <a:pt x="4501" y="2593"/>
                      <a:pt x="4465" y="2593"/>
                    </a:cubicBezTo>
                    <a:lnTo>
                      <a:pt x="4167" y="2593"/>
                    </a:lnTo>
                    <a:lnTo>
                      <a:pt x="4060" y="2296"/>
                    </a:lnTo>
                    <a:cubicBezTo>
                      <a:pt x="4067" y="2268"/>
                      <a:pt x="4042" y="2249"/>
                      <a:pt x="4017" y="2249"/>
                    </a:cubicBezTo>
                    <a:close/>
                    <a:moveTo>
                      <a:pt x="6377" y="2255"/>
                    </a:moveTo>
                    <a:cubicBezTo>
                      <a:pt x="6359" y="2255"/>
                      <a:pt x="6340" y="2268"/>
                      <a:pt x="6334" y="2296"/>
                    </a:cubicBezTo>
                    <a:lnTo>
                      <a:pt x="6239" y="2593"/>
                    </a:lnTo>
                    <a:lnTo>
                      <a:pt x="5941" y="2593"/>
                    </a:lnTo>
                    <a:cubicBezTo>
                      <a:pt x="5894" y="2593"/>
                      <a:pt x="5882" y="2641"/>
                      <a:pt x="5918" y="2665"/>
                    </a:cubicBezTo>
                    <a:lnTo>
                      <a:pt x="6156" y="2843"/>
                    </a:lnTo>
                    <a:lnTo>
                      <a:pt x="6072" y="3141"/>
                    </a:lnTo>
                    <a:cubicBezTo>
                      <a:pt x="6064" y="3167"/>
                      <a:pt x="6080" y="3186"/>
                      <a:pt x="6103" y="3186"/>
                    </a:cubicBezTo>
                    <a:cubicBezTo>
                      <a:pt x="6112" y="3186"/>
                      <a:pt x="6122" y="3184"/>
                      <a:pt x="6132" y="3177"/>
                    </a:cubicBezTo>
                    <a:lnTo>
                      <a:pt x="6382" y="3010"/>
                    </a:lnTo>
                    <a:lnTo>
                      <a:pt x="6632" y="3201"/>
                    </a:lnTo>
                    <a:cubicBezTo>
                      <a:pt x="6637" y="3206"/>
                      <a:pt x="6644" y="3208"/>
                      <a:pt x="6651" y="3208"/>
                    </a:cubicBezTo>
                    <a:cubicBezTo>
                      <a:pt x="6674" y="3208"/>
                      <a:pt x="6701" y="3181"/>
                      <a:pt x="6691" y="3153"/>
                    </a:cubicBezTo>
                    <a:lnTo>
                      <a:pt x="6596" y="2855"/>
                    </a:lnTo>
                    <a:lnTo>
                      <a:pt x="6846" y="2677"/>
                    </a:lnTo>
                    <a:cubicBezTo>
                      <a:pt x="6870" y="2653"/>
                      <a:pt x="6858" y="2605"/>
                      <a:pt x="6822" y="2593"/>
                    </a:cubicBezTo>
                    <a:lnTo>
                      <a:pt x="6513" y="2593"/>
                    </a:lnTo>
                    <a:lnTo>
                      <a:pt x="6418" y="2296"/>
                    </a:lnTo>
                    <a:cubicBezTo>
                      <a:pt x="6418" y="2271"/>
                      <a:pt x="6398" y="2255"/>
                      <a:pt x="6377" y="2255"/>
                    </a:cubicBezTo>
                    <a:close/>
                    <a:moveTo>
                      <a:pt x="8720" y="2249"/>
                    </a:moveTo>
                    <a:cubicBezTo>
                      <a:pt x="8702" y="2249"/>
                      <a:pt x="8685" y="2259"/>
                      <a:pt x="8680" y="2284"/>
                    </a:cubicBezTo>
                    <a:lnTo>
                      <a:pt x="8585" y="2582"/>
                    </a:lnTo>
                    <a:lnTo>
                      <a:pt x="8287" y="2582"/>
                    </a:lnTo>
                    <a:cubicBezTo>
                      <a:pt x="8251" y="2582"/>
                      <a:pt x="8239" y="2629"/>
                      <a:pt x="8263" y="2653"/>
                    </a:cubicBezTo>
                    <a:lnTo>
                      <a:pt x="8513" y="2843"/>
                    </a:lnTo>
                    <a:lnTo>
                      <a:pt x="8418" y="3141"/>
                    </a:lnTo>
                    <a:cubicBezTo>
                      <a:pt x="8409" y="3167"/>
                      <a:pt x="8432" y="3186"/>
                      <a:pt x="8454" y="3186"/>
                    </a:cubicBezTo>
                    <a:cubicBezTo>
                      <a:pt x="8462" y="3186"/>
                      <a:pt x="8471" y="3184"/>
                      <a:pt x="8477" y="3177"/>
                    </a:cubicBezTo>
                    <a:lnTo>
                      <a:pt x="8727" y="3010"/>
                    </a:lnTo>
                    <a:lnTo>
                      <a:pt x="8977" y="3201"/>
                    </a:lnTo>
                    <a:cubicBezTo>
                      <a:pt x="8985" y="3206"/>
                      <a:pt x="8994" y="3208"/>
                      <a:pt x="9001" y="3208"/>
                    </a:cubicBezTo>
                    <a:cubicBezTo>
                      <a:pt x="9027" y="3208"/>
                      <a:pt x="9046" y="3181"/>
                      <a:pt x="9037" y="3153"/>
                    </a:cubicBezTo>
                    <a:lnTo>
                      <a:pt x="8954" y="2855"/>
                    </a:lnTo>
                    <a:lnTo>
                      <a:pt x="9192" y="2677"/>
                    </a:lnTo>
                    <a:cubicBezTo>
                      <a:pt x="9216" y="2653"/>
                      <a:pt x="9204" y="2605"/>
                      <a:pt x="9168" y="2593"/>
                    </a:cubicBezTo>
                    <a:lnTo>
                      <a:pt x="8870" y="2593"/>
                    </a:lnTo>
                    <a:lnTo>
                      <a:pt x="8763" y="2296"/>
                    </a:lnTo>
                    <a:cubicBezTo>
                      <a:pt x="8770" y="2268"/>
                      <a:pt x="8745" y="2249"/>
                      <a:pt x="8720" y="2249"/>
                    </a:cubicBezTo>
                    <a:close/>
                    <a:moveTo>
                      <a:pt x="500" y="3043"/>
                    </a:moveTo>
                    <a:cubicBezTo>
                      <a:pt x="485" y="3043"/>
                      <a:pt x="470" y="3052"/>
                      <a:pt x="464" y="3070"/>
                    </a:cubicBezTo>
                    <a:lnTo>
                      <a:pt x="369" y="3355"/>
                    </a:lnTo>
                    <a:lnTo>
                      <a:pt x="60" y="3355"/>
                    </a:lnTo>
                    <a:cubicBezTo>
                      <a:pt x="24" y="3355"/>
                      <a:pt x="12" y="3403"/>
                      <a:pt x="36" y="3427"/>
                    </a:cubicBezTo>
                    <a:lnTo>
                      <a:pt x="286" y="3617"/>
                    </a:lnTo>
                    <a:lnTo>
                      <a:pt x="191" y="3915"/>
                    </a:lnTo>
                    <a:cubicBezTo>
                      <a:pt x="181" y="3944"/>
                      <a:pt x="211" y="3966"/>
                      <a:pt x="242" y="3966"/>
                    </a:cubicBezTo>
                    <a:cubicBezTo>
                      <a:pt x="249" y="3966"/>
                      <a:pt x="256" y="3965"/>
                      <a:pt x="262" y="3963"/>
                    </a:cubicBezTo>
                    <a:lnTo>
                      <a:pt x="500" y="3784"/>
                    </a:lnTo>
                    <a:lnTo>
                      <a:pt x="750" y="3963"/>
                    </a:lnTo>
                    <a:cubicBezTo>
                      <a:pt x="758" y="3968"/>
                      <a:pt x="766" y="3970"/>
                      <a:pt x="774" y="3970"/>
                    </a:cubicBezTo>
                    <a:cubicBezTo>
                      <a:pt x="800" y="3970"/>
                      <a:pt x="819" y="3943"/>
                      <a:pt x="810" y="3915"/>
                    </a:cubicBezTo>
                    <a:lnTo>
                      <a:pt x="715" y="3617"/>
                    </a:lnTo>
                    <a:lnTo>
                      <a:pt x="965" y="3439"/>
                    </a:lnTo>
                    <a:cubicBezTo>
                      <a:pt x="1000" y="3415"/>
                      <a:pt x="976" y="3367"/>
                      <a:pt x="941" y="3367"/>
                    </a:cubicBezTo>
                    <a:lnTo>
                      <a:pt x="643" y="3367"/>
                    </a:lnTo>
                    <a:lnTo>
                      <a:pt x="536" y="3070"/>
                    </a:lnTo>
                    <a:cubicBezTo>
                      <a:pt x="530" y="3052"/>
                      <a:pt x="515" y="3043"/>
                      <a:pt x="500" y="3043"/>
                    </a:cubicBezTo>
                    <a:close/>
                    <a:moveTo>
                      <a:pt x="2846" y="3025"/>
                    </a:moveTo>
                    <a:cubicBezTo>
                      <a:pt x="2822" y="3025"/>
                      <a:pt x="2798" y="3040"/>
                      <a:pt x="2798" y="3070"/>
                    </a:cubicBezTo>
                    <a:lnTo>
                      <a:pt x="2703" y="3355"/>
                    </a:lnTo>
                    <a:lnTo>
                      <a:pt x="2405" y="3355"/>
                    </a:lnTo>
                    <a:cubicBezTo>
                      <a:pt x="2369" y="3367"/>
                      <a:pt x="2346" y="3415"/>
                      <a:pt x="2381" y="3439"/>
                    </a:cubicBezTo>
                    <a:lnTo>
                      <a:pt x="2631" y="3617"/>
                    </a:lnTo>
                    <a:lnTo>
                      <a:pt x="2536" y="3915"/>
                    </a:lnTo>
                    <a:cubicBezTo>
                      <a:pt x="2527" y="3943"/>
                      <a:pt x="2546" y="3970"/>
                      <a:pt x="2572" y="3970"/>
                    </a:cubicBezTo>
                    <a:cubicBezTo>
                      <a:pt x="2580" y="3970"/>
                      <a:pt x="2588" y="3968"/>
                      <a:pt x="2596" y="3963"/>
                    </a:cubicBezTo>
                    <a:lnTo>
                      <a:pt x="2846" y="3784"/>
                    </a:lnTo>
                    <a:lnTo>
                      <a:pt x="3096" y="3963"/>
                    </a:lnTo>
                    <a:cubicBezTo>
                      <a:pt x="3101" y="3968"/>
                      <a:pt x="3108" y="3970"/>
                      <a:pt x="3115" y="3970"/>
                    </a:cubicBezTo>
                    <a:cubicBezTo>
                      <a:pt x="3138" y="3970"/>
                      <a:pt x="3165" y="3943"/>
                      <a:pt x="3155" y="3915"/>
                    </a:cubicBezTo>
                    <a:lnTo>
                      <a:pt x="3060" y="3617"/>
                    </a:lnTo>
                    <a:lnTo>
                      <a:pt x="3310" y="3439"/>
                    </a:lnTo>
                    <a:cubicBezTo>
                      <a:pt x="3346" y="3415"/>
                      <a:pt x="3322" y="3367"/>
                      <a:pt x="3286" y="3355"/>
                    </a:cubicBezTo>
                    <a:lnTo>
                      <a:pt x="2989" y="3355"/>
                    </a:lnTo>
                    <a:lnTo>
                      <a:pt x="2893" y="3070"/>
                    </a:lnTo>
                    <a:cubicBezTo>
                      <a:pt x="2893" y="3040"/>
                      <a:pt x="2870" y="3025"/>
                      <a:pt x="2846" y="3025"/>
                    </a:cubicBezTo>
                    <a:close/>
                    <a:moveTo>
                      <a:pt x="5203" y="3043"/>
                    </a:moveTo>
                    <a:cubicBezTo>
                      <a:pt x="5188" y="3043"/>
                      <a:pt x="5173" y="3052"/>
                      <a:pt x="5167" y="3070"/>
                    </a:cubicBezTo>
                    <a:lnTo>
                      <a:pt x="5072" y="3355"/>
                    </a:lnTo>
                    <a:lnTo>
                      <a:pt x="4763" y="3355"/>
                    </a:lnTo>
                    <a:cubicBezTo>
                      <a:pt x="4715" y="3355"/>
                      <a:pt x="4703" y="3415"/>
                      <a:pt x="4739" y="3439"/>
                    </a:cubicBezTo>
                    <a:lnTo>
                      <a:pt x="4989" y="3617"/>
                    </a:lnTo>
                    <a:lnTo>
                      <a:pt x="4894" y="3915"/>
                    </a:lnTo>
                    <a:cubicBezTo>
                      <a:pt x="4884" y="3943"/>
                      <a:pt x="4904" y="3970"/>
                      <a:pt x="4930" y="3970"/>
                    </a:cubicBezTo>
                    <a:cubicBezTo>
                      <a:pt x="4937" y="3970"/>
                      <a:pt x="4945" y="3968"/>
                      <a:pt x="4953" y="3963"/>
                    </a:cubicBezTo>
                    <a:lnTo>
                      <a:pt x="5203" y="3784"/>
                    </a:lnTo>
                    <a:lnTo>
                      <a:pt x="5453" y="3963"/>
                    </a:lnTo>
                    <a:cubicBezTo>
                      <a:pt x="5461" y="3968"/>
                      <a:pt x="5469" y="3970"/>
                      <a:pt x="5477" y="3970"/>
                    </a:cubicBezTo>
                    <a:cubicBezTo>
                      <a:pt x="5503" y="3970"/>
                      <a:pt x="5522" y="3943"/>
                      <a:pt x="5513" y="3915"/>
                    </a:cubicBezTo>
                    <a:lnTo>
                      <a:pt x="5417" y="3617"/>
                    </a:lnTo>
                    <a:lnTo>
                      <a:pt x="5668" y="3439"/>
                    </a:lnTo>
                    <a:cubicBezTo>
                      <a:pt x="5703" y="3415"/>
                      <a:pt x="5691" y="3355"/>
                      <a:pt x="5644" y="3355"/>
                    </a:cubicBezTo>
                    <a:lnTo>
                      <a:pt x="5334" y="3355"/>
                    </a:lnTo>
                    <a:lnTo>
                      <a:pt x="5239" y="3070"/>
                    </a:lnTo>
                    <a:cubicBezTo>
                      <a:pt x="5233" y="3052"/>
                      <a:pt x="5218" y="3043"/>
                      <a:pt x="5203" y="3043"/>
                    </a:cubicBezTo>
                    <a:close/>
                    <a:moveTo>
                      <a:pt x="7549" y="3025"/>
                    </a:moveTo>
                    <a:cubicBezTo>
                      <a:pt x="7525" y="3025"/>
                      <a:pt x="7501" y="3040"/>
                      <a:pt x="7501" y="3070"/>
                    </a:cubicBezTo>
                    <a:lnTo>
                      <a:pt x="7406" y="3355"/>
                    </a:lnTo>
                    <a:lnTo>
                      <a:pt x="7108" y="3355"/>
                    </a:lnTo>
                    <a:cubicBezTo>
                      <a:pt x="7061" y="3355"/>
                      <a:pt x="7049" y="3415"/>
                      <a:pt x="7084" y="3427"/>
                    </a:cubicBezTo>
                    <a:lnTo>
                      <a:pt x="7334" y="3617"/>
                    </a:lnTo>
                    <a:lnTo>
                      <a:pt x="7239" y="3915"/>
                    </a:lnTo>
                    <a:cubicBezTo>
                      <a:pt x="7229" y="3944"/>
                      <a:pt x="7252" y="3966"/>
                      <a:pt x="7280" y="3966"/>
                    </a:cubicBezTo>
                    <a:cubicBezTo>
                      <a:pt x="7286" y="3966"/>
                      <a:pt x="7292" y="3965"/>
                      <a:pt x="7299" y="3963"/>
                    </a:cubicBezTo>
                    <a:lnTo>
                      <a:pt x="7549" y="3784"/>
                    </a:lnTo>
                    <a:lnTo>
                      <a:pt x="7799" y="3963"/>
                    </a:lnTo>
                    <a:cubicBezTo>
                      <a:pt x="7804" y="3968"/>
                      <a:pt x="7811" y="3970"/>
                      <a:pt x="7818" y="3970"/>
                    </a:cubicBezTo>
                    <a:cubicBezTo>
                      <a:pt x="7841" y="3970"/>
                      <a:pt x="7867" y="3943"/>
                      <a:pt x="7858" y="3915"/>
                    </a:cubicBezTo>
                    <a:lnTo>
                      <a:pt x="7763" y="3617"/>
                    </a:lnTo>
                    <a:lnTo>
                      <a:pt x="8013" y="3439"/>
                    </a:lnTo>
                    <a:cubicBezTo>
                      <a:pt x="8049" y="3415"/>
                      <a:pt x="8025" y="3355"/>
                      <a:pt x="7989" y="3355"/>
                    </a:cubicBezTo>
                    <a:lnTo>
                      <a:pt x="7692" y="3355"/>
                    </a:lnTo>
                    <a:lnTo>
                      <a:pt x="7596" y="3070"/>
                    </a:lnTo>
                    <a:cubicBezTo>
                      <a:pt x="7596" y="3040"/>
                      <a:pt x="7573" y="3025"/>
                      <a:pt x="7549" y="3025"/>
                    </a:cubicBezTo>
                    <a:close/>
                    <a:moveTo>
                      <a:pt x="9894" y="3025"/>
                    </a:moveTo>
                    <a:cubicBezTo>
                      <a:pt x="9870" y="3025"/>
                      <a:pt x="9847" y="3040"/>
                      <a:pt x="9847" y="3070"/>
                    </a:cubicBezTo>
                    <a:lnTo>
                      <a:pt x="9751" y="3355"/>
                    </a:lnTo>
                    <a:lnTo>
                      <a:pt x="9454" y="3355"/>
                    </a:lnTo>
                    <a:cubicBezTo>
                      <a:pt x="9418" y="3367"/>
                      <a:pt x="9406" y="3415"/>
                      <a:pt x="9430" y="3439"/>
                    </a:cubicBezTo>
                    <a:lnTo>
                      <a:pt x="9680" y="3617"/>
                    </a:lnTo>
                    <a:lnTo>
                      <a:pt x="9585" y="3915"/>
                    </a:lnTo>
                    <a:cubicBezTo>
                      <a:pt x="9575" y="3943"/>
                      <a:pt x="9602" y="3970"/>
                      <a:pt x="9625" y="3970"/>
                    </a:cubicBezTo>
                    <a:cubicBezTo>
                      <a:pt x="9632" y="3970"/>
                      <a:pt x="9639" y="3968"/>
                      <a:pt x="9644" y="3963"/>
                    </a:cubicBezTo>
                    <a:lnTo>
                      <a:pt x="9894" y="3784"/>
                    </a:lnTo>
                    <a:lnTo>
                      <a:pt x="10144" y="3963"/>
                    </a:lnTo>
                    <a:cubicBezTo>
                      <a:pt x="10152" y="3968"/>
                      <a:pt x="10160" y="3970"/>
                      <a:pt x="10168" y="3970"/>
                    </a:cubicBezTo>
                    <a:cubicBezTo>
                      <a:pt x="10194" y="3970"/>
                      <a:pt x="10213" y="3943"/>
                      <a:pt x="10204" y="3915"/>
                    </a:cubicBezTo>
                    <a:lnTo>
                      <a:pt x="10120" y="3617"/>
                    </a:lnTo>
                    <a:lnTo>
                      <a:pt x="10359" y="3439"/>
                    </a:lnTo>
                    <a:cubicBezTo>
                      <a:pt x="10394" y="3415"/>
                      <a:pt x="10382" y="3367"/>
                      <a:pt x="10335" y="3355"/>
                    </a:cubicBezTo>
                    <a:lnTo>
                      <a:pt x="10037" y="3355"/>
                    </a:lnTo>
                    <a:lnTo>
                      <a:pt x="9942" y="3070"/>
                    </a:lnTo>
                    <a:cubicBezTo>
                      <a:pt x="9942" y="3040"/>
                      <a:pt x="9918" y="3025"/>
                      <a:pt x="9894" y="3025"/>
                    </a:cubicBezTo>
                    <a:close/>
                    <a:moveTo>
                      <a:pt x="4018" y="3766"/>
                    </a:moveTo>
                    <a:cubicBezTo>
                      <a:pt x="3998" y="3766"/>
                      <a:pt x="3977" y="3784"/>
                      <a:pt x="3977" y="3820"/>
                    </a:cubicBezTo>
                    <a:lnTo>
                      <a:pt x="3882" y="4106"/>
                    </a:lnTo>
                    <a:lnTo>
                      <a:pt x="3584" y="4106"/>
                    </a:lnTo>
                    <a:cubicBezTo>
                      <a:pt x="3536" y="4106"/>
                      <a:pt x="3524" y="4153"/>
                      <a:pt x="3560" y="4177"/>
                    </a:cubicBezTo>
                    <a:lnTo>
                      <a:pt x="3798" y="4356"/>
                    </a:lnTo>
                    <a:lnTo>
                      <a:pt x="3715" y="4653"/>
                    </a:lnTo>
                    <a:cubicBezTo>
                      <a:pt x="3706" y="4681"/>
                      <a:pt x="3725" y="4709"/>
                      <a:pt x="3751" y="4709"/>
                    </a:cubicBezTo>
                    <a:cubicBezTo>
                      <a:pt x="3758" y="4709"/>
                      <a:pt x="3766" y="4706"/>
                      <a:pt x="3774" y="4701"/>
                    </a:cubicBezTo>
                    <a:lnTo>
                      <a:pt x="4024" y="4522"/>
                    </a:lnTo>
                    <a:lnTo>
                      <a:pt x="4263" y="4701"/>
                    </a:lnTo>
                    <a:cubicBezTo>
                      <a:pt x="4271" y="4706"/>
                      <a:pt x="4279" y="4709"/>
                      <a:pt x="4288" y="4709"/>
                    </a:cubicBezTo>
                    <a:cubicBezTo>
                      <a:pt x="4317" y="4709"/>
                      <a:pt x="4343" y="4681"/>
                      <a:pt x="4334" y="4653"/>
                    </a:cubicBezTo>
                    <a:lnTo>
                      <a:pt x="4239" y="4356"/>
                    </a:lnTo>
                    <a:lnTo>
                      <a:pt x="4489" y="4177"/>
                    </a:lnTo>
                    <a:cubicBezTo>
                      <a:pt x="4513" y="4153"/>
                      <a:pt x="4501" y="4106"/>
                      <a:pt x="4465" y="4106"/>
                    </a:cubicBezTo>
                    <a:lnTo>
                      <a:pt x="4167" y="4106"/>
                    </a:lnTo>
                    <a:lnTo>
                      <a:pt x="4060" y="3820"/>
                    </a:lnTo>
                    <a:cubicBezTo>
                      <a:pt x="4060" y="3784"/>
                      <a:pt x="4039" y="3766"/>
                      <a:pt x="4018" y="3766"/>
                    </a:cubicBezTo>
                    <a:close/>
                    <a:moveTo>
                      <a:pt x="6376" y="3775"/>
                    </a:moveTo>
                    <a:cubicBezTo>
                      <a:pt x="6355" y="3775"/>
                      <a:pt x="6334" y="3790"/>
                      <a:pt x="6334" y="3820"/>
                    </a:cubicBezTo>
                    <a:lnTo>
                      <a:pt x="6239" y="4106"/>
                    </a:lnTo>
                    <a:lnTo>
                      <a:pt x="5941" y="4106"/>
                    </a:lnTo>
                    <a:cubicBezTo>
                      <a:pt x="5894" y="4106"/>
                      <a:pt x="5870" y="4165"/>
                      <a:pt x="5918" y="4177"/>
                    </a:cubicBezTo>
                    <a:lnTo>
                      <a:pt x="6156" y="4356"/>
                    </a:lnTo>
                    <a:lnTo>
                      <a:pt x="6072" y="4653"/>
                    </a:lnTo>
                    <a:cubicBezTo>
                      <a:pt x="6063" y="4681"/>
                      <a:pt x="6082" y="4709"/>
                      <a:pt x="6108" y="4709"/>
                    </a:cubicBezTo>
                    <a:cubicBezTo>
                      <a:pt x="6116" y="4709"/>
                      <a:pt x="6124" y="4706"/>
                      <a:pt x="6132" y="4701"/>
                    </a:cubicBezTo>
                    <a:lnTo>
                      <a:pt x="6382" y="4522"/>
                    </a:lnTo>
                    <a:lnTo>
                      <a:pt x="6632" y="4701"/>
                    </a:lnTo>
                    <a:cubicBezTo>
                      <a:pt x="6637" y="4706"/>
                      <a:pt x="6644" y="4709"/>
                      <a:pt x="6651" y="4709"/>
                    </a:cubicBezTo>
                    <a:cubicBezTo>
                      <a:pt x="6674" y="4709"/>
                      <a:pt x="6701" y="4681"/>
                      <a:pt x="6691" y="4653"/>
                    </a:cubicBezTo>
                    <a:lnTo>
                      <a:pt x="6596" y="4356"/>
                    </a:lnTo>
                    <a:lnTo>
                      <a:pt x="6846" y="4177"/>
                    </a:lnTo>
                    <a:cubicBezTo>
                      <a:pt x="6882" y="4153"/>
                      <a:pt x="6858" y="4106"/>
                      <a:pt x="6822" y="4106"/>
                    </a:cubicBezTo>
                    <a:lnTo>
                      <a:pt x="6513" y="4106"/>
                    </a:lnTo>
                    <a:lnTo>
                      <a:pt x="6418" y="3820"/>
                    </a:lnTo>
                    <a:cubicBezTo>
                      <a:pt x="6418" y="3790"/>
                      <a:pt x="6397" y="3775"/>
                      <a:pt x="6376" y="3775"/>
                    </a:cubicBezTo>
                    <a:close/>
                    <a:moveTo>
                      <a:pt x="8726" y="3766"/>
                    </a:moveTo>
                    <a:cubicBezTo>
                      <a:pt x="8704" y="3766"/>
                      <a:pt x="8680" y="3784"/>
                      <a:pt x="8680" y="3820"/>
                    </a:cubicBezTo>
                    <a:lnTo>
                      <a:pt x="8585" y="4106"/>
                    </a:lnTo>
                    <a:lnTo>
                      <a:pt x="8287" y="4106"/>
                    </a:lnTo>
                    <a:cubicBezTo>
                      <a:pt x="8239" y="4106"/>
                      <a:pt x="8227" y="4153"/>
                      <a:pt x="8263" y="4177"/>
                    </a:cubicBezTo>
                    <a:lnTo>
                      <a:pt x="8501" y="4356"/>
                    </a:lnTo>
                    <a:lnTo>
                      <a:pt x="8418" y="4653"/>
                    </a:lnTo>
                    <a:cubicBezTo>
                      <a:pt x="8409" y="4681"/>
                      <a:pt x="8428" y="4709"/>
                      <a:pt x="8454" y="4709"/>
                    </a:cubicBezTo>
                    <a:cubicBezTo>
                      <a:pt x="8461" y="4709"/>
                      <a:pt x="8469" y="4706"/>
                      <a:pt x="8477" y="4701"/>
                    </a:cubicBezTo>
                    <a:lnTo>
                      <a:pt x="8727" y="4522"/>
                    </a:lnTo>
                    <a:lnTo>
                      <a:pt x="8966" y="4701"/>
                    </a:lnTo>
                    <a:cubicBezTo>
                      <a:pt x="8974" y="4706"/>
                      <a:pt x="8982" y="4709"/>
                      <a:pt x="8991" y="4709"/>
                    </a:cubicBezTo>
                    <a:cubicBezTo>
                      <a:pt x="9020" y="4709"/>
                      <a:pt x="9046" y="4681"/>
                      <a:pt x="9037" y="4653"/>
                    </a:cubicBezTo>
                    <a:lnTo>
                      <a:pt x="8942" y="4356"/>
                    </a:lnTo>
                    <a:lnTo>
                      <a:pt x="9192" y="4177"/>
                    </a:lnTo>
                    <a:cubicBezTo>
                      <a:pt x="9216" y="4153"/>
                      <a:pt x="9204" y="4106"/>
                      <a:pt x="9168" y="4106"/>
                    </a:cubicBezTo>
                    <a:lnTo>
                      <a:pt x="8870" y="4106"/>
                    </a:lnTo>
                    <a:lnTo>
                      <a:pt x="8763" y="3820"/>
                    </a:lnTo>
                    <a:cubicBezTo>
                      <a:pt x="8769" y="3784"/>
                      <a:pt x="8748" y="3766"/>
                      <a:pt x="8726" y="3766"/>
                    </a:cubicBezTo>
                    <a:close/>
                    <a:moveTo>
                      <a:pt x="1668" y="3775"/>
                    </a:moveTo>
                    <a:cubicBezTo>
                      <a:pt x="1646" y="3775"/>
                      <a:pt x="1625" y="3790"/>
                      <a:pt x="1631" y="3820"/>
                    </a:cubicBezTo>
                    <a:lnTo>
                      <a:pt x="1536" y="4106"/>
                    </a:lnTo>
                    <a:lnTo>
                      <a:pt x="1238" y="4106"/>
                    </a:lnTo>
                    <a:cubicBezTo>
                      <a:pt x="1191" y="4106"/>
                      <a:pt x="1179" y="4153"/>
                      <a:pt x="1215" y="4177"/>
                    </a:cubicBezTo>
                    <a:lnTo>
                      <a:pt x="1453" y="4367"/>
                    </a:lnTo>
                    <a:lnTo>
                      <a:pt x="1357" y="4665"/>
                    </a:lnTo>
                    <a:cubicBezTo>
                      <a:pt x="1349" y="4691"/>
                      <a:pt x="1371" y="4710"/>
                      <a:pt x="1398" y="4710"/>
                    </a:cubicBezTo>
                    <a:cubicBezTo>
                      <a:pt x="1408" y="4710"/>
                      <a:pt x="1419" y="4708"/>
                      <a:pt x="1429" y="4701"/>
                    </a:cubicBezTo>
                    <a:lnTo>
                      <a:pt x="1679" y="4534"/>
                    </a:lnTo>
                    <a:lnTo>
                      <a:pt x="1917" y="4701"/>
                    </a:lnTo>
                    <a:cubicBezTo>
                      <a:pt x="1927" y="4708"/>
                      <a:pt x="1938" y="4710"/>
                      <a:pt x="1948" y="4710"/>
                    </a:cubicBezTo>
                    <a:cubicBezTo>
                      <a:pt x="1975" y="4710"/>
                      <a:pt x="1997" y="4691"/>
                      <a:pt x="1988" y="4665"/>
                    </a:cubicBezTo>
                    <a:lnTo>
                      <a:pt x="1893" y="4367"/>
                    </a:lnTo>
                    <a:lnTo>
                      <a:pt x="2143" y="4177"/>
                    </a:lnTo>
                    <a:cubicBezTo>
                      <a:pt x="2167" y="4153"/>
                      <a:pt x="2155" y="4106"/>
                      <a:pt x="2119" y="4106"/>
                    </a:cubicBezTo>
                    <a:lnTo>
                      <a:pt x="1810" y="4106"/>
                    </a:lnTo>
                    <a:lnTo>
                      <a:pt x="1715" y="3820"/>
                    </a:lnTo>
                    <a:cubicBezTo>
                      <a:pt x="1715" y="3790"/>
                      <a:pt x="1691" y="3775"/>
                      <a:pt x="1668" y="3775"/>
                    </a:cubicBezTo>
                    <a:close/>
                    <a:moveTo>
                      <a:pt x="500" y="4555"/>
                    </a:moveTo>
                    <a:cubicBezTo>
                      <a:pt x="485" y="4555"/>
                      <a:pt x="470" y="4564"/>
                      <a:pt x="464" y="4582"/>
                    </a:cubicBezTo>
                    <a:lnTo>
                      <a:pt x="369" y="4879"/>
                    </a:lnTo>
                    <a:lnTo>
                      <a:pt x="60" y="4879"/>
                    </a:lnTo>
                    <a:cubicBezTo>
                      <a:pt x="24" y="4879"/>
                      <a:pt x="0" y="4927"/>
                      <a:pt x="36" y="4951"/>
                    </a:cubicBezTo>
                    <a:lnTo>
                      <a:pt x="286" y="5129"/>
                    </a:lnTo>
                    <a:lnTo>
                      <a:pt x="191" y="5427"/>
                    </a:lnTo>
                    <a:cubicBezTo>
                      <a:pt x="181" y="5455"/>
                      <a:pt x="208" y="5482"/>
                      <a:pt x="231" y="5482"/>
                    </a:cubicBezTo>
                    <a:cubicBezTo>
                      <a:pt x="238" y="5482"/>
                      <a:pt x="245" y="5480"/>
                      <a:pt x="250" y="5475"/>
                    </a:cubicBezTo>
                    <a:lnTo>
                      <a:pt x="500" y="5296"/>
                    </a:lnTo>
                    <a:lnTo>
                      <a:pt x="750" y="5475"/>
                    </a:lnTo>
                    <a:cubicBezTo>
                      <a:pt x="758" y="5480"/>
                      <a:pt x="766" y="5482"/>
                      <a:pt x="774" y="5482"/>
                    </a:cubicBezTo>
                    <a:cubicBezTo>
                      <a:pt x="800" y="5482"/>
                      <a:pt x="819" y="5455"/>
                      <a:pt x="810" y="5427"/>
                    </a:cubicBezTo>
                    <a:lnTo>
                      <a:pt x="715" y="5129"/>
                    </a:lnTo>
                    <a:lnTo>
                      <a:pt x="965" y="4951"/>
                    </a:lnTo>
                    <a:cubicBezTo>
                      <a:pt x="1000" y="4927"/>
                      <a:pt x="976" y="4879"/>
                      <a:pt x="941" y="4879"/>
                    </a:cubicBezTo>
                    <a:lnTo>
                      <a:pt x="643" y="4879"/>
                    </a:lnTo>
                    <a:lnTo>
                      <a:pt x="536" y="4582"/>
                    </a:lnTo>
                    <a:cubicBezTo>
                      <a:pt x="530" y="4564"/>
                      <a:pt x="515" y="4555"/>
                      <a:pt x="500" y="4555"/>
                    </a:cubicBezTo>
                    <a:close/>
                    <a:moveTo>
                      <a:pt x="2846" y="4537"/>
                    </a:moveTo>
                    <a:cubicBezTo>
                      <a:pt x="2822" y="4537"/>
                      <a:pt x="2798" y="4552"/>
                      <a:pt x="2798" y="4582"/>
                    </a:cubicBezTo>
                    <a:lnTo>
                      <a:pt x="2703" y="4879"/>
                    </a:lnTo>
                    <a:lnTo>
                      <a:pt x="2405" y="4879"/>
                    </a:lnTo>
                    <a:cubicBezTo>
                      <a:pt x="2369" y="4879"/>
                      <a:pt x="2346" y="4927"/>
                      <a:pt x="2381" y="4951"/>
                    </a:cubicBezTo>
                    <a:lnTo>
                      <a:pt x="2631" y="5129"/>
                    </a:lnTo>
                    <a:lnTo>
                      <a:pt x="2536" y="5427"/>
                    </a:lnTo>
                    <a:cubicBezTo>
                      <a:pt x="2527" y="5455"/>
                      <a:pt x="2546" y="5482"/>
                      <a:pt x="2572" y="5482"/>
                    </a:cubicBezTo>
                    <a:cubicBezTo>
                      <a:pt x="2580" y="5482"/>
                      <a:pt x="2588" y="5480"/>
                      <a:pt x="2596" y="5475"/>
                    </a:cubicBezTo>
                    <a:lnTo>
                      <a:pt x="2846" y="5296"/>
                    </a:lnTo>
                    <a:lnTo>
                      <a:pt x="3096" y="5475"/>
                    </a:lnTo>
                    <a:cubicBezTo>
                      <a:pt x="3101" y="5480"/>
                      <a:pt x="3108" y="5482"/>
                      <a:pt x="3115" y="5482"/>
                    </a:cubicBezTo>
                    <a:cubicBezTo>
                      <a:pt x="3138" y="5482"/>
                      <a:pt x="3165" y="5455"/>
                      <a:pt x="3155" y="5427"/>
                    </a:cubicBezTo>
                    <a:lnTo>
                      <a:pt x="3060" y="5129"/>
                    </a:lnTo>
                    <a:lnTo>
                      <a:pt x="3310" y="4951"/>
                    </a:lnTo>
                    <a:cubicBezTo>
                      <a:pt x="3346" y="4927"/>
                      <a:pt x="3322" y="4879"/>
                      <a:pt x="3286" y="4879"/>
                    </a:cubicBezTo>
                    <a:lnTo>
                      <a:pt x="2989" y="4879"/>
                    </a:lnTo>
                    <a:lnTo>
                      <a:pt x="2893" y="4582"/>
                    </a:lnTo>
                    <a:cubicBezTo>
                      <a:pt x="2893" y="4552"/>
                      <a:pt x="2870" y="4537"/>
                      <a:pt x="2846" y="4537"/>
                    </a:cubicBezTo>
                    <a:close/>
                    <a:moveTo>
                      <a:pt x="5203" y="4555"/>
                    </a:moveTo>
                    <a:cubicBezTo>
                      <a:pt x="5188" y="4555"/>
                      <a:pt x="5173" y="4564"/>
                      <a:pt x="5167" y="4582"/>
                    </a:cubicBezTo>
                    <a:lnTo>
                      <a:pt x="5072" y="4879"/>
                    </a:lnTo>
                    <a:lnTo>
                      <a:pt x="4763" y="4879"/>
                    </a:lnTo>
                    <a:cubicBezTo>
                      <a:pt x="4758" y="4878"/>
                      <a:pt x="4754" y="4878"/>
                      <a:pt x="4751" y="4878"/>
                    </a:cubicBezTo>
                    <a:cubicBezTo>
                      <a:pt x="4713" y="4878"/>
                      <a:pt x="4706" y="4929"/>
                      <a:pt x="4739" y="4951"/>
                    </a:cubicBezTo>
                    <a:lnTo>
                      <a:pt x="4989" y="5129"/>
                    </a:lnTo>
                    <a:lnTo>
                      <a:pt x="4894" y="5427"/>
                    </a:lnTo>
                    <a:cubicBezTo>
                      <a:pt x="4884" y="5455"/>
                      <a:pt x="4904" y="5482"/>
                      <a:pt x="4930" y="5482"/>
                    </a:cubicBezTo>
                    <a:cubicBezTo>
                      <a:pt x="4937" y="5482"/>
                      <a:pt x="4945" y="5480"/>
                      <a:pt x="4953" y="5475"/>
                    </a:cubicBezTo>
                    <a:lnTo>
                      <a:pt x="5203" y="5296"/>
                    </a:lnTo>
                    <a:lnTo>
                      <a:pt x="5453" y="5475"/>
                    </a:lnTo>
                    <a:cubicBezTo>
                      <a:pt x="5461" y="5480"/>
                      <a:pt x="5469" y="5482"/>
                      <a:pt x="5477" y="5482"/>
                    </a:cubicBezTo>
                    <a:cubicBezTo>
                      <a:pt x="5503" y="5482"/>
                      <a:pt x="5522" y="5455"/>
                      <a:pt x="5513" y="5427"/>
                    </a:cubicBezTo>
                    <a:lnTo>
                      <a:pt x="5417" y="5129"/>
                    </a:lnTo>
                    <a:lnTo>
                      <a:pt x="5668" y="4951"/>
                    </a:lnTo>
                    <a:cubicBezTo>
                      <a:pt x="5700" y="4929"/>
                      <a:pt x="5693" y="4878"/>
                      <a:pt x="5656" y="4878"/>
                    </a:cubicBezTo>
                    <a:cubicBezTo>
                      <a:pt x="5652" y="4878"/>
                      <a:pt x="5648" y="4878"/>
                      <a:pt x="5644" y="4879"/>
                    </a:cubicBezTo>
                    <a:lnTo>
                      <a:pt x="5334" y="4879"/>
                    </a:lnTo>
                    <a:lnTo>
                      <a:pt x="5239" y="4582"/>
                    </a:lnTo>
                    <a:cubicBezTo>
                      <a:pt x="5233" y="4564"/>
                      <a:pt x="5218" y="4555"/>
                      <a:pt x="5203" y="4555"/>
                    </a:cubicBezTo>
                    <a:close/>
                    <a:moveTo>
                      <a:pt x="7549" y="4537"/>
                    </a:moveTo>
                    <a:cubicBezTo>
                      <a:pt x="7525" y="4537"/>
                      <a:pt x="7501" y="4552"/>
                      <a:pt x="7501" y="4582"/>
                    </a:cubicBezTo>
                    <a:lnTo>
                      <a:pt x="7406" y="4879"/>
                    </a:lnTo>
                    <a:lnTo>
                      <a:pt x="7108" y="4879"/>
                    </a:lnTo>
                    <a:cubicBezTo>
                      <a:pt x="7104" y="4878"/>
                      <a:pt x="7100" y="4878"/>
                      <a:pt x="7096" y="4878"/>
                    </a:cubicBezTo>
                    <a:cubicBezTo>
                      <a:pt x="7059" y="4878"/>
                      <a:pt x="7052" y="4929"/>
                      <a:pt x="7084" y="4951"/>
                    </a:cubicBezTo>
                    <a:lnTo>
                      <a:pt x="7334" y="5129"/>
                    </a:lnTo>
                    <a:lnTo>
                      <a:pt x="7239" y="5427"/>
                    </a:lnTo>
                    <a:cubicBezTo>
                      <a:pt x="7230" y="5455"/>
                      <a:pt x="7249" y="5482"/>
                      <a:pt x="7275" y="5482"/>
                    </a:cubicBezTo>
                    <a:cubicBezTo>
                      <a:pt x="7283" y="5482"/>
                      <a:pt x="7291" y="5480"/>
                      <a:pt x="7299" y="5475"/>
                    </a:cubicBezTo>
                    <a:lnTo>
                      <a:pt x="7549" y="5296"/>
                    </a:lnTo>
                    <a:lnTo>
                      <a:pt x="7799" y="5475"/>
                    </a:lnTo>
                    <a:cubicBezTo>
                      <a:pt x="7804" y="5480"/>
                      <a:pt x="7811" y="5482"/>
                      <a:pt x="7818" y="5482"/>
                    </a:cubicBezTo>
                    <a:cubicBezTo>
                      <a:pt x="7841" y="5482"/>
                      <a:pt x="7867" y="5455"/>
                      <a:pt x="7858" y="5427"/>
                    </a:cubicBezTo>
                    <a:lnTo>
                      <a:pt x="7763" y="5129"/>
                    </a:lnTo>
                    <a:lnTo>
                      <a:pt x="8013" y="4951"/>
                    </a:lnTo>
                    <a:cubicBezTo>
                      <a:pt x="8046" y="4929"/>
                      <a:pt x="8029" y="4878"/>
                      <a:pt x="7998" y="4878"/>
                    </a:cubicBezTo>
                    <a:cubicBezTo>
                      <a:pt x="7996" y="4878"/>
                      <a:pt x="7992" y="4878"/>
                      <a:pt x="7989" y="4879"/>
                    </a:cubicBezTo>
                    <a:lnTo>
                      <a:pt x="7692" y="4879"/>
                    </a:lnTo>
                    <a:lnTo>
                      <a:pt x="7596" y="4582"/>
                    </a:lnTo>
                    <a:cubicBezTo>
                      <a:pt x="7596" y="4552"/>
                      <a:pt x="7573" y="4537"/>
                      <a:pt x="7549" y="4537"/>
                    </a:cubicBezTo>
                    <a:close/>
                    <a:moveTo>
                      <a:pt x="9894" y="4537"/>
                    </a:moveTo>
                    <a:cubicBezTo>
                      <a:pt x="9870" y="4537"/>
                      <a:pt x="9847" y="4552"/>
                      <a:pt x="9847" y="4582"/>
                    </a:cubicBezTo>
                    <a:lnTo>
                      <a:pt x="9751" y="4879"/>
                    </a:lnTo>
                    <a:lnTo>
                      <a:pt x="9454" y="4879"/>
                    </a:lnTo>
                    <a:cubicBezTo>
                      <a:pt x="9418" y="4879"/>
                      <a:pt x="9406" y="4927"/>
                      <a:pt x="9430" y="4951"/>
                    </a:cubicBezTo>
                    <a:lnTo>
                      <a:pt x="9680" y="5129"/>
                    </a:lnTo>
                    <a:lnTo>
                      <a:pt x="9585" y="5427"/>
                    </a:lnTo>
                    <a:cubicBezTo>
                      <a:pt x="9575" y="5455"/>
                      <a:pt x="9602" y="5482"/>
                      <a:pt x="9625" y="5482"/>
                    </a:cubicBezTo>
                    <a:cubicBezTo>
                      <a:pt x="9632" y="5482"/>
                      <a:pt x="9639" y="5480"/>
                      <a:pt x="9644" y="5475"/>
                    </a:cubicBezTo>
                    <a:lnTo>
                      <a:pt x="9894" y="5296"/>
                    </a:lnTo>
                    <a:lnTo>
                      <a:pt x="10144" y="5475"/>
                    </a:lnTo>
                    <a:cubicBezTo>
                      <a:pt x="10152" y="5480"/>
                      <a:pt x="10160" y="5482"/>
                      <a:pt x="10168" y="5482"/>
                    </a:cubicBezTo>
                    <a:cubicBezTo>
                      <a:pt x="10194" y="5482"/>
                      <a:pt x="10213" y="5455"/>
                      <a:pt x="10204" y="5427"/>
                    </a:cubicBezTo>
                    <a:lnTo>
                      <a:pt x="10120" y="5129"/>
                    </a:lnTo>
                    <a:lnTo>
                      <a:pt x="10359" y="4951"/>
                    </a:lnTo>
                    <a:cubicBezTo>
                      <a:pt x="10394" y="4927"/>
                      <a:pt x="10382" y="4879"/>
                      <a:pt x="10335" y="4879"/>
                    </a:cubicBezTo>
                    <a:lnTo>
                      <a:pt x="10037" y="4879"/>
                    </a:lnTo>
                    <a:lnTo>
                      <a:pt x="9942" y="4582"/>
                    </a:lnTo>
                    <a:cubicBezTo>
                      <a:pt x="9942" y="4552"/>
                      <a:pt x="9918" y="4537"/>
                      <a:pt x="9894" y="4537"/>
                    </a:cubicBezTo>
                    <a:close/>
                    <a:moveTo>
                      <a:pt x="4018" y="5287"/>
                    </a:moveTo>
                    <a:cubicBezTo>
                      <a:pt x="3998" y="5287"/>
                      <a:pt x="3977" y="5302"/>
                      <a:pt x="3977" y="5332"/>
                    </a:cubicBezTo>
                    <a:lnTo>
                      <a:pt x="3882" y="5618"/>
                    </a:lnTo>
                    <a:lnTo>
                      <a:pt x="3584" y="5618"/>
                    </a:lnTo>
                    <a:cubicBezTo>
                      <a:pt x="3536" y="5618"/>
                      <a:pt x="3524" y="5665"/>
                      <a:pt x="3560" y="5689"/>
                    </a:cubicBezTo>
                    <a:lnTo>
                      <a:pt x="3798" y="5868"/>
                    </a:lnTo>
                    <a:lnTo>
                      <a:pt x="3715" y="6165"/>
                    </a:lnTo>
                    <a:cubicBezTo>
                      <a:pt x="3706" y="6200"/>
                      <a:pt x="3723" y="6222"/>
                      <a:pt x="3747" y="6222"/>
                    </a:cubicBezTo>
                    <a:cubicBezTo>
                      <a:pt x="3755" y="6222"/>
                      <a:pt x="3765" y="6219"/>
                      <a:pt x="3774" y="6213"/>
                    </a:cubicBezTo>
                    <a:lnTo>
                      <a:pt x="4024" y="6034"/>
                    </a:lnTo>
                    <a:lnTo>
                      <a:pt x="4263" y="6213"/>
                    </a:lnTo>
                    <a:cubicBezTo>
                      <a:pt x="4272" y="6219"/>
                      <a:pt x="4283" y="6222"/>
                      <a:pt x="4292" y="6222"/>
                    </a:cubicBezTo>
                    <a:cubicBezTo>
                      <a:pt x="4320" y="6222"/>
                      <a:pt x="4343" y="6200"/>
                      <a:pt x="4334" y="6165"/>
                    </a:cubicBezTo>
                    <a:lnTo>
                      <a:pt x="4239" y="5868"/>
                    </a:lnTo>
                    <a:lnTo>
                      <a:pt x="4489" y="5689"/>
                    </a:lnTo>
                    <a:cubicBezTo>
                      <a:pt x="4525" y="5665"/>
                      <a:pt x="4501" y="5618"/>
                      <a:pt x="4465" y="5618"/>
                    </a:cubicBezTo>
                    <a:lnTo>
                      <a:pt x="4167" y="5618"/>
                    </a:lnTo>
                    <a:lnTo>
                      <a:pt x="4060" y="5332"/>
                    </a:lnTo>
                    <a:cubicBezTo>
                      <a:pt x="4060" y="5302"/>
                      <a:pt x="4039" y="5287"/>
                      <a:pt x="4018" y="5287"/>
                    </a:cubicBezTo>
                    <a:close/>
                    <a:moveTo>
                      <a:pt x="6379" y="5292"/>
                    </a:moveTo>
                    <a:cubicBezTo>
                      <a:pt x="6357" y="5292"/>
                      <a:pt x="6334" y="5307"/>
                      <a:pt x="6334" y="5332"/>
                    </a:cubicBezTo>
                    <a:lnTo>
                      <a:pt x="6239" y="5618"/>
                    </a:lnTo>
                    <a:lnTo>
                      <a:pt x="5941" y="5618"/>
                    </a:lnTo>
                    <a:cubicBezTo>
                      <a:pt x="5894" y="5618"/>
                      <a:pt x="5882" y="5677"/>
                      <a:pt x="5918" y="5701"/>
                    </a:cubicBezTo>
                    <a:lnTo>
                      <a:pt x="6156" y="5868"/>
                    </a:lnTo>
                    <a:lnTo>
                      <a:pt x="6072" y="6165"/>
                    </a:lnTo>
                    <a:cubicBezTo>
                      <a:pt x="6064" y="6200"/>
                      <a:pt x="6080" y="6222"/>
                      <a:pt x="6104" y="6222"/>
                    </a:cubicBezTo>
                    <a:cubicBezTo>
                      <a:pt x="6113" y="6222"/>
                      <a:pt x="6122" y="6219"/>
                      <a:pt x="6132" y="6213"/>
                    </a:cubicBezTo>
                    <a:lnTo>
                      <a:pt x="6382" y="6034"/>
                    </a:lnTo>
                    <a:lnTo>
                      <a:pt x="6632" y="6213"/>
                    </a:lnTo>
                    <a:cubicBezTo>
                      <a:pt x="6638" y="6219"/>
                      <a:pt x="6646" y="6222"/>
                      <a:pt x="6655" y="6222"/>
                    </a:cubicBezTo>
                    <a:cubicBezTo>
                      <a:pt x="6677" y="6222"/>
                      <a:pt x="6700" y="6200"/>
                      <a:pt x="6691" y="6165"/>
                    </a:cubicBezTo>
                    <a:lnTo>
                      <a:pt x="6596" y="5868"/>
                    </a:lnTo>
                    <a:lnTo>
                      <a:pt x="6846" y="5689"/>
                    </a:lnTo>
                    <a:cubicBezTo>
                      <a:pt x="6870" y="5665"/>
                      <a:pt x="6858" y="5618"/>
                      <a:pt x="6822" y="5618"/>
                    </a:cubicBezTo>
                    <a:lnTo>
                      <a:pt x="6513" y="5618"/>
                    </a:lnTo>
                    <a:lnTo>
                      <a:pt x="6418" y="5332"/>
                    </a:lnTo>
                    <a:cubicBezTo>
                      <a:pt x="6418" y="5304"/>
                      <a:pt x="6399" y="5292"/>
                      <a:pt x="6379" y="5292"/>
                    </a:cubicBezTo>
                    <a:close/>
                    <a:moveTo>
                      <a:pt x="8726" y="5287"/>
                    </a:moveTo>
                    <a:cubicBezTo>
                      <a:pt x="8704" y="5287"/>
                      <a:pt x="8680" y="5302"/>
                      <a:pt x="8680" y="5332"/>
                    </a:cubicBezTo>
                    <a:lnTo>
                      <a:pt x="8585" y="5618"/>
                    </a:lnTo>
                    <a:lnTo>
                      <a:pt x="8287" y="5618"/>
                    </a:lnTo>
                    <a:cubicBezTo>
                      <a:pt x="8239" y="5618"/>
                      <a:pt x="8227" y="5665"/>
                      <a:pt x="8263" y="5689"/>
                    </a:cubicBezTo>
                    <a:lnTo>
                      <a:pt x="8501" y="5868"/>
                    </a:lnTo>
                    <a:lnTo>
                      <a:pt x="8418" y="6165"/>
                    </a:lnTo>
                    <a:cubicBezTo>
                      <a:pt x="8409" y="6200"/>
                      <a:pt x="8426" y="6222"/>
                      <a:pt x="8450" y="6222"/>
                    </a:cubicBezTo>
                    <a:cubicBezTo>
                      <a:pt x="8458" y="6222"/>
                      <a:pt x="8468" y="6219"/>
                      <a:pt x="8477" y="6213"/>
                    </a:cubicBezTo>
                    <a:lnTo>
                      <a:pt x="8727" y="6034"/>
                    </a:lnTo>
                    <a:lnTo>
                      <a:pt x="8966" y="6213"/>
                    </a:lnTo>
                    <a:cubicBezTo>
                      <a:pt x="8975" y="6219"/>
                      <a:pt x="8986" y="6222"/>
                      <a:pt x="8995" y="6222"/>
                    </a:cubicBezTo>
                    <a:cubicBezTo>
                      <a:pt x="9023" y="6222"/>
                      <a:pt x="9046" y="6200"/>
                      <a:pt x="9037" y="6165"/>
                    </a:cubicBezTo>
                    <a:lnTo>
                      <a:pt x="8942" y="5868"/>
                    </a:lnTo>
                    <a:lnTo>
                      <a:pt x="9192" y="5689"/>
                    </a:lnTo>
                    <a:cubicBezTo>
                      <a:pt x="9216" y="5665"/>
                      <a:pt x="9204" y="5618"/>
                      <a:pt x="9168" y="5618"/>
                    </a:cubicBezTo>
                    <a:lnTo>
                      <a:pt x="8870" y="5618"/>
                    </a:lnTo>
                    <a:lnTo>
                      <a:pt x="8763" y="5332"/>
                    </a:lnTo>
                    <a:cubicBezTo>
                      <a:pt x="8769" y="5302"/>
                      <a:pt x="8748" y="5287"/>
                      <a:pt x="8726" y="5287"/>
                    </a:cubicBezTo>
                    <a:close/>
                    <a:moveTo>
                      <a:pt x="1668" y="5287"/>
                    </a:moveTo>
                    <a:cubicBezTo>
                      <a:pt x="1646" y="5287"/>
                      <a:pt x="1625" y="5302"/>
                      <a:pt x="1631" y="5332"/>
                    </a:cubicBezTo>
                    <a:lnTo>
                      <a:pt x="1536" y="5618"/>
                    </a:lnTo>
                    <a:lnTo>
                      <a:pt x="1238" y="5618"/>
                    </a:lnTo>
                    <a:cubicBezTo>
                      <a:pt x="1191" y="5618"/>
                      <a:pt x="1179" y="5677"/>
                      <a:pt x="1215" y="5689"/>
                    </a:cubicBezTo>
                    <a:lnTo>
                      <a:pt x="1453" y="5880"/>
                    </a:lnTo>
                    <a:lnTo>
                      <a:pt x="1357" y="6177"/>
                    </a:lnTo>
                    <a:cubicBezTo>
                      <a:pt x="1348" y="6205"/>
                      <a:pt x="1375" y="6233"/>
                      <a:pt x="1404" y="6233"/>
                    </a:cubicBezTo>
                    <a:cubicBezTo>
                      <a:pt x="1412" y="6233"/>
                      <a:pt x="1421" y="6230"/>
                      <a:pt x="1429" y="6225"/>
                    </a:cubicBezTo>
                    <a:lnTo>
                      <a:pt x="1679" y="6046"/>
                    </a:lnTo>
                    <a:lnTo>
                      <a:pt x="1917" y="6225"/>
                    </a:lnTo>
                    <a:cubicBezTo>
                      <a:pt x="1925" y="6230"/>
                      <a:pt x="1934" y="6233"/>
                      <a:pt x="1942" y="6233"/>
                    </a:cubicBezTo>
                    <a:cubicBezTo>
                      <a:pt x="1971" y="6233"/>
                      <a:pt x="1998" y="6205"/>
                      <a:pt x="1988" y="6177"/>
                    </a:cubicBezTo>
                    <a:lnTo>
                      <a:pt x="1893" y="5880"/>
                    </a:lnTo>
                    <a:lnTo>
                      <a:pt x="2143" y="5689"/>
                    </a:lnTo>
                    <a:cubicBezTo>
                      <a:pt x="2179" y="5665"/>
                      <a:pt x="2155" y="5618"/>
                      <a:pt x="2119" y="5618"/>
                    </a:cubicBezTo>
                    <a:lnTo>
                      <a:pt x="1810" y="5618"/>
                    </a:lnTo>
                    <a:lnTo>
                      <a:pt x="1715" y="5332"/>
                    </a:lnTo>
                    <a:cubicBezTo>
                      <a:pt x="1715" y="5302"/>
                      <a:pt x="1691" y="5287"/>
                      <a:pt x="1668" y="5287"/>
                    </a:cubicBezTo>
                    <a:close/>
                    <a:moveTo>
                      <a:pt x="502" y="6072"/>
                    </a:moveTo>
                    <a:cubicBezTo>
                      <a:pt x="489" y="6072"/>
                      <a:pt x="474" y="6079"/>
                      <a:pt x="464" y="6094"/>
                    </a:cubicBezTo>
                    <a:lnTo>
                      <a:pt x="369" y="6392"/>
                    </a:lnTo>
                    <a:lnTo>
                      <a:pt x="60" y="6392"/>
                    </a:lnTo>
                    <a:cubicBezTo>
                      <a:pt x="24" y="6392"/>
                      <a:pt x="12" y="6439"/>
                      <a:pt x="36" y="6463"/>
                    </a:cubicBezTo>
                    <a:lnTo>
                      <a:pt x="286" y="6642"/>
                    </a:lnTo>
                    <a:lnTo>
                      <a:pt x="191" y="6939"/>
                    </a:lnTo>
                    <a:cubicBezTo>
                      <a:pt x="181" y="6967"/>
                      <a:pt x="208" y="6995"/>
                      <a:pt x="237" y="6995"/>
                    </a:cubicBezTo>
                    <a:cubicBezTo>
                      <a:pt x="245" y="6995"/>
                      <a:pt x="254" y="6992"/>
                      <a:pt x="262" y="6987"/>
                    </a:cubicBezTo>
                    <a:lnTo>
                      <a:pt x="500" y="6820"/>
                    </a:lnTo>
                    <a:lnTo>
                      <a:pt x="750" y="6999"/>
                    </a:lnTo>
                    <a:cubicBezTo>
                      <a:pt x="758" y="7004"/>
                      <a:pt x="766" y="7006"/>
                      <a:pt x="774" y="7006"/>
                    </a:cubicBezTo>
                    <a:cubicBezTo>
                      <a:pt x="800" y="7006"/>
                      <a:pt x="819" y="6979"/>
                      <a:pt x="810" y="6951"/>
                    </a:cubicBezTo>
                    <a:lnTo>
                      <a:pt x="715" y="6653"/>
                    </a:lnTo>
                    <a:lnTo>
                      <a:pt x="965" y="6475"/>
                    </a:lnTo>
                    <a:cubicBezTo>
                      <a:pt x="1000" y="6451"/>
                      <a:pt x="976" y="6403"/>
                      <a:pt x="941" y="6403"/>
                    </a:cubicBezTo>
                    <a:lnTo>
                      <a:pt x="643" y="6403"/>
                    </a:lnTo>
                    <a:lnTo>
                      <a:pt x="536" y="6106"/>
                    </a:lnTo>
                    <a:cubicBezTo>
                      <a:pt x="536" y="6085"/>
                      <a:pt x="520" y="6072"/>
                      <a:pt x="502" y="6072"/>
                    </a:cubicBezTo>
                    <a:close/>
                    <a:moveTo>
                      <a:pt x="2846" y="6052"/>
                    </a:moveTo>
                    <a:cubicBezTo>
                      <a:pt x="2822" y="6052"/>
                      <a:pt x="2798" y="6070"/>
                      <a:pt x="2798" y="6106"/>
                    </a:cubicBezTo>
                    <a:lnTo>
                      <a:pt x="2703" y="6403"/>
                    </a:lnTo>
                    <a:lnTo>
                      <a:pt x="2405" y="6403"/>
                    </a:lnTo>
                    <a:cubicBezTo>
                      <a:pt x="2369" y="6403"/>
                      <a:pt x="2346" y="6451"/>
                      <a:pt x="2381" y="6475"/>
                    </a:cubicBezTo>
                    <a:lnTo>
                      <a:pt x="2631" y="6653"/>
                    </a:lnTo>
                    <a:lnTo>
                      <a:pt x="2536" y="6951"/>
                    </a:lnTo>
                    <a:cubicBezTo>
                      <a:pt x="2527" y="6979"/>
                      <a:pt x="2546" y="7006"/>
                      <a:pt x="2572" y="7006"/>
                    </a:cubicBezTo>
                    <a:cubicBezTo>
                      <a:pt x="2580" y="7006"/>
                      <a:pt x="2588" y="7004"/>
                      <a:pt x="2596" y="6999"/>
                    </a:cubicBezTo>
                    <a:lnTo>
                      <a:pt x="2846" y="6820"/>
                    </a:lnTo>
                    <a:lnTo>
                      <a:pt x="3096" y="6999"/>
                    </a:lnTo>
                    <a:cubicBezTo>
                      <a:pt x="3101" y="7004"/>
                      <a:pt x="3108" y="7006"/>
                      <a:pt x="3115" y="7006"/>
                    </a:cubicBezTo>
                    <a:cubicBezTo>
                      <a:pt x="3138" y="7006"/>
                      <a:pt x="3165" y="6979"/>
                      <a:pt x="3155" y="6951"/>
                    </a:cubicBezTo>
                    <a:lnTo>
                      <a:pt x="3060" y="6653"/>
                    </a:lnTo>
                    <a:lnTo>
                      <a:pt x="3310" y="6475"/>
                    </a:lnTo>
                    <a:cubicBezTo>
                      <a:pt x="3346" y="6451"/>
                      <a:pt x="3322" y="6403"/>
                      <a:pt x="3286" y="6403"/>
                    </a:cubicBezTo>
                    <a:lnTo>
                      <a:pt x="2989" y="6403"/>
                    </a:lnTo>
                    <a:lnTo>
                      <a:pt x="2893" y="6106"/>
                    </a:lnTo>
                    <a:cubicBezTo>
                      <a:pt x="2893" y="6070"/>
                      <a:pt x="2870" y="6052"/>
                      <a:pt x="2846" y="6052"/>
                    </a:cubicBezTo>
                    <a:close/>
                    <a:moveTo>
                      <a:pt x="5203" y="6070"/>
                    </a:moveTo>
                    <a:cubicBezTo>
                      <a:pt x="5188" y="6070"/>
                      <a:pt x="5173" y="6082"/>
                      <a:pt x="5167" y="6106"/>
                    </a:cubicBezTo>
                    <a:lnTo>
                      <a:pt x="5072" y="6403"/>
                    </a:lnTo>
                    <a:lnTo>
                      <a:pt x="4763" y="6403"/>
                    </a:lnTo>
                    <a:cubicBezTo>
                      <a:pt x="4727" y="6403"/>
                      <a:pt x="4703" y="6451"/>
                      <a:pt x="4739" y="6475"/>
                    </a:cubicBezTo>
                    <a:lnTo>
                      <a:pt x="4989" y="6653"/>
                    </a:lnTo>
                    <a:lnTo>
                      <a:pt x="4894" y="6951"/>
                    </a:lnTo>
                    <a:cubicBezTo>
                      <a:pt x="4884" y="6979"/>
                      <a:pt x="4904" y="7006"/>
                      <a:pt x="4930" y="7006"/>
                    </a:cubicBezTo>
                    <a:cubicBezTo>
                      <a:pt x="4937" y="7006"/>
                      <a:pt x="4945" y="7004"/>
                      <a:pt x="4953" y="6999"/>
                    </a:cubicBezTo>
                    <a:lnTo>
                      <a:pt x="5203" y="6820"/>
                    </a:lnTo>
                    <a:lnTo>
                      <a:pt x="5453" y="6999"/>
                    </a:lnTo>
                    <a:cubicBezTo>
                      <a:pt x="5461" y="7004"/>
                      <a:pt x="5469" y="7006"/>
                      <a:pt x="5477" y="7006"/>
                    </a:cubicBezTo>
                    <a:cubicBezTo>
                      <a:pt x="5503" y="7006"/>
                      <a:pt x="5522" y="6979"/>
                      <a:pt x="5513" y="6951"/>
                    </a:cubicBezTo>
                    <a:lnTo>
                      <a:pt x="5417" y="6653"/>
                    </a:lnTo>
                    <a:lnTo>
                      <a:pt x="5668" y="6475"/>
                    </a:lnTo>
                    <a:cubicBezTo>
                      <a:pt x="5703" y="6451"/>
                      <a:pt x="5679" y="6403"/>
                      <a:pt x="5644" y="6403"/>
                    </a:cubicBezTo>
                    <a:lnTo>
                      <a:pt x="5334" y="6403"/>
                    </a:lnTo>
                    <a:lnTo>
                      <a:pt x="5239" y="6106"/>
                    </a:lnTo>
                    <a:cubicBezTo>
                      <a:pt x="5233" y="6082"/>
                      <a:pt x="5218" y="6070"/>
                      <a:pt x="5203" y="6070"/>
                    </a:cubicBezTo>
                    <a:close/>
                    <a:moveTo>
                      <a:pt x="7547" y="6055"/>
                    </a:moveTo>
                    <a:cubicBezTo>
                      <a:pt x="7526" y="6055"/>
                      <a:pt x="7506" y="6067"/>
                      <a:pt x="7501" y="6094"/>
                    </a:cubicBezTo>
                    <a:lnTo>
                      <a:pt x="7406" y="6392"/>
                    </a:lnTo>
                    <a:lnTo>
                      <a:pt x="7108" y="6392"/>
                    </a:lnTo>
                    <a:cubicBezTo>
                      <a:pt x="7072" y="6392"/>
                      <a:pt x="7049" y="6439"/>
                      <a:pt x="7084" y="6463"/>
                    </a:cubicBezTo>
                    <a:lnTo>
                      <a:pt x="7334" y="6642"/>
                    </a:lnTo>
                    <a:lnTo>
                      <a:pt x="7239" y="6939"/>
                    </a:lnTo>
                    <a:cubicBezTo>
                      <a:pt x="7230" y="6967"/>
                      <a:pt x="7249" y="6995"/>
                      <a:pt x="7275" y="6995"/>
                    </a:cubicBezTo>
                    <a:cubicBezTo>
                      <a:pt x="7283" y="6995"/>
                      <a:pt x="7291" y="6992"/>
                      <a:pt x="7299" y="6987"/>
                    </a:cubicBezTo>
                    <a:lnTo>
                      <a:pt x="7549" y="6808"/>
                    </a:lnTo>
                    <a:lnTo>
                      <a:pt x="7799" y="6999"/>
                    </a:lnTo>
                    <a:cubicBezTo>
                      <a:pt x="7804" y="7004"/>
                      <a:pt x="7811" y="7006"/>
                      <a:pt x="7818" y="7006"/>
                    </a:cubicBezTo>
                    <a:cubicBezTo>
                      <a:pt x="7841" y="7006"/>
                      <a:pt x="7867" y="6979"/>
                      <a:pt x="7858" y="6951"/>
                    </a:cubicBezTo>
                    <a:lnTo>
                      <a:pt x="7763" y="6653"/>
                    </a:lnTo>
                    <a:lnTo>
                      <a:pt x="8013" y="6475"/>
                    </a:lnTo>
                    <a:cubicBezTo>
                      <a:pt x="8037" y="6451"/>
                      <a:pt x="8025" y="6403"/>
                      <a:pt x="7989" y="6403"/>
                    </a:cubicBezTo>
                    <a:lnTo>
                      <a:pt x="7692" y="6403"/>
                    </a:lnTo>
                    <a:lnTo>
                      <a:pt x="7596" y="6106"/>
                    </a:lnTo>
                    <a:cubicBezTo>
                      <a:pt x="7596" y="6073"/>
                      <a:pt x="7571" y="6055"/>
                      <a:pt x="7547" y="6055"/>
                    </a:cubicBezTo>
                    <a:close/>
                    <a:moveTo>
                      <a:pt x="9894" y="6052"/>
                    </a:moveTo>
                    <a:cubicBezTo>
                      <a:pt x="9870" y="6052"/>
                      <a:pt x="9847" y="6070"/>
                      <a:pt x="9847" y="6106"/>
                    </a:cubicBezTo>
                    <a:lnTo>
                      <a:pt x="9751" y="6403"/>
                    </a:lnTo>
                    <a:lnTo>
                      <a:pt x="9454" y="6403"/>
                    </a:lnTo>
                    <a:cubicBezTo>
                      <a:pt x="9418" y="6403"/>
                      <a:pt x="9406" y="6451"/>
                      <a:pt x="9430" y="6475"/>
                    </a:cubicBezTo>
                    <a:lnTo>
                      <a:pt x="9680" y="6653"/>
                    </a:lnTo>
                    <a:lnTo>
                      <a:pt x="9585" y="6951"/>
                    </a:lnTo>
                    <a:cubicBezTo>
                      <a:pt x="9575" y="6979"/>
                      <a:pt x="9602" y="7006"/>
                      <a:pt x="9625" y="7006"/>
                    </a:cubicBezTo>
                    <a:cubicBezTo>
                      <a:pt x="9632" y="7006"/>
                      <a:pt x="9639" y="7004"/>
                      <a:pt x="9644" y="6999"/>
                    </a:cubicBezTo>
                    <a:lnTo>
                      <a:pt x="9894" y="6820"/>
                    </a:lnTo>
                    <a:lnTo>
                      <a:pt x="10144" y="6999"/>
                    </a:lnTo>
                    <a:cubicBezTo>
                      <a:pt x="10152" y="7004"/>
                      <a:pt x="10160" y="7006"/>
                      <a:pt x="10168" y="7006"/>
                    </a:cubicBezTo>
                    <a:cubicBezTo>
                      <a:pt x="10194" y="7006"/>
                      <a:pt x="10213" y="6979"/>
                      <a:pt x="10204" y="6951"/>
                    </a:cubicBezTo>
                    <a:lnTo>
                      <a:pt x="10120" y="6653"/>
                    </a:lnTo>
                    <a:lnTo>
                      <a:pt x="10359" y="6475"/>
                    </a:lnTo>
                    <a:cubicBezTo>
                      <a:pt x="10394" y="6451"/>
                      <a:pt x="10382" y="6403"/>
                      <a:pt x="10335" y="6403"/>
                    </a:cubicBezTo>
                    <a:lnTo>
                      <a:pt x="10037" y="6403"/>
                    </a:lnTo>
                    <a:lnTo>
                      <a:pt x="9942" y="6106"/>
                    </a:lnTo>
                    <a:cubicBezTo>
                      <a:pt x="9942" y="6070"/>
                      <a:pt x="9918" y="6052"/>
                      <a:pt x="9894" y="6052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7150" rotWithShape="0" algn="bl" dir="5400000" dist="19050">
                  <a:srgbClr val="000000">
                    <a:alpha val="50000"/>
                  </a:srgb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947" name="Google Shape;12947;p40"/>
            <p:cNvSpPr/>
            <p:nvPr/>
          </p:nvSpPr>
          <p:spPr>
            <a:xfrm flipH="1">
              <a:off x="826633" y="3944669"/>
              <a:ext cx="373211" cy="395193"/>
            </a:xfrm>
            <a:custGeom>
              <a:rect b="b" l="l" r="r" t="t"/>
              <a:pathLst>
                <a:path extrusionOk="0" h="10678" w="8847">
                  <a:moveTo>
                    <a:pt x="3537" y="1"/>
                  </a:moveTo>
                  <a:lnTo>
                    <a:pt x="3513" y="6478"/>
                  </a:lnTo>
                  <a:lnTo>
                    <a:pt x="3537" y="6704"/>
                  </a:lnTo>
                  <a:lnTo>
                    <a:pt x="3334" y="6704"/>
                  </a:lnTo>
                  <a:cubicBezTo>
                    <a:pt x="417" y="6847"/>
                    <a:pt x="1" y="8692"/>
                    <a:pt x="1" y="9692"/>
                  </a:cubicBezTo>
                  <a:cubicBezTo>
                    <a:pt x="1" y="9811"/>
                    <a:pt x="12" y="9907"/>
                    <a:pt x="12" y="9990"/>
                  </a:cubicBezTo>
                  <a:cubicBezTo>
                    <a:pt x="24" y="10109"/>
                    <a:pt x="36" y="10228"/>
                    <a:pt x="60" y="10347"/>
                  </a:cubicBezTo>
                  <a:cubicBezTo>
                    <a:pt x="1513" y="10567"/>
                    <a:pt x="2980" y="10678"/>
                    <a:pt x="4449" y="10678"/>
                  </a:cubicBezTo>
                  <a:cubicBezTo>
                    <a:pt x="5918" y="10678"/>
                    <a:pt x="7388" y="10567"/>
                    <a:pt x="8847" y="10347"/>
                  </a:cubicBezTo>
                  <a:lnTo>
                    <a:pt x="8835" y="9823"/>
                  </a:lnTo>
                  <a:lnTo>
                    <a:pt x="8835" y="9526"/>
                  </a:lnTo>
                  <a:lnTo>
                    <a:pt x="881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8" name="Google Shape;12948;p40"/>
            <p:cNvSpPr/>
            <p:nvPr/>
          </p:nvSpPr>
          <p:spPr>
            <a:xfrm flipH="1">
              <a:off x="827139" y="3944225"/>
              <a:ext cx="372704" cy="382868"/>
            </a:xfrm>
            <a:custGeom>
              <a:rect b="b" l="l" r="r" t="t"/>
              <a:pathLst>
                <a:path extrusionOk="0" h="10345" w="8835">
                  <a:moveTo>
                    <a:pt x="7275" y="1"/>
                  </a:moveTo>
                  <a:cubicBezTo>
                    <a:pt x="7240" y="1930"/>
                    <a:pt x="6739" y="7918"/>
                    <a:pt x="6620" y="9895"/>
                  </a:cubicBezTo>
                  <a:cubicBezTo>
                    <a:pt x="5989" y="9978"/>
                    <a:pt x="5346" y="10026"/>
                    <a:pt x="4715" y="10050"/>
                  </a:cubicBezTo>
                  <a:cubicBezTo>
                    <a:pt x="4488" y="10056"/>
                    <a:pt x="4261" y="10060"/>
                    <a:pt x="4034" y="10060"/>
                  </a:cubicBezTo>
                  <a:cubicBezTo>
                    <a:pt x="2681" y="10060"/>
                    <a:pt x="1336" y="9939"/>
                    <a:pt x="1" y="9704"/>
                  </a:cubicBezTo>
                  <a:lnTo>
                    <a:pt x="1" y="9704"/>
                  </a:lnTo>
                  <a:cubicBezTo>
                    <a:pt x="1" y="9823"/>
                    <a:pt x="12" y="9919"/>
                    <a:pt x="12" y="10002"/>
                  </a:cubicBezTo>
                  <a:cubicBezTo>
                    <a:pt x="1327" y="10231"/>
                    <a:pt x="2657" y="10345"/>
                    <a:pt x="3989" y="10345"/>
                  </a:cubicBezTo>
                  <a:cubicBezTo>
                    <a:pt x="4323" y="10345"/>
                    <a:pt x="4656" y="10338"/>
                    <a:pt x="4989" y="10323"/>
                  </a:cubicBezTo>
                  <a:cubicBezTo>
                    <a:pt x="5823" y="10288"/>
                    <a:pt x="6644" y="10204"/>
                    <a:pt x="7466" y="10085"/>
                  </a:cubicBezTo>
                  <a:cubicBezTo>
                    <a:pt x="7918" y="10014"/>
                    <a:pt x="8383" y="9954"/>
                    <a:pt x="8835" y="9835"/>
                  </a:cubicBezTo>
                  <a:lnTo>
                    <a:pt x="8823" y="9526"/>
                  </a:lnTo>
                  <a:cubicBezTo>
                    <a:pt x="8359" y="9645"/>
                    <a:pt x="7871" y="9728"/>
                    <a:pt x="7394" y="9788"/>
                  </a:cubicBezTo>
                  <a:cubicBezTo>
                    <a:pt x="7228" y="9823"/>
                    <a:pt x="7073" y="9835"/>
                    <a:pt x="6906" y="9859"/>
                  </a:cubicBezTo>
                  <a:cubicBezTo>
                    <a:pt x="7025" y="7883"/>
                    <a:pt x="7525" y="1918"/>
                    <a:pt x="75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9" name="Google Shape;12949;p40"/>
            <p:cNvSpPr/>
            <p:nvPr/>
          </p:nvSpPr>
          <p:spPr>
            <a:xfrm flipH="1">
              <a:off x="921337" y="4184392"/>
              <a:ext cx="137861" cy="60067"/>
            </a:xfrm>
            <a:custGeom>
              <a:rect b="b" l="l" r="r" t="t"/>
              <a:pathLst>
                <a:path extrusionOk="0" h="1623" w="3268">
                  <a:moveTo>
                    <a:pt x="179" y="1"/>
                  </a:moveTo>
                  <a:lnTo>
                    <a:pt x="203" y="239"/>
                  </a:lnTo>
                  <a:lnTo>
                    <a:pt x="0" y="239"/>
                  </a:lnTo>
                  <a:cubicBezTo>
                    <a:pt x="1048" y="608"/>
                    <a:pt x="2060" y="1072"/>
                    <a:pt x="3036" y="1620"/>
                  </a:cubicBezTo>
                  <a:cubicBezTo>
                    <a:pt x="3046" y="1622"/>
                    <a:pt x="3056" y="1622"/>
                    <a:pt x="3066" y="1622"/>
                  </a:cubicBezTo>
                  <a:cubicBezTo>
                    <a:pt x="3192" y="1622"/>
                    <a:pt x="3268" y="1481"/>
                    <a:pt x="3179" y="1382"/>
                  </a:cubicBezTo>
                  <a:cubicBezTo>
                    <a:pt x="2215" y="834"/>
                    <a:pt x="1215" y="382"/>
                    <a:pt x="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0" name="Google Shape;12950;p40"/>
            <p:cNvSpPr/>
            <p:nvPr/>
          </p:nvSpPr>
          <p:spPr>
            <a:xfrm flipH="1">
              <a:off x="869828" y="4194866"/>
              <a:ext cx="99472" cy="92229"/>
            </a:xfrm>
            <a:custGeom>
              <a:rect b="b" l="l" r="r" t="t"/>
              <a:pathLst>
                <a:path extrusionOk="0" h="2492" w="2358">
                  <a:moveTo>
                    <a:pt x="1179" y="0"/>
                  </a:moveTo>
                  <a:cubicBezTo>
                    <a:pt x="879" y="0"/>
                    <a:pt x="578" y="116"/>
                    <a:pt x="346" y="349"/>
                  </a:cubicBezTo>
                  <a:cubicBezTo>
                    <a:pt x="131" y="575"/>
                    <a:pt x="1" y="873"/>
                    <a:pt x="1" y="1182"/>
                  </a:cubicBezTo>
                  <a:lnTo>
                    <a:pt x="1" y="1301"/>
                  </a:lnTo>
                  <a:cubicBezTo>
                    <a:pt x="1" y="1623"/>
                    <a:pt x="131" y="1920"/>
                    <a:pt x="346" y="2146"/>
                  </a:cubicBezTo>
                  <a:cubicBezTo>
                    <a:pt x="572" y="2361"/>
                    <a:pt x="870" y="2480"/>
                    <a:pt x="1179" y="2492"/>
                  </a:cubicBezTo>
                  <a:cubicBezTo>
                    <a:pt x="1489" y="2492"/>
                    <a:pt x="1786" y="2361"/>
                    <a:pt x="2013" y="2146"/>
                  </a:cubicBezTo>
                  <a:cubicBezTo>
                    <a:pt x="2227" y="1920"/>
                    <a:pt x="2358" y="1623"/>
                    <a:pt x="2358" y="1301"/>
                  </a:cubicBezTo>
                  <a:lnTo>
                    <a:pt x="2358" y="1182"/>
                  </a:lnTo>
                  <a:cubicBezTo>
                    <a:pt x="2358" y="873"/>
                    <a:pt x="2227" y="575"/>
                    <a:pt x="2013" y="349"/>
                  </a:cubicBezTo>
                  <a:cubicBezTo>
                    <a:pt x="1780" y="116"/>
                    <a:pt x="1480" y="0"/>
                    <a:pt x="11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1" name="Google Shape;12951;p40"/>
            <p:cNvSpPr/>
            <p:nvPr/>
          </p:nvSpPr>
          <p:spPr>
            <a:xfrm flipH="1">
              <a:off x="884382" y="4208524"/>
              <a:ext cx="70365" cy="65027"/>
            </a:xfrm>
            <a:custGeom>
              <a:rect b="b" l="l" r="r" t="t"/>
              <a:pathLst>
                <a:path extrusionOk="0" h="1757" w="1668">
                  <a:moveTo>
                    <a:pt x="836" y="0"/>
                  </a:moveTo>
                  <a:cubicBezTo>
                    <a:pt x="623" y="0"/>
                    <a:pt x="412" y="81"/>
                    <a:pt x="251" y="242"/>
                  </a:cubicBezTo>
                  <a:cubicBezTo>
                    <a:pt x="96" y="396"/>
                    <a:pt x="1" y="611"/>
                    <a:pt x="1" y="837"/>
                  </a:cubicBezTo>
                  <a:lnTo>
                    <a:pt x="1" y="920"/>
                  </a:lnTo>
                  <a:cubicBezTo>
                    <a:pt x="1" y="1146"/>
                    <a:pt x="96" y="1361"/>
                    <a:pt x="251" y="1516"/>
                  </a:cubicBezTo>
                  <a:cubicBezTo>
                    <a:pt x="412" y="1676"/>
                    <a:pt x="623" y="1757"/>
                    <a:pt x="836" y="1757"/>
                  </a:cubicBezTo>
                  <a:cubicBezTo>
                    <a:pt x="1049" y="1757"/>
                    <a:pt x="1263" y="1676"/>
                    <a:pt x="1430" y="1516"/>
                  </a:cubicBezTo>
                  <a:cubicBezTo>
                    <a:pt x="1584" y="1361"/>
                    <a:pt x="1668" y="1146"/>
                    <a:pt x="1668" y="920"/>
                  </a:cubicBezTo>
                  <a:lnTo>
                    <a:pt x="1668" y="837"/>
                  </a:lnTo>
                  <a:cubicBezTo>
                    <a:pt x="1668" y="611"/>
                    <a:pt x="1584" y="396"/>
                    <a:pt x="1430" y="242"/>
                  </a:cubicBezTo>
                  <a:cubicBezTo>
                    <a:pt x="1263" y="81"/>
                    <a:pt x="1049" y="0"/>
                    <a:pt x="8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2" name="Google Shape;12952;p40"/>
            <p:cNvSpPr/>
            <p:nvPr/>
          </p:nvSpPr>
          <p:spPr>
            <a:xfrm flipH="1">
              <a:off x="1077507" y="4208524"/>
              <a:ext cx="120818" cy="112177"/>
            </a:xfrm>
            <a:custGeom>
              <a:rect b="b" l="l" r="r" t="t"/>
              <a:pathLst>
                <a:path extrusionOk="0" h="3031" w="2864">
                  <a:moveTo>
                    <a:pt x="2398" y="0"/>
                  </a:moveTo>
                  <a:cubicBezTo>
                    <a:pt x="2381" y="0"/>
                    <a:pt x="2364" y="1"/>
                    <a:pt x="2346" y="3"/>
                  </a:cubicBezTo>
                  <a:cubicBezTo>
                    <a:pt x="988" y="123"/>
                    <a:pt x="0" y="1325"/>
                    <a:pt x="131" y="2682"/>
                  </a:cubicBezTo>
                  <a:cubicBezTo>
                    <a:pt x="154" y="2919"/>
                    <a:pt x="336" y="3030"/>
                    <a:pt x="518" y="3030"/>
                  </a:cubicBezTo>
                  <a:cubicBezTo>
                    <a:pt x="721" y="3030"/>
                    <a:pt x="924" y="2892"/>
                    <a:pt x="905" y="2635"/>
                  </a:cubicBezTo>
                  <a:cubicBezTo>
                    <a:pt x="786" y="1706"/>
                    <a:pt x="1465" y="861"/>
                    <a:pt x="2393" y="777"/>
                  </a:cubicBezTo>
                  <a:cubicBezTo>
                    <a:pt x="2864" y="720"/>
                    <a:pt x="2837" y="0"/>
                    <a:pt x="23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3" name="Google Shape;12953;p40"/>
            <p:cNvSpPr/>
            <p:nvPr/>
          </p:nvSpPr>
          <p:spPr>
            <a:xfrm flipH="1">
              <a:off x="1030512" y="4200233"/>
              <a:ext cx="48808" cy="28757"/>
            </a:xfrm>
            <a:custGeom>
              <a:rect b="b" l="l" r="r" t="t"/>
              <a:pathLst>
                <a:path extrusionOk="0" h="777" w="1157">
                  <a:moveTo>
                    <a:pt x="642" y="0"/>
                  </a:moveTo>
                  <a:cubicBezTo>
                    <a:pt x="631" y="0"/>
                    <a:pt x="620" y="0"/>
                    <a:pt x="608" y="1"/>
                  </a:cubicBezTo>
                  <a:lnTo>
                    <a:pt x="501" y="1"/>
                  </a:lnTo>
                  <a:cubicBezTo>
                    <a:pt x="1" y="36"/>
                    <a:pt x="35" y="776"/>
                    <a:pt x="515" y="776"/>
                  </a:cubicBezTo>
                  <a:cubicBezTo>
                    <a:pt x="526" y="776"/>
                    <a:pt x="537" y="776"/>
                    <a:pt x="549" y="775"/>
                  </a:cubicBezTo>
                  <a:lnTo>
                    <a:pt x="656" y="775"/>
                  </a:lnTo>
                  <a:cubicBezTo>
                    <a:pt x="1156" y="740"/>
                    <a:pt x="1122" y="0"/>
                    <a:pt x="64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4" name="Google Shape;12954;p40"/>
            <p:cNvSpPr/>
            <p:nvPr/>
          </p:nvSpPr>
          <p:spPr>
            <a:xfrm>
              <a:off x="1224176" y="3944669"/>
              <a:ext cx="373211" cy="395193"/>
            </a:xfrm>
            <a:custGeom>
              <a:rect b="b" l="l" r="r" t="t"/>
              <a:pathLst>
                <a:path extrusionOk="0" h="10678" w="8847">
                  <a:moveTo>
                    <a:pt x="36" y="1"/>
                  </a:moveTo>
                  <a:lnTo>
                    <a:pt x="24" y="9526"/>
                  </a:lnTo>
                  <a:lnTo>
                    <a:pt x="24" y="9823"/>
                  </a:lnTo>
                  <a:lnTo>
                    <a:pt x="0" y="10347"/>
                  </a:lnTo>
                  <a:cubicBezTo>
                    <a:pt x="1459" y="10567"/>
                    <a:pt x="2926" y="10678"/>
                    <a:pt x="4393" y="10678"/>
                  </a:cubicBezTo>
                  <a:cubicBezTo>
                    <a:pt x="5861" y="10678"/>
                    <a:pt x="7328" y="10567"/>
                    <a:pt x="8787" y="10347"/>
                  </a:cubicBezTo>
                  <a:cubicBezTo>
                    <a:pt x="8811" y="10228"/>
                    <a:pt x="8823" y="10109"/>
                    <a:pt x="8834" y="9990"/>
                  </a:cubicBezTo>
                  <a:cubicBezTo>
                    <a:pt x="8834" y="9907"/>
                    <a:pt x="8846" y="9811"/>
                    <a:pt x="8846" y="9692"/>
                  </a:cubicBezTo>
                  <a:cubicBezTo>
                    <a:pt x="8846" y="8692"/>
                    <a:pt x="8430" y="6847"/>
                    <a:pt x="5513" y="6704"/>
                  </a:cubicBezTo>
                  <a:lnTo>
                    <a:pt x="5310" y="6704"/>
                  </a:lnTo>
                  <a:lnTo>
                    <a:pt x="5334" y="6478"/>
                  </a:lnTo>
                  <a:lnTo>
                    <a:pt x="53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5" name="Google Shape;12955;p40"/>
            <p:cNvSpPr/>
            <p:nvPr/>
          </p:nvSpPr>
          <p:spPr>
            <a:xfrm>
              <a:off x="1219491" y="3944225"/>
              <a:ext cx="372747" cy="382868"/>
            </a:xfrm>
            <a:custGeom>
              <a:rect b="b" l="l" r="r" t="t"/>
              <a:pathLst>
                <a:path extrusionOk="0" h="10345" w="8836">
                  <a:moveTo>
                    <a:pt x="1263" y="1"/>
                  </a:moveTo>
                  <a:cubicBezTo>
                    <a:pt x="1311" y="1918"/>
                    <a:pt x="1811" y="7883"/>
                    <a:pt x="1930" y="9859"/>
                  </a:cubicBezTo>
                  <a:cubicBezTo>
                    <a:pt x="1763" y="9835"/>
                    <a:pt x="1608" y="9823"/>
                    <a:pt x="1442" y="9788"/>
                  </a:cubicBezTo>
                  <a:cubicBezTo>
                    <a:pt x="953" y="9728"/>
                    <a:pt x="477" y="9645"/>
                    <a:pt x="13" y="9526"/>
                  </a:cubicBezTo>
                  <a:lnTo>
                    <a:pt x="1" y="9835"/>
                  </a:lnTo>
                  <a:cubicBezTo>
                    <a:pt x="453" y="9954"/>
                    <a:pt x="918" y="10014"/>
                    <a:pt x="1358" y="10085"/>
                  </a:cubicBezTo>
                  <a:cubicBezTo>
                    <a:pt x="2180" y="10204"/>
                    <a:pt x="3013" y="10288"/>
                    <a:pt x="3847" y="10323"/>
                  </a:cubicBezTo>
                  <a:cubicBezTo>
                    <a:pt x="4180" y="10338"/>
                    <a:pt x="4513" y="10345"/>
                    <a:pt x="4847" y="10345"/>
                  </a:cubicBezTo>
                  <a:cubicBezTo>
                    <a:pt x="6179" y="10345"/>
                    <a:pt x="7509" y="10231"/>
                    <a:pt x="8823" y="10002"/>
                  </a:cubicBezTo>
                  <a:cubicBezTo>
                    <a:pt x="8823" y="9919"/>
                    <a:pt x="8835" y="9823"/>
                    <a:pt x="8835" y="9704"/>
                  </a:cubicBezTo>
                  <a:lnTo>
                    <a:pt x="8835" y="9704"/>
                  </a:lnTo>
                  <a:cubicBezTo>
                    <a:pt x="7500" y="9939"/>
                    <a:pt x="6146" y="10060"/>
                    <a:pt x="4798" y="10060"/>
                  </a:cubicBezTo>
                  <a:cubicBezTo>
                    <a:pt x="4572" y="10060"/>
                    <a:pt x="4346" y="10056"/>
                    <a:pt x="4120" y="10050"/>
                  </a:cubicBezTo>
                  <a:cubicBezTo>
                    <a:pt x="3478" y="10026"/>
                    <a:pt x="2847" y="9978"/>
                    <a:pt x="2215" y="9895"/>
                  </a:cubicBezTo>
                  <a:cubicBezTo>
                    <a:pt x="2096" y="7918"/>
                    <a:pt x="1596" y="1930"/>
                    <a:pt x="15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6" name="Google Shape;12956;p40"/>
            <p:cNvSpPr/>
            <p:nvPr/>
          </p:nvSpPr>
          <p:spPr>
            <a:xfrm>
              <a:off x="1313227" y="4184392"/>
              <a:ext cx="138367" cy="60067"/>
            </a:xfrm>
            <a:custGeom>
              <a:rect b="b" l="l" r="r" t="t"/>
              <a:pathLst>
                <a:path extrusionOk="0" h="1623" w="3280">
                  <a:moveTo>
                    <a:pt x="3101" y="1"/>
                  </a:moveTo>
                  <a:lnTo>
                    <a:pt x="3101" y="1"/>
                  </a:lnTo>
                  <a:cubicBezTo>
                    <a:pt x="2065" y="382"/>
                    <a:pt x="1053" y="834"/>
                    <a:pt x="89" y="1382"/>
                  </a:cubicBezTo>
                  <a:cubicBezTo>
                    <a:pt x="0" y="1481"/>
                    <a:pt x="87" y="1622"/>
                    <a:pt x="205" y="1622"/>
                  </a:cubicBezTo>
                  <a:cubicBezTo>
                    <a:pt x="213" y="1622"/>
                    <a:pt x="222" y="1622"/>
                    <a:pt x="232" y="1620"/>
                  </a:cubicBezTo>
                  <a:cubicBezTo>
                    <a:pt x="1208" y="1072"/>
                    <a:pt x="2232" y="608"/>
                    <a:pt x="3280" y="239"/>
                  </a:cubicBezTo>
                  <a:lnTo>
                    <a:pt x="3077" y="239"/>
                  </a:lnTo>
                  <a:lnTo>
                    <a:pt x="31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7" name="Google Shape;12957;p40"/>
            <p:cNvSpPr/>
            <p:nvPr/>
          </p:nvSpPr>
          <p:spPr>
            <a:xfrm>
              <a:off x="1261718" y="4194866"/>
              <a:ext cx="99978" cy="92229"/>
            </a:xfrm>
            <a:custGeom>
              <a:rect b="b" l="l" r="r" t="t"/>
              <a:pathLst>
                <a:path extrusionOk="0" h="2492" w="2370">
                  <a:moveTo>
                    <a:pt x="1186" y="0"/>
                  </a:moveTo>
                  <a:cubicBezTo>
                    <a:pt x="884" y="0"/>
                    <a:pt x="583" y="116"/>
                    <a:pt x="357" y="349"/>
                  </a:cubicBezTo>
                  <a:cubicBezTo>
                    <a:pt x="131" y="575"/>
                    <a:pt x="12" y="873"/>
                    <a:pt x="0" y="1182"/>
                  </a:cubicBezTo>
                  <a:lnTo>
                    <a:pt x="0" y="1301"/>
                  </a:lnTo>
                  <a:cubicBezTo>
                    <a:pt x="12" y="1623"/>
                    <a:pt x="131" y="1920"/>
                    <a:pt x="357" y="2146"/>
                  </a:cubicBezTo>
                  <a:cubicBezTo>
                    <a:pt x="572" y="2361"/>
                    <a:pt x="869" y="2492"/>
                    <a:pt x="1191" y="2492"/>
                  </a:cubicBezTo>
                  <a:cubicBezTo>
                    <a:pt x="1500" y="2480"/>
                    <a:pt x="1798" y="2361"/>
                    <a:pt x="2024" y="2146"/>
                  </a:cubicBezTo>
                  <a:cubicBezTo>
                    <a:pt x="2238" y="1920"/>
                    <a:pt x="2357" y="1623"/>
                    <a:pt x="2369" y="1301"/>
                  </a:cubicBezTo>
                  <a:lnTo>
                    <a:pt x="2369" y="1182"/>
                  </a:lnTo>
                  <a:cubicBezTo>
                    <a:pt x="2357" y="873"/>
                    <a:pt x="2238" y="575"/>
                    <a:pt x="2024" y="349"/>
                  </a:cubicBezTo>
                  <a:cubicBezTo>
                    <a:pt x="1792" y="116"/>
                    <a:pt x="1488" y="0"/>
                    <a:pt x="118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8" name="Google Shape;12958;p40"/>
            <p:cNvSpPr/>
            <p:nvPr/>
          </p:nvSpPr>
          <p:spPr>
            <a:xfrm>
              <a:off x="1276272" y="4208524"/>
              <a:ext cx="70871" cy="65360"/>
            </a:xfrm>
            <a:custGeom>
              <a:rect b="b" l="l" r="r" t="t"/>
              <a:pathLst>
                <a:path extrusionOk="0" h="1766" w="1680">
                  <a:moveTo>
                    <a:pt x="840" y="0"/>
                  </a:moveTo>
                  <a:cubicBezTo>
                    <a:pt x="625" y="0"/>
                    <a:pt x="411" y="81"/>
                    <a:pt x="250" y="242"/>
                  </a:cubicBezTo>
                  <a:cubicBezTo>
                    <a:pt x="96" y="396"/>
                    <a:pt x="0" y="611"/>
                    <a:pt x="0" y="837"/>
                  </a:cubicBezTo>
                  <a:lnTo>
                    <a:pt x="0" y="920"/>
                  </a:lnTo>
                  <a:cubicBezTo>
                    <a:pt x="0" y="1146"/>
                    <a:pt x="84" y="1361"/>
                    <a:pt x="238" y="1516"/>
                  </a:cubicBezTo>
                  <a:cubicBezTo>
                    <a:pt x="393" y="1670"/>
                    <a:pt x="608" y="1766"/>
                    <a:pt x="834" y="1766"/>
                  </a:cubicBezTo>
                  <a:cubicBezTo>
                    <a:pt x="1060" y="1766"/>
                    <a:pt x="1274" y="1670"/>
                    <a:pt x="1429" y="1516"/>
                  </a:cubicBezTo>
                  <a:cubicBezTo>
                    <a:pt x="1584" y="1361"/>
                    <a:pt x="1667" y="1146"/>
                    <a:pt x="1679" y="920"/>
                  </a:cubicBezTo>
                  <a:lnTo>
                    <a:pt x="1679" y="837"/>
                  </a:lnTo>
                  <a:cubicBezTo>
                    <a:pt x="1667" y="611"/>
                    <a:pt x="1584" y="396"/>
                    <a:pt x="1429" y="242"/>
                  </a:cubicBezTo>
                  <a:cubicBezTo>
                    <a:pt x="1268" y="81"/>
                    <a:pt x="1054" y="0"/>
                    <a:pt x="8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9" name="Google Shape;12959;p40"/>
            <p:cNvSpPr/>
            <p:nvPr/>
          </p:nvSpPr>
          <p:spPr>
            <a:xfrm>
              <a:off x="1469903" y="4208524"/>
              <a:ext cx="120818" cy="112177"/>
            </a:xfrm>
            <a:custGeom>
              <a:rect b="b" l="l" r="r" t="t"/>
              <a:pathLst>
                <a:path extrusionOk="0" h="3031" w="2864">
                  <a:moveTo>
                    <a:pt x="476" y="0"/>
                  </a:moveTo>
                  <a:cubicBezTo>
                    <a:pt x="27" y="0"/>
                    <a:pt x="1" y="720"/>
                    <a:pt x="482" y="777"/>
                  </a:cubicBezTo>
                  <a:cubicBezTo>
                    <a:pt x="1411" y="861"/>
                    <a:pt x="2078" y="1706"/>
                    <a:pt x="1971" y="2635"/>
                  </a:cubicBezTo>
                  <a:cubicBezTo>
                    <a:pt x="1946" y="2892"/>
                    <a:pt x="2149" y="3030"/>
                    <a:pt x="2352" y="3030"/>
                  </a:cubicBezTo>
                  <a:cubicBezTo>
                    <a:pt x="2534" y="3030"/>
                    <a:pt x="2716" y="2919"/>
                    <a:pt x="2733" y="2682"/>
                  </a:cubicBezTo>
                  <a:cubicBezTo>
                    <a:pt x="2864" y="1325"/>
                    <a:pt x="1875" y="123"/>
                    <a:pt x="530" y="3"/>
                  </a:cubicBezTo>
                  <a:cubicBezTo>
                    <a:pt x="512" y="1"/>
                    <a:pt x="494" y="0"/>
                    <a:pt x="4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0" name="Google Shape;12960;p40"/>
            <p:cNvSpPr/>
            <p:nvPr/>
          </p:nvSpPr>
          <p:spPr>
            <a:xfrm>
              <a:off x="1422403" y="4200233"/>
              <a:ext cx="49314" cy="28757"/>
            </a:xfrm>
            <a:custGeom>
              <a:rect b="b" l="l" r="r" t="t"/>
              <a:pathLst>
                <a:path extrusionOk="0" h="777" w="1169">
                  <a:moveTo>
                    <a:pt x="526" y="0"/>
                  </a:moveTo>
                  <a:cubicBezTo>
                    <a:pt x="35" y="0"/>
                    <a:pt x="1" y="740"/>
                    <a:pt x="501" y="775"/>
                  </a:cubicBezTo>
                  <a:lnTo>
                    <a:pt x="608" y="775"/>
                  </a:lnTo>
                  <a:cubicBezTo>
                    <a:pt x="620" y="776"/>
                    <a:pt x="631" y="776"/>
                    <a:pt x="642" y="776"/>
                  </a:cubicBezTo>
                  <a:cubicBezTo>
                    <a:pt x="1123" y="776"/>
                    <a:pt x="1168" y="36"/>
                    <a:pt x="668" y="1"/>
                  </a:cubicBezTo>
                  <a:lnTo>
                    <a:pt x="561" y="1"/>
                  </a:lnTo>
                  <a:cubicBezTo>
                    <a:pt x="549" y="0"/>
                    <a:pt x="537" y="0"/>
                    <a:pt x="52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1" name="Google Shape;12961;p40"/>
            <p:cNvSpPr/>
            <p:nvPr/>
          </p:nvSpPr>
          <p:spPr>
            <a:xfrm>
              <a:off x="786793" y="3694795"/>
              <a:ext cx="302418" cy="38271"/>
            </a:xfrm>
            <a:custGeom>
              <a:rect b="b" l="l" r="r" t="t"/>
              <a:pathLst>
                <a:path extrusionOk="0" h="1034" w="7895">
                  <a:moveTo>
                    <a:pt x="0" y="1"/>
                  </a:moveTo>
                  <a:lnTo>
                    <a:pt x="36" y="489"/>
                  </a:lnTo>
                  <a:cubicBezTo>
                    <a:pt x="1767" y="806"/>
                    <a:pt x="3507" y="1034"/>
                    <a:pt x="5248" y="1034"/>
                  </a:cubicBezTo>
                  <a:cubicBezTo>
                    <a:pt x="6119" y="1034"/>
                    <a:pt x="6989" y="977"/>
                    <a:pt x="7859" y="846"/>
                  </a:cubicBezTo>
                  <a:cubicBezTo>
                    <a:pt x="7870" y="679"/>
                    <a:pt x="7882" y="525"/>
                    <a:pt x="7894" y="358"/>
                  </a:cubicBezTo>
                  <a:lnTo>
                    <a:pt x="7894" y="358"/>
                  </a:lnTo>
                  <a:cubicBezTo>
                    <a:pt x="7008" y="502"/>
                    <a:pt x="6120" y="564"/>
                    <a:pt x="5232" y="564"/>
                  </a:cubicBezTo>
                  <a:cubicBezTo>
                    <a:pt x="3484" y="564"/>
                    <a:pt x="1737" y="32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2" name="Google Shape;12962;p40"/>
            <p:cNvSpPr/>
            <p:nvPr/>
          </p:nvSpPr>
          <p:spPr>
            <a:xfrm>
              <a:off x="1163052" y="3682026"/>
              <a:ext cx="315174" cy="45192"/>
            </a:xfrm>
            <a:custGeom>
              <a:rect b="b" l="l" r="r" t="t"/>
              <a:pathLst>
                <a:path extrusionOk="0" h="1221" w="8228">
                  <a:moveTo>
                    <a:pt x="8215" y="1"/>
                  </a:moveTo>
                  <a:cubicBezTo>
                    <a:pt x="6003" y="490"/>
                    <a:pt x="3743" y="738"/>
                    <a:pt x="1474" y="738"/>
                  </a:cubicBezTo>
                  <a:cubicBezTo>
                    <a:pt x="983" y="738"/>
                    <a:pt x="492" y="726"/>
                    <a:pt x="0" y="703"/>
                  </a:cubicBezTo>
                  <a:lnTo>
                    <a:pt x="0" y="703"/>
                  </a:lnTo>
                  <a:cubicBezTo>
                    <a:pt x="24" y="870"/>
                    <a:pt x="36" y="1024"/>
                    <a:pt x="60" y="1191"/>
                  </a:cubicBezTo>
                  <a:cubicBezTo>
                    <a:pt x="517" y="1211"/>
                    <a:pt x="975" y="1221"/>
                    <a:pt x="1432" y="1221"/>
                  </a:cubicBezTo>
                  <a:cubicBezTo>
                    <a:pt x="3712" y="1221"/>
                    <a:pt x="5986" y="975"/>
                    <a:pt x="8227" y="489"/>
                  </a:cubicBezTo>
                  <a:cubicBezTo>
                    <a:pt x="8227" y="322"/>
                    <a:pt x="8215" y="155"/>
                    <a:pt x="82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3" name="Google Shape;12963;p40"/>
            <p:cNvSpPr/>
            <p:nvPr/>
          </p:nvSpPr>
          <p:spPr>
            <a:xfrm>
              <a:off x="875420" y="3556002"/>
              <a:ext cx="244807" cy="275299"/>
            </a:xfrm>
            <a:custGeom>
              <a:rect b="b" l="l" r="r" t="t"/>
              <a:pathLst>
                <a:path extrusionOk="0" h="7438" w="6391">
                  <a:moveTo>
                    <a:pt x="3122" y="0"/>
                  </a:moveTo>
                  <a:cubicBezTo>
                    <a:pt x="2933" y="0"/>
                    <a:pt x="2748" y="20"/>
                    <a:pt x="2573" y="60"/>
                  </a:cubicBezTo>
                  <a:cubicBezTo>
                    <a:pt x="2180" y="143"/>
                    <a:pt x="1823" y="346"/>
                    <a:pt x="1549" y="631"/>
                  </a:cubicBezTo>
                  <a:cubicBezTo>
                    <a:pt x="37" y="2191"/>
                    <a:pt x="1" y="5251"/>
                    <a:pt x="1632" y="6763"/>
                  </a:cubicBezTo>
                  <a:cubicBezTo>
                    <a:pt x="2144" y="7223"/>
                    <a:pt x="2709" y="7437"/>
                    <a:pt x="3306" y="7437"/>
                  </a:cubicBezTo>
                  <a:cubicBezTo>
                    <a:pt x="3682" y="7437"/>
                    <a:pt x="4070" y="7353"/>
                    <a:pt x="4466" y="7192"/>
                  </a:cubicBezTo>
                  <a:cubicBezTo>
                    <a:pt x="6073" y="6537"/>
                    <a:pt x="6133" y="4287"/>
                    <a:pt x="6264" y="2751"/>
                  </a:cubicBezTo>
                  <a:cubicBezTo>
                    <a:pt x="6390" y="1197"/>
                    <a:pt x="4614" y="0"/>
                    <a:pt x="31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4" name="Google Shape;12964;p40"/>
            <p:cNvSpPr/>
            <p:nvPr/>
          </p:nvSpPr>
          <p:spPr>
            <a:xfrm>
              <a:off x="942031" y="3591311"/>
              <a:ext cx="120891" cy="97158"/>
            </a:xfrm>
            <a:custGeom>
              <a:rect b="b" l="l" r="r" t="t"/>
              <a:pathLst>
                <a:path extrusionOk="0" h="2625" w="3156">
                  <a:moveTo>
                    <a:pt x="1834" y="0"/>
                  </a:moveTo>
                  <a:cubicBezTo>
                    <a:pt x="1558" y="0"/>
                    <a:pt x="1281" y="97"/>
                    <a:pt x="1060" y="296"/>
                  </a:cubicBezTo>
                  <a:cubicBezTo>
                    <a:pt x="1048" y="308"/>
                    <a:pt x="1036" y="320"/>
                    <a:pt x="1012" y="332"/>
                  </a:cubicBezTo>
                  <a:cubicBezTo>
                    <a:pt x="655" y="451"/>
                    <a:pt x="357" y="725"/>
                    <a:pt x="226" y="1094"/>
                  </a:cubicBezTo>
                  <a:cubicBezTo>
                    <a:pt x="0" y="1761"/>
                    <a:pt x="512" y="2380"/>
                    <a:pt x="1143" y="2559"/>
                  </a:cubicBezTo>
                  <a:cubicBezTo>
                    <a:pt x="1289" y="2603"/>
                    <a:pt x="1439" y="2625"/>
                    <a:pt x="1587" y="2625"/>
                  </a:cubicBezTo>
                  <a:cubicBezTo>
                    <a:pt x="2033" y="2625"/>
                    <a:pt x="2471" y="2431"/>
                    <a:pt x="2774" y="2082"/>
                  </a:cubicBezTo>
                  <a:cubicBezTo>
                    <a:pt x="3155" y="1582"/>
                    <a:pt x="3132" y="892"/>
                    <a:pt x="2727" y="416"/>
                  </a:cubicBezTo>
                  <a:cubicBezTo>
                    <a:pt x="2499" y="142"/>
                    <a:pt x="2167" y="0"/>
                    <a:pt x="18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5" name="Google Shape;12965;p40"/>
            <p:cNvSpPr/>
            <p:nvPr/>
          </p:nvSpPr>
          <p:spPr>
            <a:xfrm>
              <a:off x="1268761" y="3556002"/>
              <a:ext cx="244769" cy="275299"/>
            </a:xfrm>
            <a:custGeom>
              <a:rect b="b" l="l" r="r" t="t"/>
              <a:pathLst>
                <a:path extrusionOk="0" h="7438" w="6390">
                  <a:moveTo>
                    <a:pt x="3269" y="0"/>
                  </a:moveTo>
                  <a:cubicBezTo>
                    <a:pt x="1777" y="0"/>
                    <a:pt x="0" y="1197"/>
                    <a:pt x="127" y="2751"/>
                  </a:cubicBezTo>
                  <a:cubicBezTo>
                    <a:pt x="258" y="4287"/>
                    <a:pt x="318" y="6537"/>
                    <a:pt x="1925" y="7192"/>
                  </a:cubicBezTo>
                  <a:cubicBezTo>
                    <a:pt x="2320" y="7353"/>
                    <a:pt x="2709" y="7437"/>
                    <a:pt x="3084" y="7437"/>
                  </a:cubicBezTo>
                  <a:cubicBezTo>
                    <a:pt x="3680" y="7437"/>
                    <a:pt x="4242" y="7223"/>
                    <a:pt x="4747" y="6763"/>
                  </a:cubicBezTo>
                  <a:cubicBezTo>
                    <a:pt x="6390" y="5251"/>
                    <a:pt x="6354" y="2191"/>
                    <a:pt x="4842" y="631"/>
                  </a:cubicBezTo>
                  <a:cubicBezTo>
                    <a:pt x="4568" y="346"/>
                    <a:pt x="4211" y="143"/>
                    <a:pt x="3818" y="60"/>
                  </a:cubicBezTo>
                  <a:cubicBezTo>
                    <a:pt x="3643" y="20"/>
                    <a:pt x="3458" y="0"/>
                    <a:pt x="32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6" name="Google Shape;12966;p40"/>
            <p:cNvSpPr/>
            <p:nvPr/>
          </p:nvSpPr>
          <p:spPr>
            <a:xfrm>
              <a:off x="1335665" y="3591311"/>
              <a:ext cx="120891" cy="97158"/>
            </a:xfrm>
            <a:custGeom>
              <a:rect b="b" l="l" r="r" t="t"/>
              <a:pathLst>
                <a:path extrusionOk="0" h="2625" w="3156">
                  <a:moveTo>
                    <a:pt x="1322" y="0"/>
                  </a:moveTo>
                  <a:cubicBezTo>
                    <a:pt x="989" y="0"/>
                    <a:pt x="657" y="142"/>
                    <a:pt x="429" y="416"/>
                  </a:cubicBezTo>
                  <a:cubicBezTo>
                    <a:pt x="24" y="892"/>
                    <a:pt x="0" y="1582"/>
                    <a:pt x="381" y="2082"/>
                  </a:cubicBezTo>
                  <a:cubicBezTo>
                    <a:pt x="685" y="2431"/>
                    <a:pt x="1122" y="2625"/>
                    <a:pt x="1568" y="2625"/>
                  </a:cubicBezTo>
                  <a:cubicBezTo>
                    <a:pt x="1717" y="2625"/>
                    <a:pt x="1867" y="2603"/>
                    <a:pt x="2012" y="2559"/>
                  </a:cubicBezTo>
                  <a:cubicBezTo>
                    <a:pt x="2644" y="2380"/>
                    <a:pt x="3155" y="1761"/>
                    <a:pt x="2929" y="1094"/>
                  </a:cubicBezTo>
                  <a:cubicBezTo>
                    <a:pt x="2798" y="725"/>
                    <a:pt x="2501" y="451"/>
                    <a:pt x="2143" y="332"/>
                  </a:cubicBezTo>
                  <a:lnTo>
                    <a:pt x="2096" y="296"/>
                  </a:lnTo>
                  <a:cubicBezTo>
                    <a:pt x="1875" y="97"/>
                    <a:pt x="1598" y="0"/>
                    <a:pt x="13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67" name="Google Shape;12967;p40"/>
          <p:cNvGrpSpPr/>
          <p:nvPr/>
        </p:nvGrpSpPr>
        <p:grpSpPr>
          <a:xfrm>
            <a:off x="1463605" y="3046087"/>
            <a:ext cx="104615" cy="306768"/>
            <a:chOff x="6908477" y="1822733"/>
            <a:chExt cx="509820" cy="356045"/>
          </a:xfrm>
        </p:grpSpPr>
        <p:sp>
          <p:nvSpPr>
            <p:cNvPr id="12968" name="Google Shape;12968;p40"/>
            <p:cNvSpPr/>
            <p:nvPr/>
          </p:nvSpPr>
          <p:spPr>
            <a:xfrm>
              <a:off x="6939740" y="1822733"/>
              <a:ext cx="478483" cy="133922"/>
            </a:xfrm>
            <a:custGeom>
              <a:rect b="b" l="l" r="r" t="t"/>
              <a:pathLst>
                <a:path extrusionOk="0" h="3919" w="14002">
                  <a:moveTo>
                    <a:pt x="14002" y="1"/>
                  </a:moveTo>
                  <a:lnTo>
                    <a:pt x="24" y="1323"/>
                  </a:lnTo>
                  <a:lnTo>
                    <a:pt x="0" y="3918"/>
                  </a:lnTo>
                  <a:lnTo>
                    <a:pt x="0" y="3918"/>
                  </a:lnTo>
                  <a:lnTo>
                    <a:pt x="13978" y="2739"/>
                  </a:lnTo>
                  <a:lnTo>
                    <a:pt x="140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9" name="Google Shape;12969;p40"/>
            <p:cNvSpPr/>
            <p:nvPr/>
          </p:nvSpPr>
          <p:spPr>
            <a:xfrm>
              <a:off x="6908477" y="1961099"/>
              <a:ext cx="509820" cy="217679"/>
            </a:xfrm>
            <a:custGeom>
              <a:rect b="b" l="l" r="r" t="t"/>
              <a:pathLst>
                <a:path extrusionOk="0" h="6370" w="14919">
                  <a:moveTo>
                    <a:pt x="14919" y="0"/>
                  </a:moveTo>
                  <a:lnTo>
                    <a:pt x="0" y="1167"/>
                  </a:lnTo>
                  <a:lnTo>
                    <a:pt x="572" y="6370"/>
                  </a:lnTo>
                  <a:lnTo>
                    <a:pt x="14871" y="5775"/>
                  </a:lnTo>
                  <a:lnTo>
                    <a:pt x="1491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970" name="Google Shape;129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871" y="2575712"/>
            <a:ext cx="1042234" cy="72955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971" name="Google Shape;12971;p40"/>
          <p:cNvSpPr txBox="1"/>
          <p:nvPr/>
        </p:nvSpPr>
        <p:spPr>
          <a:xfrm>
            <a:off x="3371375" y="1445725"/>
            <a:ext cx="55434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DD7EF"/>
              </a:buClr>
              <a:buSzPts val="1400"/>
              <a:buFont typeface="Cairo"/>
              <a:buChar char="●"/>
            </a:pPr>
            <a:r>
              <a:rPr b="1" lang="en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Number</a:t>
            </a:r>
            <a:endParaRPr b="1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DD7EF"/>
              </a:buClr>
              <a:buSzPts val="1400"/>
              <a:buFont typeface="Cairo"/>
              <a:buChar char="○"/>
            </a:pPr>
            <a:r>
              <a:rPr b="1" lang="en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Representa valores numéricos, podendo ser inteiros ou de ponto flutuante.</a:t>
            </a:r>
            <a:endParaRPr b="1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CDD7EF"/>
              </a:buClr>
              <a:buSzPts val="1400"/>
              <a:buFont typeface="Cairo"/>
              <a:buChar char="■"/>
            </a:pPr>
            <a:r>
              <a:rPr b="1" lang="en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local idade = 20</a:t>
            </a:r>
            <a:endParaRPr b="1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DD7EF"/>
              </a:buClr>
              <a:buSzPts val="1400"/>
              <a:buFont typeface="Cairo"/>
              <a:buChar char="●"/>
            </a:pPr>
            <a:r>
              <a:rPr b="1" lang="en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String</a:t>
            </a:r>
            <a:endParaRPr b="1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DD7EF"/>
              </a:buClr>
              <a:buSzPts val="1400"/>
              <a:buFont typeface="Cairo"/>
              <a:buChar char="○"/>
            </a:pPr>
            <a:r>
              <a:rPr b="1" lang="en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Representa sequências de caracteres entre aspas simples ou duplas.</a:t>
            </a:r>
            <a:endParaRPr b="1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CDD7EF"/>
              </a:buClr>
              <a:buSzPts val="1400"/>
              <a:buFont typeface="Cairo"/>
              <a:buChar char="■"/>
            </a:pPr>
            <a:r>
              <a:rPr b="1" lang="en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local mensagem = “Olá mundo!”</a:t>
            </a:r>
            <a:endParaRPr b="1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DD7EF"/>
              </a:buClr>
              <a:buSzPts val="1400"/>
              <a:buFont typeface="Cairo"/>
              <a:buChar char="●"/>
            </a:pPr>
            <a:r>
              <a:rPr b="1" lang="en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Boolean</a:t>
            </a:r>
            <a:endParaRPr b="1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DD7EF"/>
              </a:buClr>
              <a:buSzPts val="1400"/>
              <a:buFont typeface="Cairo"/>
              <a:buChar char="○"/>
            </a:pPr>
            <a:r>
              <a:rPr b="1" lang="en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Representa os valores verdadeiro (true) e falso (false).</a:t>
            </a:r>
            <a:endParaRPr b="1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CDD7EF"/>
              </a:buClr>
              <a:buSzPts val="1400"/>
              <a:buFont typeface="Cairo"/>
              <a:buChar char="■"/>
            </a:pPr>
            <a:r>
              <a:rPr b="1" lang="en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local falso = false</a:t>
            </a:r>
            <a:endParaRPr b="1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CDD7EF"/>
              </a:buClr>
              <a:buSzPts val="1400"/>
              <a:buFont typeface="Cairo"/>
              <a:buChar char="●"/>
            </a:pPr>
            <a:r>
              <a:rPr b="1" lang="en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Nil</a:t>
            </a:r>
            <a:endParaRPr b="1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CDD7EF"/>
              </a:buClr>
              <a:buSzPts val="1400"/>
              <a:buFont typeface="Cairo"/>
              <a:buChar char="○"/>
            </a:pPr>
            <a:r>
              <a:rPr b="1" lang="en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Representa a ausência de valor.</a:t>
            </a:r>
            <a:endParaRPr b="1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CDD7EF"/>
              </a:buClr>
              <a:buSzPts val="1400"/>
              <a:buFont typeface="Cairo"/>
              <a:buChar char="■"/>
            </a:pPr>
            <a:r>
              <a:rPr b="1" lang="en">
                <a:solidFill>
                  <a:srgbClr val="CDD7EF"/>
                </a:solidFill>
                <a:latin typeface="Cairo"/>
                <a:ea typeface="Cairo"/>
                <a:cs typeface="Cairo"/>
                <a:sym typeface="Cairo"/>
              </a:rPr>
              <a:t>local nulo = nil</a:t>
            </a:r>
            <a:endParaRPr b="1">
              <a:solidFill>
                <a:srgbClr val="CDD7EF"/>
              </a:solidFill>
              <a:latin typeface="Cairo"/>
              <a:ea typeface="Cairo"/>
              <a:cs typeface="Cairo"/>
              <a:sym typeface="Cairo"/>
            </a:endParaRPr>
          </a:p>
        </p:txBody>
      </p:sp>
      <p:sp>
        <p:nvSpPr>
          <p:cNvPr id="12972" name="Google Shape;12972;p40"/>
          <p:cNvSpPr txBox="1"/>
          <p:nvPr/>
        </p:nvSpPr>
        <p:spPr>
          <a:xfrm>
            <a:off x="676350" y="972525"/>
            <a:ext cx="51261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rgbClr val="2F81B4"/>
                </a:solidFill>
                <a:latin typeface="Rajdhani"/>
                <a:ea typeface="Rajdhani"/>
                <a:cs typeface="Rajdhani"/>
                <a:sym typeface="Rajdhani"/>
              </a:rPr>
              <a:t>Tipos de Dados</a:t>
            </a:r>
            <a:endParaRPr sz="3500">
              <a:solidFill>
                <a:srgbClr val="2F81B4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S First Moon Landing  by Slidesgo">
  <a:themeElements>
    <a:clrScheme name="Simple Light">
      <a:dk1>
        <a:srgbClr val="272727"/>
      </a:dk1>
      <a:lt1>
        <a:srgbClr val="363636"/>
      </a:lt1>
      <a:dk2>
        <a:srgbClr val="777677"/>
      </a:dk2>
      <a:lt2>
        <a:srgbClr val="EDEDED"/>
      </a:lt2>
      <a:accent1>
        <a:srgbClr val="272727"/>
      </a:accent1>
      <a:accent2>
        <a:srgbClr val="777677"/>
      </a:accent2>
      <a:accent3>
        <a:srgbClr val="BCBCBB"/>
      </a:accent3>
      <a:accent4>
        <a:srgbClr val="EDEDED"/>
      </a:accent4>
      <a:accent5>
        <a:srgbClr val="DA3145"/>
      </a:accent5>
      <a:accent6>
        <a:srgbClr val="2F81B4"/>
      </a:accent6>
      <a:hlink>
        <a:srgbClr val="2F81B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